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9144000" cy="5143500" type="screen16x9"/>
  <p:notesSz cx="6858000" cy="9144000"/>
  <p:embeddedFontLst>
    <p:embeddedFont>
      <p:font typeface="Anaheim" panose="020B0604020202020204" charset="0"/>
      <p:regular r:id="rId13"/>
    </p:embeddedFont>
    <p:embeddedFont>
      <p:font typeface="Anek Malayalam" panose="020B0604020202020204" charset="0"/>
      <p:regular r:id="rId14"/>
      <p:bold r:id="rId15"/>
    </p:embeddedFont>
    <p:embeddedFont>
      <p:font typeface="Bebas Neue" panose="020B0606020202050201" pitchFamily="34" charset="0"/>
      <p:regular r:id="rId16"/>
    </p:embeddedFont>
    <p:embeddedFont>
      <p:font typeface="Montserrat" panose="00000500000000000000" pitchFamily="2" charset="-52"/>
      <p:regular r:id="rId17"/>
      <p:bold r:id="rId18"/>
      <p:italic r:id="rId19"/>
      <p:boldItalic r:id="rId20"/>
    </p:embeddedFont>
    <p:embeddedFont>
      <p:font typeface="Montserrat Light" panose="00000400000000000000" pitchFamily="2" charset="-52"/>
      <p:regular r:id="rId21"/>
      <p:bold r:id="rId22"/>
      <p:italic r:id="rId23"/>
      <p:boldItalic r:id="rId24"/>
    </p:embeddedFont>
    <p:embeddedFont>
      <p:font typeface="Nunito Light" pitchFamily="2" charset="-52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g>
</file>

<file path=ppt/media/image2.jpg>
</file>

<file path=ppt/media/image3.gif>
</file>

<file path=ppt/media/image4.jp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25dbdf465c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25dbdf465c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2906721c31a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2906721c31a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" name="Google Shape;101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280aa3b74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280aa3b74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287c86505de_7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287c86505de_7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287c86505de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287c86505de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287f4c0709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287f4c0709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2906721c31a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2906721c31a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641637"/>
            <a:ext cx="7215600" cy="17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"/>
              <a:buNone/>
              <a:defRPr sz="5200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"/>
              <a:buNone/>
              <a:defRPr sz="5200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"/>
              <a:buNone/>
              <a:defRPr sz="5200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"/>
              <a:buNone/>
              <a:defRPr sz="5200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"/>
              <a:buNone/>
              <a:defRPr sz="5200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"/>
              <a:buNone/>
              <a:defRPr sz="5200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"/>
              <a:buNone/>
              <a:defRPr sz="5200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"/>
              <a:buNone/>
              <a:defRPr sz="5200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2278357"/>
            <a:ext cx="72156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810575" y="3098250"/>
            <a:ext cx="8333400" cy="20451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12" name="Google Shape;12;p2"/>
          <p:cNvGrpSpPr/>
          <p:nvPr/>
        </p:nvGrpSpPr>
        <p:grpSpPr>
          <a:xfrm>
            <a:off x="7431775" y="-397150"/>
            <a:ext cx="2367225" cy="3597175"/>
            <a:chOff x="7431775" y="-397150"/>
            <a:chExt cx="2367225" cy="3597175"/>
          </a:xfrm>
        </p:grpSpPr>
        <p:sp>
          <p:nvSpPr>
            <p:cNvPr id="13" name="Google Shape;13;p2"/>
            <p:cNvSpPr/>
            <p:nvPr/>
          </p:nvSpPr>
          <p:spPr>
            <a:xfrm>
              <a:off x="8458900" y="83150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205550" y="1544025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558400" y="1706650"/>
              <a:ext cx="763475" cy="416800"/>
            </a:xfrm>
            <a:custGeom>
              <a:avLst/>
              <a:gdLst/>
              <a:ahLst/>
              <a:cxnLst/>
              <a:rect l="l" t="t" r="r" b="b"/>
              <a:pathLst>
                <a:path w="30539" h="16672" extrusionOk="0">
                  <a:moveTo>
                    <a:pt x="12584" y="3244"/>
                  </a:moveTo>
                  <a:cubicBezTo>
                    <a:pt x="13107" y="3462"/>
                    <a:pt x="13636" y="3665"/>
                    <a:pt x="14170" y="3856"/>
                  </a:cubicBezTo>
                  <a:cubicBezTo>
                    <a:pt x="13612" y="4063"/>
                    <a:pt x="13055" y="4270"/>
                    <a:pt x="12496" y="4479"/>
                  </a:cubicBezTo>
                  <a:lnTo>
                    <a:pt x="12496" y="4479"/>
                  </a:lnTo>
                  <a:cubicBezTo>
                    <a:pt x="12003" y="4332"/>
                    <a:pt x="11512" y="4185"/>
                    <a:pt x="11022" y="4038"/>
                  </a:cubicBezTo>
                  <a:cubicBezTo>
                    <a:pt x="11544" y="3777"/>
                    <a:pt x="12066" y="3514"/>
                    <a:pt x="12584" y="3244"/>
                  </a:cubicBezTo>
                  <a:close/>
                  <a:moveTo>
                    <a:pt x="20209" y="3803"/>
                  </a:moveTo>
                  <a:cubicBezTo>
                    <a:pt x="20663" y="3803"/>
                    <a:pt x="21118" y="3819"/>
                    <a:pt x="21573" y="3855"/>
                  </a:cubicBezTo>
                  <a:cubicBezTo>
                    <a:pt x="21927" y="3883"/>
                    <a:pt x="22281" y="3926"/>
                    <a:pt x="22633" y="3978"/>
                  </a:cubicBezTo>
                  <a:cubicBezTo>
                    <a:pt x="23109" y="4048"/>
                    <a:pt x="23663" y="3943"/>
                    <a:pt x="23638" y="4498"/>
                  </a:cubicBezTo>
                  <a:cubicBezTo>
                    <a:pt x="23614" y="5025"/>
                    <a:pt x="23157" y="4942"/>
                    <a:pt x="22695" y="4973"/>
                  </a:cubicBezTo>
                  <a:cubicBezTo>
                    <a:pt x="22530" y="4984"/>
                    <a:pt x="22364" y="4989"/>
                    <a:pt x="22198" y="4989"/>
                  </a:cubicBezTo>
                  <a:cubicBezTo>
                    <a:pt x="22019" y="4989"/>
                    <a:pt x="21841" y="4983"/>
                    <a:pt x="21665" y="4972"/>
                  </a:cubicBezTo>
                  <a:cubicBezTo>
                    <a:pt x="21222" y="4942"/>
                    <a:pt x="20775" y="4872"/>
                    <a:pt x="20349" y="4754"/>
                  </a:cubicBezTo>
                  <a:cubicBezTo>
                    <a:pt x="20107" y="4686"/>
                    <a:pt x="18815" y="4324"/>
                    <a:pt x="19542" y="3814"/>
                  </a:cubicBezTo>
                  <a:cubicBezTo>
                    <a:pt x="19764" y="3807"/>
                    <a:pt x="19986" y="3803"/>
                    <a:pt x="20209" y="3803"/>
                  </a:cubicBezTo>
                  <a:close/>
                  <a:moveTo>
                    <a:pt x="19547" y="3492"/>
                  </a:moveTo>
                  <a:cubicBezTo>
                    <a:pt x="19524" y="3492"/>
                    <a:pt x="19499" y="3499"/>
                    <a:pt x="19474" y="3514"/>
                  </a:cubicBezTo>
                  <a:cubicBezTo>
                    <a:pt x="19466" y="3518"/>
                    <a:pt x="19460" y="3523"/>
                    <a:pt x="19452" y="3528"/>
                  </a:cubicBezTo>
                  <a:cubicBezTo>
                    <a:pt x="19434" y="3528"/>
                    <a:pt x="19417" y="3528"/>
                    <a:pt x="19400" y="3529"/>
                  </a:cubicBezTo>
                  <a:cubicBezTo>
                    <a:pt x="19306" y="3533"/>
                    <a:pt x="19259" y="3607"/>
                    <a:pt x="19259" y="3678"/>
                  </a:cubicBezTo>
                  <a:cubicBezTo>
                    <a:pt x="18872" y="4063"/>
                    <a:pt x="19082" y="4559"/>
                    <a:pt x="19622" y="4815"/>
                  </a:cubicBezTo>
                  <a:cubicBezTo>
                    <a:pt x="20306" y="5140"/>
                    <a:pt x="21256" y="5330"/>
                    <a:pt x="22163" y="5330"/>
                  </a:cubicBezTo>
                  <a:cubicBezTo>
                    <a:pt x="22777" y="5330"/>
                    <a:pt x="23372" y="5243"/>
                    <a:pt x="23851" y="5052"/>
                  </a:cubicBezTo>
                  <a:cubicBezTo>
                    <a:pt x="24440" y="4817"/>
                    <a:pt x="24721" y="4365"/>
                    <a:pt x="24097" y="4008"/>
                  </a:cubicBezTo>
                  <a:cubicBezTo>
                    <a:pt x="23606" y="3727"/>
                    <a:pt x="22856" y="3708"/>
                    <a:pt x="22293" y="3640"/>
                  </a:cubicBezTo>
                  <a:cubicBezTo>
                    <a:pt x="21585" y="3552"/>
                    <a:pt x="20877" y="3515"/>
                    <a:pt x="20166" y="3515"/>
                  </a:cubicBezTo>
                  <a:cubicBezTo>
                    <a:pt x="19987" y="3515"/>
                    <a:pt x="19808" y="3517"/>
                    <a:pt x="19629" y="3522"/>
                  </a:cubicBezTo>
                  <a:cubicBezTo>
                    <a:pt x="19606" y="3504"/>
                    <a:pt x="19578" y="3492"/>
                    <a:pt x="19547" y="3492"/>
                  </a:cubicBezTo>
                  <a:close/>
                  <a:moveTo>
                    <a:pt x="21566" y="3244"/>
                  </a:moveTo>
                  <a:cubicBezTo>
                    <a:pt x="22474" y="3244"/>
                    <a:pt x="23377" y="3322"/>
                    <a:pt x="24265" y="3501"/>
                  </a:cubicBezTo>
                  <a:cubicBezTo>
                    <a:pt x="24448" y="3771"/>
                    <a:pt x="24626" y="4000"/>
                    <a:pt x="24770" y="4250"/>
                  </a:cubicBezTo>
                  <a:cubicBezTo>
                    <a:pt x="25048" y="4736"/>
                    <a:pt x="24930" y="5125"/>
                    <a:pt x="24401" y="5341"/>
                  </a:cubicBezTo>
                  <a:cubicBezTo>
                    <a:pt x="24077" y="5474"/>
                    <a:pt x="23718" y="5553"/>
                    <a:pt x="23368" y="5588"/>
                  </a:cubicBezTo>
                  <a:cubicBezTo>
                    <a:pt x="23084" y="5616"/>
                    <a:pt x="22801" y="5630"/>
                    <a:pt x="22519" y="5630"/>
                  </a:cubicBezTo>
                  <a:cubicBezTo>
                    <a:pt x="21570" y="5630"/>
                    <a:pt x="20635" y="5471"/>
                    <a:pt x="19728" y="5168"/>
                  </a:cubicBezTo>
                  <a:cubicBezTo>
                    <a:pt x="19311" y="5027"/>
                    <a:pt x="18918" y="4762"/>
                    <a:pt x="18574" y="4480"/>
                  </a:cubicBezTo>
                  <a:cubicBezTo>
                    <a:pt x="18234" y="4204"/>
                    <a:pt x="18269" y="3905"/>
                    <a:pt x="18657" y="3711"/>
                  </a:cubicBezTo>
                  <a:lnTo>
                    <a:pt x="18657" y="3710"/>
                  </a:lnTo>
                  <a:cubicBezTo>
                    <a:pt x="19025" y="3525"/>
                    <a:pt x="19439" y="3370"/>
                    <a:pt x="19847" y="3330"/>
                  </a:cubicBezTo>
                  <a:cubicBezTo>
                    <a:pt x="20420" y="3275"/>
                    <a:pt x="20994" y="3244"/>
                    <a:pt x="21566" y="3244"/>
                  </a:cubicBezTo>
                  <a:close/>
                  <a:moveTo>
                    <a:pt x="21549" y="2820"/>
                  </a:moveTo>
                  <a:cubicBezTo>
                    <a:pt x="21548" y="2839"/>
                    <a:pt x="21546" y="2858"/>
                    <a:pt x="21543" y="2877"/>
                  </a:cubicBezTo>
                  <a:cubicBezTo>
                    <a:pt x="21310" y="2877"/>
                    <a:pt x="21077" y="2875"/>
                    <a:pt x="20844" y="2875"/>
                  </a:cubicBezTo>
                  <a:cubicBezTo>
                    <a:pt x="20688" y="2875"/>
                    <a:pt x="20533" y="2876"/>
                    <a:pt x="20377" y="2879"/>
                  </a:cubicBezTo>
                  <a:cubicBezTo>
                    <a:pt x="20215" y="2882"/>
                    <a:pt x="20049" y="2887"/>
                    <a:pt x="19894" y="2923"/>
                  </a:cubicBezTo>
                  <a:cubicBezTo>
                    <a:pt x="19485" y="3018"/>
                    <a:pt x="19058" y="3078"/>
                    <a:pt x="18681" y="3245"/>
                  </a:cubicBezTo>
                  <a:cubicBezTo>
                    <a:pt x="17803" y="3638"/>
                    <a:pt x="17703" y="4281"/>
                    <a:pt x="18442" y="4874"/>
                  </a:cubicBezTo>
                  <a:cubicBezTo>
                    <a:pt x="18812" y="5171"/>
                    <a:pt x="19259" y="5419"/>
                    <a:pt x="19711" y="5561"/>
                  </a:cubicBezTo>
                  <a:cubicBezTo>
                    <a:pt x="20622" y="5845"/>
                    <a:pt x="21559" y="6005"/>
                    <a:pt x="22511" y="6005"/>
                  </a:cubicBezTo>
                  <a:cubicBezTo>
                    <a:pt x="22728" y="6005"/>
                    <a:pt x="22946" y="5996"/>
                    <a:pt x="23164" y="5979"/>
                  </a:cubicBezTo>
                  <a:cubicBezTo>
                    <a:pt x="23611" y="5945"/>
                    <a:pt x="24067" y="5856"/>
                    <a:pt x="24489" y="5706"/>
                  </a:cubicBezTo>
                  <a:cubicBezTo>
                    <a:pt x="25299" y="5417"/>
                    <a:pt x="25532" y="4733"/>
                    <a:pt x="25127" y="3991"/>
                  </a:cubicBezTo>
                  <a:cubicBezTo>
                    <a:pt x="24832" y="3449"/>
                    <a:pt x="24434" y="3087"/>
                    <a:pt x="23769" y="3049"/>
                  </a:cubicBezTo>
                  <a:cubicBezTo>
                    <a:pt x="23026" y="3008"/>
                    <a:pt x="22289" y="2899"/>
                    <a:pt x="21549" y="2820"/>
                  </a:cubicBezTo>
                  <a:close/>
                  <a:moveTo>
                    <a:pt x="11723" y="2570"/>
                  </a:moveTo>
                  <a:cubicBezTo>
                    <a:pt x="11587" y="2570"/>
                    <a:pt x="11496" y="2767"/>
                    <a:pt x="11642" y="2834"/>
                  </a:cubicBezTo>
                  <a:cubicBezTo>
                    <a:pt x="11840" y="2925"/>
                    <a:pt x="12039" y="3011"/>
                    <a:pt x="12238" y="3097"/>
                  </a:cubicBezTo>
                  <a:cubicBezTo>
                    <a:pt x="11701" y="3376"/>
                    <a:pt x="11161" y="3650"/>
                    <a:pt x="10617" y="3916"/>
                  </a:cubicBezTo>
                  <a:cubicBezTo>
                    <a:pt x="10368" y="3842"/>
                    <a:pt x="10116" y="3768"/>
                    <a:pt x="9867" y="3692"/>
                  </a:cubicBezTo>
                  <a:cubicBezTo>
                    <a:pt x="9852" y="3688"/>
                    <a:pt x="9837" y="3686"/>
                    <a:pt x="9824" y="3686"/>
                  </a:cubicBezTo>
                  <a:cubicBezTo>
                    <a:pt x="9677" y="3686"/>
                    <a:pt x="9626" y="3923"/>
                    <a:pt x="9789" y="3972"/>
                  </a:cubicBezTo>
                  <a:cubicBezTo>
                    <a:pt x="9938" y="4016"/>
                    <a:pt x="10086" y="4060"/>
                    <a:pt x="10235" y="4104"/>
                  </a:cubicBezTo>
                  <a:cubicBezTo>
                    <a:pt x="8782" y="4812"/>
                    <a:pt x="7313" y="5480"/>
                    <a:pt x="5822" y="6109"/>
                  </a:cubicBezTo>
                  <a:cubicBezTo>
                    <a:pt x="5671" y="6172"/>
                    <a:pt x="5713" y="6400"/>
                    <a:pt x="5845" y="6400"/>
                  </a:cubicBezTo>
                  <a:cubicBezTo>
                    <a:pt x="5862" y="6400"/>
                    <a:pt x="5880" y="6396"/>
                    <a:pt x="5899" y="6389"/>
                  </a:cubicBezTo>
                  <a:cubicBezTo>
                    <a:pt x="7501" y="5712"/>
                    <a:pt x="9082" y="4992"/>
                    <a:pt x="10641" y="4226"/>
                  </a:cubicBezTo>
                  <a:cubicBezTo>
                    <a:pt x="11110" y="4365"/>
                    <a:pt x="11578" y="4506"/>
                    <a:pt x="12047" y="4646"/>
                  </a:cubicBezTo>
                  <a:cubicBezTo>
                    <a:pt x="11358" y="4902"/>
                    <a:pt x="10668" y="5158"/>
                    <a:pt x="9979" y="5416"/>
                  </a:cubicBezTo>
                  <a:cubicBezTo>
                    <a:pt x="9823" y="5472"/>
                    <a:pt x="9868" y="5703"/>
                    <a:pt x="10006" y="5703"/>
                  </a:cubicBezTo>
                  <a:cubicBezTo>
                    <a:pt x="10021" y="5703"/>
                    <a:pt x="10038" y="5700"/>
                    <a:pt x="10056" y="5694"/>
                  </a:cubicBezTo>
                  <a:cubicBezTo>
                    <a:pt x="10871" y="5390"/>
                    <a:pt x="11688" y="5087"/>
                    <a:pt x="12505" y="4782"/>
                  </a:cubicBezTo>
                  <a:cubicBezTo>
                    <a:pt x="13893" y="5198"/>
                    <a:pt x="15283" y="5613"/>
                    <a:pt x="16672" y="6027"/>
                  </a:cubicBezTo>
                  <a:cubicBezTo>
                    <a:pt x="16687" y="6031"/>
                    <a:pt x="16702" y="6034"/>
                    <a:pt x="16716" y="6034"/>
                  </a:cubicBezTo>
                  <a:cubicBezTo>
                    <a:pt x="16862" y="6034"/>
                    <a:pt x="16912" y="5796"/>
                    <a:pt x="16749" y="5747"/>
                  </a:cubicBezTo>
                  <a:lnTo>
                    <a:pt x="16749" y="5747"/>
                  </a:lnTo>
                  <a:lnTo>
                    <a:pt x="16749" y="5749"/>
                  </a:lnTo>
                  <a:cubicBezTo>
                    <a:pt x="15484" y="5370"/>
                    <a:pt x="14219" y="4992"/>
                    <a:pt x="12955" y="4615"/>
                  </a:cubicBezTo>
                  <a:cubicBezTo>
                    <a:pt x="13501" y="4411"/>
                    <a:pt x="14050" y="4209"/>
                    <a:pt x="14596" y="4005"/>
                  </a:cubicBezTo>
                  <a:cubicBezTo>
                    <a:pt x="15250" y="4228"/>
                    <a:pt x="15910" y="4428"/>
                    <a:pt x="16580" y="4610"/>
                  </a:cubicBezTo>
                  <a:cubicBezTo>
                    <a:pt x="16594" y="4614"/>
                    <a:pt x="16608" y="4615"/>
                    <a:pt x="16620" y="4615"/>
                  </a:cubicBezTo>
                  <a:cubicBezTo>
                    <a:pt x="16770" y="4615"/>
                    <a:pt x="16822" y="4375"/>
                    <a:pt x="16656" y="4330"/>
                  </a:cubicBezTo>
                  <a:cubicBezTo>
                    <a:pt x="16108" y="4182"/>
                    <a:pt x="15564" y="4021"/>
                    <a:pt x="15027" y="3844"/>
                  </a:cubicBezTo>
                  <a:cubicBezTo>
                    <a:pt x="15484" y="3675"/>
                    <a:pt x="15940" y="3504"/>
                    <a:pt x="16395" y="3335"/>
                  </a:cubicBezTo>
                  <a:cubicBezTo>
                    <a:pt x="16551" y="3277"/>
                    <a:pt x="16506" y="3046"/>
                    <a:pt x="16370" y="3046"/>
                  </a:cubicBezTo>
                  <a:cubicBezTo>
                    <a:pt x="16354" y="3046"/>
                    <a:pt x="16337" y="3049"/>
                    <a:pt x="16319" y="3056"/>
                  </a:cubicBezTo>
                  <a:cubicBezTo>
                    <a:pt x="15743" y="3270"/>
                    <a:pt x="15168" y="3484"/>
                    <a:pt x="14591" y="3699"/>
                  </a:cubicBezTo>
                  <a:cubicBezTo>
                    <a:pt x="14027" y="3504"/>
                    <a:pt x="13468" y="3296"/>
                    <a:pt x="12915" y="3070"/>
                  </a:cubicBezTo>
                  <a:cubicBezTo>
                    <a:pt x="12988" y="3030"/>
                    <a:pt x="13062" y="2992"/>
                    <a:pt x="13135" y="2953"/>
                  </a:cubicBezTo>
                  <a:cubicBezTo>
                    <a:pt x="13276" y="2879"/>
                    <a:pt x="13190" y="2685"/>
                    <a:pt x="13059" y="2685"/>
                  </a:cubicBezTo>
                  <a:cubicBezTo>
                    <a:pt x="13037" y="2685"/>
                    <a:pt x="13013" y="2691"/>
                    <a:pt x="12990" y="2703"/>
                  </a:cubicBezTo>
                  <a:cubicBezTo>
                    <a:pt x="12849" y="2778"/>
                    <a:pt x="12709" y="2852"/>
                    <a:pt x="12568" y="2926"/>
                  </a:cubicBezTo>
                  <a:cubicBezTo>
                    <a:pt x="12307" y="2816"/>
                    <a:pt x="12047" y="2702"/>
                    <a:pt x="11788" y="2585"/>
                  </a:cubicBezTo>
                  <a:cubicBezTo>
                    <a:pt x="11766" y="2575"/>
                    <a:pt x="11744" y="2570"/>
                    <a:pt x="11723" y="2570"/>
                  </a:cubicBezTo>
                  <a:close/>
                  <a:moveTo>
                    <a:pt x="25910" y="6570"/>
                  </a:moveTo>
                  <a:cubicBezTo>
                    <a:pt x="25898" y="6570"/>
                    <a:pt x="25885" y="6571"/>
                    <a:pt x="25871" y="6575"/>
                  </a:cubicBezTo>
                  <a:cubicBezTo>
                    <a:pt x="25208" y="6741"/>
                    <a:pt x="24544" y="6892"/>
                    <a:pt x="23876" y="7028"/>
                  </a:cubicBezTo>
                  <a:cubicBezTo>
                    <a:pt x="23503" y="6881"/>
                    <a:pt x="23129" y="6734"/>
                    <a:pt x="22756" y="6589"/>
                  </a:cubicBezTo>
                  <a:lnTo>
                    <a:pt x="22756" y="6588"/>
                  </a:lnTo>
                  <a:cubicBezTo>
                    <a:pt x="22738" y="6580"/>
                    <a:pt x="22720" y="6577"/>
                    <a:pt x="22704" y="6577"/>
                  </a:cubicBezTo>
                  <a:cubicBezTo>
                    <a:pt x="22569" y="6577"/>
                    <a:pt x="22525" y="6806"/>
                    <a:pt x="22679" y="6867"/>
                  </a:cubicBezTo>
                  <a:cubicBezTo>
                    <a:pt x="22903" y="6956"/>
                    <a:pt x="23127" y="7042"/>
                    <a:pt x="23352" y="7131"/>
                  </a:cubicBezTo>
                  <a:cubicBezTo>
                    <a:pt x="22696" y="7256"/>
                    <a:pt x="22039" y="7366"/>
                    <a:pt x="21377" y="7463"/>
                  </a:cubicBezTo>
                  <a:cubicBezTo>
                    <a:pt x="21202" y="7488"/>
                    <a:pt x="21265" y="7742"/>
                    <a:pt x="21430" y="7742"/>
                  </a:cubicBezTo>
                  <a:cubicBezTo>
                    <a:pt x="21438" y="7742"/>
                    <a:pt x="21446" y="7742"/>
                    <a:pt x="21455" y="7741"/>
                  </a:cubicBezTo>
                  <a:cubicBezTo>
                    <a:pt x="22259" y="7625"/>
                    <a:pt x="23056" y="7486"/>
                    <a:pt x="23851" y="7327"/>
                  </a:cubicBezTo>
                  <a:cubicBezTo>
                    <a:pt x="24142" y="7442"/>
                    <a:pt x="24432" y="7556"/>
                    <a:pt x="24721" y="7670"/>
                  </a:cubicBezTo>
                  <a:cubicBezTo>
                    <a:pt x="24126" y="7753"/>
                    <a:pt x="23530" y="7839"/>
                    <a:pt x="22933" y="7922"/>
                  </a:cubicBezTo>
                  <a:cubicBezTo>
                    <a:pt x="22758" y="7946"/>
                    <a:pt x="22823" y="8203"/>
                    <a:pt x="22988" y="8203"/>
                  </a:cubicBezTo>
                  <a:cubicBezTo>
                    <a:pt x="22995" y="8203"/>
                    <a:pt x="23003" y="8203"/>
                    <a:pt x="23011" y="8202"/>
                  </a:cubicBezTo>
                  <a:cubicBezTo>
                    <a:pt x="23762" y="8094"/>
                    <a:pt x="24513" y="7989"/>
                    <a:pt x="25265" y="7883"/>
                  </a:cubicBezTo>
                  <a:cubicBezTo>
                    <a:pt x="25603" y="8015"/>
                    <a:pt x="25941" y="8148"/>
                    <a:pt x="26279" y="8281"/>
                  </a:cubicBezTo>
                  <a:cubicBezTo>
                    <a:pt x="26298" y="8288"/>
                    <a:pt x="26315" y="8292"/>
                    <a:pt x="26331" y="8292"/>
                  </a:cubicBezTo>
                  <a:cubicBezTo>
                    <a:pt x="26465" y="8292"/>
                    <a:pt x="26508" y="8063"/>
                    <a:pt x="26355" y="8003"/>
                  </a:cubicBezTo>
                  <a:cubicBezTo>
                    <a:pt x="26186" y="7935"/>
                    <a:pt x="26015" y="7869"/>
                    <a:pt x="25844" y="7802"/>
                  </a:cubicBezTo>
                  <a:cubicBezTo>
                    <a:pt x="26377" y="7726"/>
                    <a:pt x="26909" y="7651"/>
                    <a:pt x="27443" y="7576"/>
                  </a:cubicBezTo>
                  <a:cubicBezTo>
                    <a:pt x="27618" y="7551"/>
                    <a:pt x="27554" y="7295"/>
                    <a:pt x="27389" y="7295"/>
                  </a:cubicBezTo>
                  <a:cubicBezTo>
                    <a:pt x="27381" y="7295"/>
                    <a:pt x="27373" y="7296"/>
                    <a:pt x="27365" y="7297"/>
                  </a:cubicBezTo>
                  <a:cubicBezTo>
                    <a:pt x="26677" y="7395"/>
                    <a:pt x="25990" y="7491"/>
                    <a:pt x="25301" y="7589"/>
                  </a:cubicBezTo>
                  <a:cubicBezTo>
                    <a:pt x="24990" y="7466"/>
                    <a:pt x="24679" y="7344"/>
                    <a:pt x="24366" y="7221"/>
                  </a:cubicBezTo>
                  <a:cubicBezTo>
                    <a:pt x="24895" y="7109"/>
                    <a:pt x="25423" y="6986"/>
                    <a:pt x="25947" y="6855"/>
                  </a:cubicBezTo>
                  <a:cubicBezTo>
                    <a:pt x="26115" y="6812"/>
                    <a:pt x="26061" y="6570"/>
                    <a:pt x="25910" y="6570"/>
                  </a:cubicBezTo>
                  <a:close/>
                  <a:moveTo>
                    <a:pt x="18283" y="944"/>
                  </a:moveTo>
                  <a:cubicBezTo>
                    <a:pt x="20951" y="1067"/>
                    <a:pt x="23418" y="1533"/>
                    <a:pt x="25799" y="2462"/>
                  </a:cubicBezTo>
                  <a:cubicBezTo>
                    <a:pt x="27073" y="2959"/>
                    <a:pt x="27966" y="3896"/>
                    <a:pt x="28647" y="5014"/>
                  </a:cubicBezTo>
                  <a:lnTo>
                    <a:pt x="28647" y="5013"/>
                  </a:lnTo>
                  <a:lnTo>
                    <a:pt x="28647" y="5013"/>
                  </a:lnTo>
                  <a:cubicBezTo>
                    <a:pt x="29552" y="6502"/>
                    <a:pt x="28726" y="8815"/>
                    <a:pt x="27009" y="9486"/>
                  </a:cubicBezTo>
                  <a:cubicBezTo>
                    <a:pt x="25988" y="9885"/>
                    <a:pt x="24958" y="10148"/>
                    <a:pt x="23923" y="10148"/>
                  </a:cubicBezTo>
                  <a:cubicBezTo>
                    <a:pt x="23014" y="10148"/>
                    <a:pt x="22100" y="9945"/>
                    <a:pt x="21185" y="9453"/>
                  </a:cubicBezTo>
                  <a:cubicBezTo>
                    <a:pt x="19730" y="8673"/>
                    <a:pt x="18235" y="7948"/>
                    <a:pt x="16703" y="7336"/>
                  </a:cubicBezTo>
                  <a:cubicBezTo>
                    <a:pt x="15531" y="6868"/>
                    <a:pt x="14328" y="6627"/>
                    <a:pt x="13101" y="6627"/>
                  </a:cubicBezTo>
                  <a:cubicBezTo>
                    <a:pt x="12371" y="6627"/>
                    <a:pt x="11632" y="6712"/>
                    <a:pt x="10886" y="6886"/>
                  </a:cubicBezTo>
                  <a:cubicBezTo>
                    <a:pt x="9470" y="7218"/>
                    <a:pt x="8035" y="7475"/>
                    <a:pt x="6594" y="7676"/>
                  </a:cubicBezTo>
                  <a:cubicBezTo>
                    <a:pt x="6255" y="7723"/>
                    <a:pt x="5915" y="7746"/>
                    <a:pt x="5575" y="7746"/>
                  </a:cubicBezTo>
                  <a:cubicBezTo>
                    <a:pt x="4752" y="7746"/>
                    <a:pt x="3931" y="7613"/>
                    <a:pt x="3127" y="7381"/>
                  </a:cubicBezTo>
                  <a:cubicBezTo>
                    <a:pt x="2552" y="7213"/>
                    <a:pt x="2051" y="6921"/>
                    <a:pt x="1708" y="6414"/>
                  </a:cubicBezTo>
                  <a:cubicBezTo>
                    <a:pt x="1315" y="5831"/>
                    <a:pt x="1348" y="5385"/>
                    <a:pt x="1925" y="4984"/>
                  </a:cubicBezTo>
                  <a:cubicBezTo>
                    <a:pt x="2452" y="4618"/>
                    <a:pt x="3027" y="4280"/>
                    <a:pt x="3631" y="4070"/>
                  </a:cubicBezTo>
                  <a:cubicBezTo>
                    <a:pt x="7739" y="2639"/>
                    <a:pt x="11895" y="1395"/>
                    <a:pt x="16270" y="1095"/>
                  </a:cubicBezTo>
                  <a:cubicBezTo>
                    <a:pt x="16981" y="1046"/>
                    <a:pt x="17691" y="988"/>
                    <a:pt x="18283" y="944"/>
                  </a:cubicBezTo>
                  <a:close/>
                  <a:moveTo>
                    <a:pt x="7081" y="9165"/>
                  </a:moveTo>
                  <a:cubicBezTo>
                    <a:pt x="7009" y="9165"/>
                    <a:pt x="6937" y="9211"/>
                    <a:pt x="6937" y="9304"/>
                  </a:cubicBezTo>
                  <a:lnTo>
                    <a:pt x="6937" y="10731"/>
                  </a:lnTo>
                  <a:cubicBezTo>
                    <a:pt x="6937" y="10823"/>
                    <a:pt x="7009" y="10870"/>
                    <a:pt x="7082" y="10870"/>
                  </a:cubicBezTo>
                  <a:cubicBezTo>
                    <a:pt x="7154" y="10870"/>
                    <a:pt x="7226" y="10824"/>
                    <a:pt x="7226" y="10731"/>
                  </a:cubicBezTo>
                  <a:lnTo>
                    <a:pt x="7226" y="9304"/>
                  </a:lnTo>
                  <a:cubicBezTo>
                    <a:pt x="7226" y="9212"/>
                    <a:pt x="7153" y="9165"/>
                    <a:pt x="7081" y="9165"/>
                  </a:cubicBezTo>
                  <a:close/>
                  <a:moveTo>
                    <a:pt x="17451" y="373"/>
                  </a:moveTo>
                  <a:cubicBezTo>
                    <a:pt x="19541" y="373"/>
                    <a:pt x="21627" y="628"/>
                    <a:pt x="23696" y="1162"/>
                  </a:cubicBezTo>
                  <a:cubicBezTo>
                    <a:pt x="24527" y="1377"/>
                    <a:pt x="25301" y="1814"/>
                    <a:pt x="26100" y="2147"/>
                  </a:cubicBezTo>
                  <a:cubicBezTo>
                    <a:pt x="25726" y="2051"/>
                    <a:pt x="25345" y="1974"/>
                    <a:pt x="24979" y="1855"/>
                  </a:cubicBezTo>
                  <a:cubicBezTo>
                    <a:pt x="22710" y="1124"/>
                    <a:pt x="20406" y="707"/>
                    <a:pt x="18054" y="707"/>
                  </a:cubicBezTo>
                  <a:cubicBezTo>
                    <a:pt x="17363" y="707"/>
                    <a:pt x="16668" y="743"/>
                    <a:pt x="15969" y="817"/>
                  </a:cubicBezTo>
                  <a:cubicBezTo>
                    <a:pt x="12085" y="1233"/>
                    <a:pt x="8317" y="2171"/>
                    <a:pt x="4618" y="3400"/>
                  </a:cubicBezTo>
                  <a:cubicBezTo>
                    <a:pt x="3762" y="3684"/>
                    <a:pt x="2907" y="4019"/>
                    <a:pt x="2114" y="4447"/>
                  </a:cubicBezTo>
                  <a:cubicBezTo>
                    <a:pt x="749" y="5186"/>
                    <a:pt x="724" y="6355"/>
                    <a:pt x="2002" y="7259"/>
                  </a:cubicBezTo>
                  <a:cubicBezTo>
                    <a:pt x="2684" y="7742"/>
                    <a:pt x="3477" y="7938"/>
                    <a:pt x="4292" y="7979"/>
                  </a:cubicBezTo>
                  <a:cubicBezTo>
                    <a:pt x="4769" y="8003"/>
                    <a:pt x="5245" y="8018"/>
                    <a:pt x="5720" y="8018"/>
                  </a:cubicBezTo>
                  <a:cubicBezTo>
                    <a:pt x="7284" y="8018"/>
                    <a:pt x="8835" y="7863"/>
                    <a:pt x="10361" y="7401"/>
                  </a:cubicBezTo>
                  <a:cubicBezTo>
                    <a:pt x="11267" y="7127"/>
                    <a:pt x="12166" y="6991"/>
                    <a:pt x="13055" y="6991"/>
                  </a:cubicBezTo>
                  <a:cubicBezTo>
                    <a:pt x="14388" y="6991"/>
                    <a:pt x="15700" y="7296"/>
                    <a:pt x="16988" y="7894"/>
                  </a:cubicBezTo>
                  <a:cubicBezTo>
                    <a:pt x="18281" y="8496"/>
                    <a:pt x="19618" y="9019"/>
                    <a:pt x="20862" y="9709"/>
                  </a:cubicBezTo>
                  <a:cubicBezTo>
                    <a:pt x="21868" y="10268"/>
                    <a:pt x="22874" y="10502"/>
                    <a:pt x="23879" y="10502"/>
                  </a:cubicBezTo>
                  <a:cubicBezTo>
                    <a:pt x="24941" y="10502"/>
                    <a:pt x="26000" y="10240"/>
                    <a:pt x="27053" y="9826"/>
                  </a:cubicBezTo>
                  <a:cubicBezTo>
                    <a:pt x="29187" y="8984"/>
                    <a:pt x="30242" y="5953"/>
                    <a:pt x="28359" y="4005"/>
                  </a:cubicBezTo>
                  <a:cubicBezTo>
                    <a:pt x="27936" y="3566"/>
                    <a:pt x="27511" y="3128"/>
                    <a:pt x="27086" y="2691"/>
                  </a:cubicBezTo>
                  <a:lnTo>
                    <a:pt x="27086" y="2691"/>
                  </a:lnTo>
                  <a:cubicBezTo>
                    <a:pt x="30539" y="4424"/>
                    <a:pt x="30221" y="7853"/>
                    <a:pt x="28207" y="9612"/>
                  </a:cubicBezTo>
                  <a:cubicBezTo>
                    <a:pt x="27133" y="10551"/>
                    <a:pt x="25911" y="10919"/>
                    <a:pt x="24608" y="10919"/>
                  </a:cubicBezTo>
                  <a:cubicBezTo>
                    <a:pt x="24173" y="10919"/>
                    <a:pt x="23728" y="10878"/>
                    <a:pt x="23278" y="10803"/>
                  </a:cubicBezTo>
                  <a:cubicBezTo>
                    <a:pt x="22023" y="10598"/>
                    <a:pt x="20829" y="10187"/>
                    <a:pt x="19703" y="9589"/>
                  </a:cubicBezTo>
                  <a:cubicBezTo>
                    <a:pt x="19073" y="9254"/>
                    <a:pt x="18423" y="8955"/>
                    <a:pt x="17788" y="8632"/>
                  </a:cubicBezTo>
                  <a:cubicBezTo>
                    <a:pt x="16279" y="7864"/>
                    <a:pt x="14706" y="7560"/>
                    <a:pt x="13084" y="7560"/>
                  </a:cubicBezTo>
                  <a:cubicBezTo>
                    <a:pt x="12481" y="7560"/>
                    <a:pt x="11871" y="7602"/>
                    <a:pt x="11255" y="7677"/>
                  </a:cubicBezTo>
                  <a:cubicBezTo>
                    <a:pt x="9233" y="7927"/>
                    <a:pt x="7207" y="8167"/>
                    <a:pt x="5174" y="8301"/>
                  </a:cubicBezTo>
                  <a:cubicBezTo>
                    <a:pt x="5039" y="8310"/>
                    <a:pt x="4904" y="8315"/>
                    <a:pt x="4769" y="8315"/>
                  </a:cubicBezTo>
                  <a:cubicBezTo>
                    <a:pt x="3774" y="8315"/>
                    <a:pt x="2790" y="8070"/>
                    <a:pt x="1882" y="7595"/>
                  </a:cubicBezTo>
                  <a:cubicBezTo>
                    <a:pt x="370" y="6807"/>
                    <a:pt x="206" y="5330"/>
                    <a:pt x="1609" y="4359"/>
                  </a:cubicBezTo>
                  <a:cubicBezTo>
                    <a:pt x="2636" y="3646"/>
                    <a:pt x="3732" y="2991"/>
                    <a:pt x="4967" y="2675"/>
                  </a:cubicBezTo>
                  <a:cubicBezTo>
                    <a:pt x="7412" y="2048"/>
                    <a:pt x="9848" y="1347"/>
                    <a:pt x="12325" y="871"/>
                  </a:cubicBezTo>
                  <a:cubicBezTo>
                    <a:pt x="14031" y="544"/>
                    <a:pt x="15742" y="373"/>
                    <a:pt x="17451" y="373"/>
                  </a:cubicBezTo>
                  <a:close/>
                  <a:moveTo>
                    <a:pt x="12937" y="8900"/>
                  </a:moveTo>
                  <a:cubicBezTo>
                    <a:pt x="12865" y="8900"/>
                    <a:pt x="12798" y="8946"/>
                    <a:pt x="12806" y="9039"/>
                  </a:cubicBezTo>
                  <a:cubicBezTo>
                    <a:pt x="12892" y="9898"/>
                    <a:pt x="12925" y="10758"/>
                    <a:pt x="12904" y="11620"/>
                  </a:cubicBezTo>
                  <a:cubicBezTo>
                    <a:pt x="12902" y="11713"/>
                    <a:pt x="12973" y="11760"/>
                    <a:pt x="13045" y="11760"/>
                  </a:cubicBezTo>
                  <a:cubicBezTo>
                    <a:pt x="13118" y="11760"/>
                    <a:pt x="13191" y="11713"/>
                    <a:pt x="13193" y="11620"/>
                  </a:cubicBezTo>
                  <a:cubicBezTo>
                    <a:pt x="13214" y="10758"/>
                    <a:pt x="13181" y="9898"/>
                    <a:pt x="13096" y="9039"/>
                  </a:cubicBezTo>
                  <a:cubicBezTo>
                    <a:pt x="13087" y="8947"/>
                    <a:pt x="13010" y="8900"/>
                    <a:pt x="12937" y="8900"/>
                  </a:cubicBezTo>
                  <a:close/>
                  <a:moveTo>
                    <a:pt x="12246" y="8898"/>
                  </a:moveTo>
                  <a:cubicBezTo>
                    <a:pt x="12174" y="8898"/>
                    <a:pt x="12102" y="8944"/>
                    <a:pt x="12102" y="9037"/>
                  </a:cubicBezTo>
                  <a:lnTo>
                    <a:pt x="12102" y="11710"/>
                  </a:lnTo>
                  <a:cubicBezTo>
                    <a:pt x="12102" y="11803"/>
                    <a:pt x="12174" y="11850"/>
                    <a:pt x="12246" y="11850"/>
                  </a:cubicBezTo>
                  <a:cubicBezTo>
                    <a:pt x="12319" y="11850"/>
                    <a:pt x="12391" y="11803"/>
                    <a:pt x="12391" y="11710"/>
                  </a:cubicBezTo>
                  <a:lnTo>
                    <a:pt x="12391" y="9037"/>
                  </a:lnTo>
                  <a:cubicBezTo>
                    <a:pt x="12391" y="8944"/>
                    <a:pt x="12319" y="8898"/>
                    <a:pt x="12246" y="8898"/>
                  </a:cubicBezTo>
                  <a:close/>
                  <a:moveTo>
                    <a:pt x="13705" y="8632"/>
                  </a:moveTo>
                  <a:cubicBezTo>
                    <a:pt x="13633" y="8632"/>
                    <a:pt x="13558" y="8679"/>
                    <a:pt x="13552" y="8772"/>
                  </a:cubicBezTo>
                  <a:lnTo>
                    <a:pt x="13344" y="12778"/>
                  </a:lnTo>
                  <a:cubicBezTo>
                    <a:pt x="13339" y="12871"/>
                    <a:pt x="13409" y="12918"/>
                    <a:pt x="13481" y="12918"/>
                  </a:cubicBezTo>
                  <a:cubicBezTo>
                    <a:pt x="13553" y="12918"/>
                    <a:pt x="13628" y="12871"/>
                    <a:pt x="13633" y="12778"/>
                  </a:cubicBezTo>
                  <a:lnTo>
                    <a:pt x="13843" y="8772"/>
                  </a:lnTo>
                  <a:cubicBezTo>
                    <a:pt x="13847" y="8679"/>
                    <a:pt x="13778" y="8632"/>
                    <a:pt x="13705" y="8632"/>
                  </a:cubicBezTo>
                  <a:close/>
                  <a:moveTo>
                    <a:pt x="16255" y="10413"/>
                  </a:moveTo>
                  <a:cubicBezTo>
                    <a:pt x="16183" y="10413"/>
                    <a:pt x="16111" y="10459"/>
                    <a:pt x="16111" y="10552"/>
                  </a:cubicBezTo>
                  <a:lnTo>
                    <a:pt x="16111" y="12778"/>
                  </a:lnTo>
                  <a:cubicBezTo>
                    <a:pt x="16111" y="12871"/>
                    <a:pt x="16183" y="12918"/>
                    <a:pt x="16255" y="12918"/>
                  </a:cubicBezTo>
                  <a:cubicBezTo>
                    <a:pt x="16328" y="12918"/>
                    <a:pt x="16400" y="12871"/>
                    <a:pt x="16400" y="12778"/>
                  </a:cubicBezTo>
                  <a:lnTo>
                    <a:pt x="16400" y="10552"/>
                  </a:lnTo>
                  <a:cubicBezTo>
                    <a:pt x="16400" y="10459"/>
                    <a:pt x="16328" y="10413"/>
                    <a:pt x="16255" y="10413"/>
                  </a:cubicBezTo>
                  <a:close/>
                  <a:moveTo>
                    <a:pt x="28634" y="11035"/>
                  </a:moveTo>
                  <a:cubicBezTo>
                    <a:pt x="28561" y="11035"/>
                    <a:pt x="28489" y="11081"/>
                    <a:pt x="28489" y="11175"/>
                  </a:cubicBezTo>
                  <a:lnTo>
                    <a:pt x="28489" y="13045"/>
                  </a:lnTo>
                  <a:cubicBezTo>
                    <a:pt x="28489" y="13138"/>
                    <a:pt x="28561" y="13185"/>
                    <a:pt x="28634" y="13185"/>
                  </a:cubicBezTo>
                  <a:cubicBezTo>
                    <a:pt x="28707" y="13185"/>
                    <a:pt x="28779" y="13138"/>
                    <a:pt x="28779" y="13045"/>
                  </a:cubicBezTo>
                  <a:lnTo>
                    <a:pt x="28779" y="11175"/>
                  </a:lnTo>
                  <a:cubicBezTo>
                    <a:pt x="28779" y="11081"/>
                    <a:pt x="28707" y="11035"/>
                    <a:pt x="28634" y="11035"/>
                  </a:cubicBezTo>
                  <a:close/>
                  <a:moveTo>
                    <a:pt x="27372" y="12615"/>
                  </a:moveTo>
                  <a:lnTo>
                    <a:pt x="27372" y="12615"/>
                  </a:lnTo>
                  <a:cubicBezTo>
                    <a:pt x="26598" y="12653"/>
                    <a:pt x="25925" y="12956"/>
                    <a:pt x="25299" y="13378"/>
                  </a:cubicBezTo>
                  <a:cubicBezTo>
                    <a:pt x="26064" y="13320"/>
                    <a:pt x="26773" y="13110"/>
                    <a:pt x="27372" y="12615"/>
                  </a:cubicBezTo>
                  <a:close/>
                  <a:moveTo>
                    <a:pt x="14847" y="9345"/>
                  </a:moveTo>
                  <a:cubicBezTo>
                    <a:pt x="14775" y="9345"/>
                    <a:pt x="14700" y="9391"/>
                    <a:pt x="14694" y="9485"/>
                  </a:cubicBezTo>
                  <a:cubicBezTo>
                    <a:pt x="14606" y="10819"/>
                    <a:pt x="14574" y="12154"/>
                    <a:pt x="14596" y="13490"/>
                  </a:cubicBezTo>
                  <a:cubicBezTo>
                    <a:pt x="14598" y="13584"/>
                    <a:pt x="14671" y="13631"/>
                    <a:pt x="14743" y="13631"/>
                  </a:cubicBezTo>
                  <a:cubicBezTo>
                    <a:pt x="14816" y="13631"/>
                    <a:pt x="14887" y="13584"/>
                    <a:pt x="14885" y="13490"/>
                  </a:cubicBezTo>
                  <a:cubicBezTo>
                    <a:pt x="14863" y="12154"/>
                    <a:pt x="14896" y="10819"/>
                    <a:pt x="14983" y="9485"/>
                  </a:cubicBezTo>
                  <a:cubicBezTo>
                    <a:pt x="14989" y="9391"/>
                    <a:pt x="14920" y="9345"/>
                    <a:pt x="14847" y="9345"/>
                  </a:cubicBezTo>
                  <a:close/>
                  <a:moveTo>
                    <a:pt x="26787" y="13384"/>
                  </a:moveTo>
                  <a:cubicBezTo>
                    <a:pt x="26465" y="13475"/>
                    <a:pt x="26143" y="13566"/>
                    <a:pt x="25822" y="13656"/>
                  </a:cubicBezTo>
                  <a:cubicBezTo>
                    <a:pt x="25840" y="13727"/>
                    <a:pt x="25859" y="13797"/>
                    <a:pt x="25876" y="13866"/>
                  </a:cubicBezTo>
                  <a:cubicBezTo>
                    <a:pt x="26198" y="13792"/>
                    <a:pt x="26519" y="13719"/>
                    <a:pt x="26841" y="13647"/>
                  </a:cubicBezTo>
                  <a:cubicBezTo>
                    <a:pt x="26822" y="13558"/>
                    <a:pt x="26805" y="13471"/>
                    <a:pt x="26787" y="13384"/>
                  </a:cubicBezTo>
                  <a:close/>
                  <a:moveTo>
                    <a:pt x="28252" y="10858"/>
                  </a:moveTo>
                  <a:cubicBezTo>
                    <a:pt x="28180" y="10858"/>
                    <a:pt x="28107" y="10905"/>
                    <a:pt x="28106" y="10998"/>
                  </a:cubicBezTo>
                  <a:cubicBezTo>
                    <a:pt x="28094" y="11977"/>
                    <a:pt x="28083" y="12956"/>
                    <a:pt x="28070" y="13936"/>
                  </a:cubicBezTo>
                  <a:cubicBezTo>
                    <a:pt x="28069" y="14028"/>
                    <a:pt x="28141" y="14075"/>
                    <a:pt x="28214" y="14075"/>
                  </a:cubicBezTo>
                  <a:cubicBezTo>
                    <a:pt x="28286" y="14075"/>
                    <a:pt x="28358" y="14029"/>
                    <a:pt x="28359" y="13936"/>
                  </a:cubicBezTo>
                  <a:cubicBezTo>
                    <a:pt x="28372" y="12956"/>
                    <a:pt x="28383" y="11977"/>
                    <a:pt x="28395" y="10998"/>
                  </a:cubicBezTo>
                  <a:cubicBezTo>
                    <a:pt x="28396" y="10905"/>
                    <a:pt x="28324" y="10858"/>
                    <a:pt x="28252" y="10858"/>
                  </a:cubicBezTo>
                  <a:close/>
                  <a:moveTo>
                    <a:pt x="20350" y="12371"/>
                  </a:moveTo>
                  <a:cubicBezTo>
                    <a:pt x="20278" y="12371"/>
                    <a:pt x="20206" y="12418"/>
                    <a:pt x="20208" y="12511"/>
                  </a:cubicBezTo>
                  <a:cubicBezTo>
                    <a:pt x="20221" y="13005"/>
                    <a:pt x="20189" y="13495"/>
                    <a:pt x="20107" y="13985"/>
                  </a:cubicBezTo>
                  <a:cubicBezTo>
                    <a:pt x="20089" y="14094"/>
                    <a:pt x="20183" y="14165"/>
                    <a:pt x="20267" y="14165"/>
                  </a:cubicBezTo>
                  <a:cubicBezTo>
                    <a:pt x="20323" y="14165"/>
                    <a:pt x="20375" y="14134"/>
                    <a:pt x="20387" y="14061"/>
                  </a:cubicBezTo>
                  <a:cubicBezTo>
                    <a:pt x="20472" y="13547"/>
                    <a:pt x="20512" y="13032"/>
                    <a:pt x="20499" y="12511"/>
                  </a:cubicBezTo>
                  <a:cubicBezTo>
                    <a:pt x="20497" y="12418"/>
                    <a:pt x="20423" y="12371"/>
                    <a:pt x="20350" y="12371"/>
                  </a:cubicBezTo>
                  <a:close/>
                  <a:moveTo>
                    <a:pt x="19643" y="12550"/>
                  </a:moveTo>
                  <a:cubicBezTo>
                    <a:pt x="19570" y="12550"/>
                    <a:pt x="19494" y="12597"/>
                    <a:pt x="19488" y="12689"/>
                  </a:cubicBezTo>
                  <a:cubicBezTo>
                    <a:pt x="19457" y="13193"/>
                    <a:pt x="19423" y="13699"/>
                    <a:pt x="19392" y="14203"/>
                  </a:cubicBezTo>
                  <a:cubicBezTo>
                    <a:pt x="19385" y="14296"/>
                    <a:pt x="19454" y="14342"/>
                    <a:pt x="19526" y="14342"/>
                  </a:cubicBezTo>
                  <a:cubicBezTo>
                    <a:pt x="19599" y="14342"/>
                    <a:pt x="19674" y="14295"/>
                    <a:pt x="19681" y="14203"/>
                  </a:cubicBezTo>
                  <a:cubicBezTo>
                    <a:pt x="19712" y="13699"/>
                    <a:pt x="19746" y="13193"/>
                    <a:pt x="19779" y="12689"/>
                  </a:cubicBezTo>
                  <a:cubicBezTo>
                    <a:pt x="19784" y="12596"/>
                    <a:pt x="19715" y="12550"/>
                    <a:pt x="19643" y="12550"/>
                  </a:cubicBezTo>
                  <a:close/>
                  <a:moveTo>
                    <a:pt x="18940" y="10948"/>
                  </a:moveTo>
                  <a:cubicBezTo>
                    <a:pt x="18868" y="10948"/>
                    <a:pt x="18793" y="10994"/>
                    <a:pt x="18788" y="11086"/>
                  </a:cubicBezTo>
                  <a:cubicBezTo>
                    <a:pt x="18717" y="12519"/>
                    <a:pt x="18771" y="13940"/>
                    <a:pt x="18951" y="15362"/>
                  </a:cubicBezTo>
                  <a:cubicBezTo>
                    <a:pt x="18962" y="15454"/>
                    <a:pt x="19040" y="15500"/>
                    <a:pt x="19113" y="15500"/>
                  </a:cubicBezTo>
                  <a:cubicBezTo>
                    <a:pt x="19185" y="15500"/>
                    <a:pt x="19251" y="15454"/>
                    <a:pt x="19240" y="15362"/>
                  </a:cubicBezTo>
                  <a:cubicBezTo>
                    <a:pt x="19060" y="13940"/>
                    <a:pt x="19006" y="12519"/>
                    <a:pt x="19077" y="11086"/>
                  </a:cubicBezTo>
                  <a:cubicBezTo>
                    <a:pt x="19082" y="10994"/>
                    <a:pt x="19012" y="10948"/>
                    <a:pt x="18940" y="10948"/>
                  </a:cubicBezTo>
                  <a:close/>
                  <a:moveTo>
                    <a:pt x="494" y="7137"/>
                  </a:moveTo>
                  <a:lnTo>
                    <a:pt x="494" y="7137"/>
                  </a:lnTo>
                  <a:cubicBezTo>
                    <a:pt x="858" y="7392"/>
                    <a:pt x="1170" y="7640"/>
                    <a:pt x="1509" y="7840"/>
                  </a:cubicBezTo>
                  <a:cubicBezTo>
                    <a:pt x="2498" y="8424"/>
                    <a:pt x="3594" y="8699"/>
                    <a:pt x="4710" y="8699"/>
                  </a:cubicBezTo>
                  <a:cubicBezTo>
                    <a:pt x="4793" y="8699"/>
                    <a:pt x="4877" y="8698"/>
                    <a:pt x="4961" y="8695"/>
                  </a:cubicBezTo>
                  <a:cubicBezTo>
                    <a:pt x="6671" y="8632"/>
                    <a:pt x="8382" y="8453"/>
                    <a:pt x="10085" y="8248"/>
                  </a:cubicBezTo>
                  <a:cubicBezTo>
                    <a:pt x="11116" y="8122"/>
                    <a:pt x="12146" y="7967"/>
                    <a:pt x="13175" y="7967"/>
                  </a:cubicBezTo>
                  <a:cubicBezTo>
                    <a:pt x="13755" y="7967"/>
                    <a:pt x="14336" y="8016"/>
                    <a:pt x="14917" y="8148"/>
                  </a:cubicBezTo>
                  <a:cubicBezTo>
                    <a:pt x="15670" y="8320"/>
                    <a:pt x="16425" y="8535"/>
                    <a:pt x="17135" y="8834"/>
                  </a:cubicBezTo>
                  <a:cubicBezTo>
                    <a:pt x="18089" y="9237"/>
                    <a:pt x="18995" y="9751"/>
                    <a:pt x="19932" y="10195"/>
                  </a:cubicBezTo>
                  <a:cubicBezTo>
                    <a:pt x="21384" y="10884"/>
                    <a:pt x="22898" y="11323"/>
                    <a:pt x="24521" y="11329"/>
                  </a:cubicBezTo>
                  <a:cubicBezTo>
                    <a:pt x="24532" y="11329"/>
                    <a:pt x="24544" y="11330"/>
                    <a:pt x="24556" y="11330"/>
                  </a:cubicBezTo>
                  <a:cubicBezTo>
                    <a:pt x="26357" y="11330"/>
                    <a:pt x="27893" y="10720"/>
                    <a:pt x="29076" y="9322"/>
                  </a:cubicBezTo>
                  <a:cubicBezTo>
                    <a:pt x="29155" y="9229"/>
                    <a:pt x="29166" y="9079"/>
                    <a:pt x="29209" y="8955"/>
                  </a:cubicBezTo>
                  <a:cubicBezTo>
                    <a:pt x="29297" y="9009"/>
                    <a:pt x="29386" y="9061"/>
                    <a:pt x="29474" y="9115"/>
                  </a:cubicBezTo>
                  <a:cubicBezTo>
                    <a:pt x="29474" y="9357"/>
                    <a:pt x="29487" y="9598"/>
                    <a:pt x="29471" y="9840"/>
                  </a:cubicBezTo>
                  <a:cubicBezTo>
                    <a:pt x="29409" y="10810"/>
                    <a:pt x="29289" y="11780"/>
                    <a:pt x="29289" y="12749"/>
                  </a:cubicBezTo>
                  <a:cubicBezTo>
                    <a:pt x="29289" y="13484"/>
                    <a:pt x="28977" y="13955"/>
                    <a:pt x="28413" y="14354"/>
                  </a:cubicBezTo>
                  <a:cubicBezTo>
                    <a:pt x="26639" y="15613"/>
                    <a:pt x="24685" y="16105"/>
                    <a:pt x="22612" y="16105"/>
                  </a:cubicBezTo>
                  <a:cubicBezTo>
                    <a:pt x="22208" y="16105"/>
                    <a:pt x="21799" y="16086"/>
                    <a:pt x="21387" y="16051"/>
                  </a:cubicBezTo>
                  <a:cubicBezTo>
                    <a:pt x="20159" y="15945"/>
                    <a:pt x="18953" y="15735"/>
                    <a:pt x="17779" y="15419"/>
                  </a:cubicBezTo>
                  <a:cubicBezTo>
                    <a:pt x="17785" y="15402"/>
                    <a:pt x="17788" y="15384"/>
                    <a:pt x="17787" y="15362"/>
                  </a:cubicBezTo>
                  <a:cubicBezTo>
                    <a:pt x="17730" y="13580"/>
                    <a:pt x="17721" y="11800"/>
                    <a:pt x="17758" y="10018"/>
                  </a:cubicBezTo>
                  <a:cubicBezTo>
                    <a:pt x="17761" y="9925"/>
                    <a:pt x="17690" y="9879"/>
                    <a:pt x="17617" y="9879"/>
                  </a:cubicBezTo>
                  <a:cubicBezTo>
                    <a:pt x="17545" y="9879"/>
                    <a:pt x="17472" y="9925"/>
                    <a:pt x="17469" y="10018"/>
                  </a:cubicBezTo>
                  <a:cubicBezTo>
                    <a:pt x="17431" y="11792"/>
                    <a:pt x="17441" y="13566"/>
                    <a:pt x="17498" y="15342"/>
                  </a:cubicBezTo>
                  <a:cubicBezTo>
                    <a:pt x="16395" y="15027"/>
                    <a:pt x="15323" y="14620"/>
                    <a:pt x="14290" y="14117"/>
                  </a:cubicBezTo>
                  <a:cubicBezTo>
                    <a:pt x="11220" y="12625"/>
                    <a:pt x="8008" y="12079"/>
                    <a:pt x="4658" y="12079"/>
                  </a:cubicBezTo>
                  <a:cubicBezTo>
                    <a:pt x="4600" y="12079"/>
                    <a:pt x="4543" y="12079"/>
                    <a:pt x="4485" y="12080"/>
                  </a:cubicBezTo>
                  <a:cubicBezTo>
                    <a:pt x="4471" y="12080"/>
                    <a:pt x="4456" y="12080"/>
                    <a:pt x="4442" y="12080"/>
                  </a:cubicBezTo>
                  <a:cubicBezTo>
                    <a:pt x="3568" y="12080"/>
                    <a:pt x="2730" y="11938"/>
                    <a:pt x="1939" y="11551"/>
                  </a:cubicBezTo>
                  <a:cubicBezTo>
                    <a:pt x="1463" y="11318"/>
                    <a:pt x="1054" y="11025"/>
                    <a:pt x="888" y="10325"/>
                  </a:cubicBezTo>
                  <a:lnTo>
                    <a:pt x="888" y="10325"/>
                  </a:lnTo>
                  <a:cubicBezTo>
                    <a:pt x="1681" y="10510"/>
                    <a:pt x="2391" y="10677"/>
                    <a:pt x="3100" y="10843"/>
                  </a:cubicBezTo>
                  <a:cubicBezTo>
                    <a:pt x="3119" y="10764"/>
                    <a:pt x="3138" y="10685"/>
                    <a:pt x="3157" y="10606"/>
                  </a:cubicBezTo>
                  <a:cubicBezTo>
                    <a:pt x="2549" y="10434"/>
                    <a:pt x="1937" y="10268"/>
                    <a:pt x="1332" y="10086"/>
                  </a:cubicBezTo>
                  <a:cubicBezTo>
                    <a:pt x="952" y="9971"/>
                    <a:pt x="955" y="9960"/>
                    <a:pt x="795" y="9317"/>
                  </a:cubicBezTo>
                  <a:lnTo>
                    <a:pt x="795" y="9317"/>
                  </a:lnTo>
                  <a:cubicBezTo>
                    <a:pt x="1449" y="9439"/>
                    <a:pt x="2064" y="9552"/>
                    <a:pt x="2789" y="9685"/>
                  </a:cubicBezTo>
                  <a:cubicBezTo>
                    <a:pt x="2005" y="9355"/>
                    <a:pt x="1336" y="9075"/>
                    <a:pt x="672" y="8778"/>
                  </a:cubicBezTo>
                  <a:cubicBezTo>
                    <a:pt x="637" y="8764"/>
                    <a:pt x="667" y="8606"/>
                    <a:pt x="667" y="8423"/>
                  </a:cubicBezTo>
                  <a:lnTo>
                    <a:pt x="667" y="8423"/>
                  </a:lnTo>
                  <a:cubicBezTo>
                    <a:pt x="1343" y="8598"/>
                    <a:pt x="1982" y="8766"/>
                    <a:pt x="2620" y="8932"/>
                  </a:cubicBezTo>
                  <a:cubicBezTo>
                    <a:pt x="2636" y="8884"/>
                    <a:pt x="2651" y="8837"/>
                    <a:pt x="2667" y="8791"/>
                  </a:cubicBezTo>
                  <a:cubicBezTo>
                    <a:pt x="2193" y="8638"/>
                    <a:pt x="1718" y="8489"/>
                    <a:pt x="1244" y="8333"/>
                  </a:cubicBezTo>
                  <a:cubicBezTo>
                    <a:pt x="761" y="8173"/>
                    <a:pt x="511" y="7774"/>
                    <a:pt x="494" y="7137"/>
                  </a:cubicBezTo>
                  <a:close/>
                  <a:moveTo>
                    <a:pt x="17662" y="1"/>
                  </a:moveTo>
                  <a:cubicBezTo>
                    <a:pt x="14245" y="67"/>
                    <a:pt x="11077" y="550"/>
                    <a:pt x="7986" y="1474"/>
                  </a:cubicBezTo>
                  <a:cubicBezTo>
                    <a:pt x="5861" y="2109"/>
                    <a:pt x="3629" y="2435"/>
                    <a:pt x="1753" y="3796"/>
                  </a:cubicBezTo>
                  <a:cubicBezTo>
                    <a:pt x="697" y="4564"/>
                    <a:pt x="1" y="5457"/>
                    <a:pt x="75" y="6777"/>
                  </a:cubicBezTo>
                  <a:cubicBezTo>
                    <a:pt x="140" y="7907"/>
                    <a:pt x="361" y="9026"/>
                    <a:pt x="440" y="10156"/>
                  </a:cubicBezTo>
                  <a:cubicBezTo>
                    <a:pt x="500" y="11004"/>
                    <a:pt x="939" y="11555"/>
                    <a:pt x="1642" y="11901"/>
                  </a:cubicBezTo>
                  <a:cubicBezTo>
                    <a:pt x="2158" y="12154"/>
                    <a:pt x="2719" y="12389"/>
                    <a:pt x="3283" y="12464"/>
                  </a:cubicBezTo>
                  <a:cubicBezTo>
                    <a:pt x="4341" y="12604"/>
                    <a:pt x="5416" y="12667"/>
                    <a:pt x="6485" y="12683"/>
                  </a:cubicBezTo>
                  <a:cubicBezTo>
                    <a:pt x="8728" y="12716"/>
                    <a:pt x="10837" y="13249"/>
                    <a:pt x="12890" y="14136"/>
                  </a:cubicBezTo>
                  <a:cubicBezTo>
                    <a:pt x="14377" y="14779"/>
                    <a:pt x="15896" y="15362"/>
                    <a:pt x="17443" y="15842"/>
                  </a:cubicBezTo>
                  <a:cubicBezTo>
                    <a:pt x="19066" y="16345"/>
                    <a:pt x="20722" y="16672"/>
                    <a:pt x="22410" y="16672"/>
                  </a:cubicBezTo>
                  <a:cubicBezTo>
                    <a:pt x="22990" y="16672"/>
                    <a:pt x="23574" y="16633"/>
                    <a:pt x="24162" y="16550"/>
                  </a:cubicBezTo>
                  <a:cubicBezTo>
                    <a:pt x="25824" y="16315"/>
                    <a:pt x="27394" y="15838"/>
                    <a:pt x="28719" y="14748"/>
                  </a:cubicBezTo>
                  <a:cubicBezTo>
                    <a:pt x="29296" y="14275"/>
                    <a:pt x="29621" y="13726"/>
                    <a:pt x="29650" y="12923"/>
                  </a:cubicBezTo>
                  <a:cubicBezTo>
                    <a:pt x="29716" y="11045"/>
                    <a:pt x="29800" y="9158"/>
                    <a:pt x="30049" y="7297"/>
                  </a:cubicBezTo>
                  <a:cubicBezTo>
                    <a:pt x="30302" y="5400"/>
                    <a:pt x="29599" y="3970"/>
                    <a:pt x="28182" y="2876"/>
                  </a:cubicBezTo>
                  <a:cubicBezTo>
                    <a:pt x="27373" y="2250"/>
                    <a:pt x="26426" y="1771"/>
                    <a:pt x="25483" y="1356"/>
                  </a:cubicBezTo>
                  <a:cubicBezTo>
                    <a:pt x="22935" y="236"/>
                    <a:pt x="20202" y="118"/>
                    <a:pt x="17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825675" y="2387950"/>
              <a:ext cx="463050" cy="812075"/>
            </a:xfrm>
            <a:custGeom>
              <a:avLst/>
              <a:gdLst/>
              <a:ahLst/>
              <a:cxnLst/>
              <a:rect l="l" t="t" r="r" b="b"/>
              <a:pathLst>
                <a:path w="18522" h="32483" extrusionOk="0">
                  <a:moveTo>
                    <a:pt x="12079" y="3861"/>
                  </a:moveTo>
                  <a:cubicBezTo>
                    <a:pt x="12072" y="3861"/>
                    <a:pt x="12064" y="3862"/>
                    <a:pt x="12056" y="3863"/>
                  </a:cubicBezTo>
                  <a:lnTo>
                    <a:pt x="12058" y="3863"/>
                  </a:lnTo>
                  <a:cubicBezTo>
                    <a:pt x="10805" y="4034"/>
                    <a:pt x="9659" y="4503"/>
                    <a:pt x="8646" y="5258"/>
                  </a:cubicBezTo>
                  <a:cubicBezTo>
                    <a:pt x="8525" y="5349"/>
                    <a:pt x="8601" y="5536"/>
                    <a:pt x="8716" y="5536"/>
                  </a:cubicBezTo>
                  <a:cubicBezTo>
                    <a:pt x="8740" y="5536"/>
                    <a:pt x="8767" y="5527"/>
                    <a:pt x="8793" y="5507"/>
                  </a:cubicBezTo>
                  <a:cubicBezTo>
                    <a:pt x="9788" y="4765"/>
                    <a:pt x="10903" y="4310"/>
                    <a:pt x="12134" y="4143"/>
                  </a:cubicBezTo>
                  <a:cubicBezTo>
                    <a:pt x="12309" y="4118"/>
                    <a:pt x="12246" y="3861"/>
                    <a:pt x="12079" y="3861"/>
                  </a:cubicBezTo>
                  <a:close/>
                  <a:moveTo>
                    <a:pt x="13340" y="4211"/>
                  </a:moveTo>
                  <a:cubicBezTo>
                    <a:pt x="13316" y="4211"/>
                    <a:pt x="13291" y="4219"/>
                    <a:pt x="13265" y="4236"/>
                  </a:cubicBezTo>
                  <a:cubicBezTo>
                    <a:pt x="12368" y="4823"/>
                    <a:pt x="11450" y="5378"/>
                    <a:pt x="10512" y="5899"/>
                  </a:cubicBezTo>
                  <a:cubicBezTo>
                    <a:pt x="10373" y="5976"/>
                    <a:pt x="10458" y="6168"/>
                    <a:pt x="10587" y="6168"/>
                  </a:cubicBezTo>
                  <a:cubicBezTo>
                    <a:pt x="10610" y="6168"/>
                    <a:pt x="10634" y="6162"/>
                    <a:pt x="10658" y="6149"/>
                  </a:cubicBezTo>
                  <a:cubicBezTo>
                    <a:pt x="11597" y="5627"/>
                    <a:pt x="12514" y="5075"/>
                    <a:pt x="13412" y="4485"/>
                  </a:cubicBezTo>
                  <a:cubicBezTo>
                    <a:pt x="13541" y="4400"/>
                    <a:pt x="13461" y="4211"/>
                    <a:pt x="13340" y="4211"/>
                  </a:cubicBezTo>
                  <a:close/>
                  <a:moveTo>
                    <a:pt x="14948" y="5149"/>
                  </a:moveTo>
                  <a:cubicBezTo>
                    <a:pt x="14891" y="5149"/>
                    <a:pt x="14837" y="5181"/>
                    <a:pt x="14821" y="5253"/>
                  </a:cubicBezTo>
                  <a:cubicBezTo>
                    <a:pt x="14745" y="5593"/>
                    <a:pt x="14671" y="5931"/>
                    <a:pt x="14595" y="6270"/>
                  </a:cubicBezTo>
                  <a:cubicBezTo>
                    <a:pt x="14570" y="6380"/>
                    <a:pt x="14662" y="6451"/>
                    <a:pt x="14747" y="6451"/>
                  </a:cubicBezTo>
                  <a:cubicBezTo>
                    <a:pt x="14803" y="6451"/>
                    <a:pt x="14857" y="6420"/>
                    <a:pt x="14873" y="6348"/>
                  </a:cubicBezTo>
                  <a:cubicBezTo>
                    <a:pt x="14949" y="6008"/>
                    <a:pt x="15024" y="5668"/>
                    <a:pt x="15100" y="5329"/>
                  </a:cubicBezTo>
                  <a:cubicBezTo>
                    <a:pt x="15124" y="5221"/>
                    <a:pt x="15033" y="5149"/>
                    <a:pt x="14948" y="5149"/>
                  </a:cubicBezTo>
                  <a:close/>
                  <a:moveTo>
                    <a:pt x="16054" y="6174"/>
                  </a:moveTo>
                  <a:cubicBezTo>
                    <a:pt x="15965" y="6174"/>
                    <a:pt x="15878" y="6244"/>
                    <a:pt x="15915" y="6351"/>
                  </a:cubicBezTo>
                  <a:cubicBezTo>
                    <a:pt x="15937" y="6419"/>
                    <a:pt x="15961" y="6487"/>
                    <a:pt x="15985" y="6555"/>
                  </a:cubicBezTo>
                  <a:cubicBezTo>
                    <a:pt x="16008" y="6624"/>
                    <a:pt x="16066" y="6655"/>
                    <a:pt x="16124" y="6655"/>
                  </a:cubicBezTo>
                  <a:cubicBezTo>
                    <a:pt x="16212" y="6655"/>
                    <a:pt x="16299" y="6585"/>
                    <a:pt x="16263" y="6479"/>
                  </a:cubicBezTo>
                  <a:cubicBezTo>
                    <a:pt x="16241" y="6409"/>
                    <a:pt x="16217" y="6341"/>
                    <a:pt x="16193" y="6273"/>
                  </a:cubicBezTo>
                  <a:cubicBezTo>
                    <a:pt x="16170" y="6204"/>
                    <a:pt x="16111" y="6174"/>
                    <a:pt x="16054" y="6174"/>
                  </a:cubicBezTo>
                  <a:close/>
                  <a:moveTo>
                    <a:pt x="14349" y="4264"/>
                  </a:moveTo>
                  <a:cubicBezTo>
                    <a:pt x="14316" y="4264"/>
                    <a:pt x="14283" y="4278"/>
                    <a:pt x="14254" y="4312"/>
                  </a:cubicBezTo>
                  <a:cubicBezTo>
                    <a:pt x="13696" y="4962"/>
                    <a:pt x="13377" y="5732"/>
                    <a:pt x="13307" y="6586"/>
                  </a:cubicBezTo>
                  <a:cubicBezTo>
                    <a:pt x="13299" y="6679"/>
                    <a:pt x="13368" y="6725"/>
                    <a:pt x="13440" y="6725"/>
                  </a:cubicBezTo>
                  <a:cubicBezTo>
                    <a:pt x="13512" y="6725"/>
                    <a:pt x="13589" y="6679"/>
                    <a:pt x="13596" y="6586"/>
                  </a:cubicBezTo>
                  <a:cubicBezTo>
                    <a:pt x="13660" y="5812"/>
                    <a:pt x="13953" y="5106"/>
                    <a:pt x="14457" y="4515"/>
                  </a:cubicBezTo>
                  <a:cubicBezTo>
                    <a:pt x="14550" y="4408"/>
                    <a:pt x="14454" y="4264"/>
                    <a:pt x="14349" y="4264"/>
                  </a:cubicBezTo>
                  <a:close/>
                  <a:moveTo>
                    <a:pt x="16465" y="7218"/>
                  </a:moveTo>
                  <a:lnTo>
                    <a:pt x="16465" y="9072"/>
                  </a:lnTo>
                  <a:cubicBezTo>
                    <a:pt x="16847" y="8439"/>
                    <a:pt x="16812" y="7814"/>
                    <a:pt x="16465" y="7218"/>
                  </a:cubicBezTo>
                  <a:close/>
                  <a:moveTo>
                    <a:pt x="15702" y="7714"/>
                  </a:moveTo>
                  <a:cubicBezTo>
                    <a:pt x="15655" y="8253"/>
                    <a:pt x="15609" y="8790"/>
                    <a:pt x="15563" y="9328"/>
                  </a:cubicBezTo>
                  <a:cubicBezTo>
                    <a:pt x="16125" y="8867"/>
                    <a:pt x="16002" y="8300"/>
                    <a:pt x="15972" y="7749"/>
                  </a:cubicBezTo>
                  <a:cubicBezTo>
                    <a:pt x="15882" y="7736"/>
                    <a:pt x="15792" y="7725"/>
                    <a:pt x="15702" y="7714"/>
                  </a:cubicBezTo>
                  <a:close/>
                  <a:moveTo>
                    <a:pt x="5399" y="11277"/>
                  </a:moveTo>
                  <a:cubicBezTo>
                    <a:pt x="5264" y="11277"/>
                    <a:pt x="5221" y="11507"/>
                    <a:pt x="5375" y="11567"/>
                  </a:cubicBezTo>
                  <a:lnTo>
                    <a:pt x="6804" y="12116"/>
                  </a:lnTo>
                  <a:cubicBezTo>
                    <a:pt x="6822" y="12123"/>
                    <a:pt x="6840" y="12126"/>
                    <a:pt x="6855" y="12126"/>
                  </a:cubicBezTo>
                  <a:cubicBezTo>
                    <a:pt x="6991" y="12126"/>
                    <a:pt x="7036" y="11896"/>
                    <a:pt x="6882" y="11837"/>
                  </a:cubicBezTo>
                  <a:lnTo>
                    <a:pt x="5451" y="11287"/>
                  </a:lnTo>
                  <a:cubicBezTo>
                    <a:pt x="5432" y="11280"/>
                    <a:pt x="5415" y="11277"/>
                    <a:pt x="5399" y="11277"/>
                  </a:cubicBezTo>
                  <a:close/>
                  <a:moveTo>
                    <a:pt x="16520" y="683"/>
                  </a:moveTo>
                  <a:cubicBezTo>
                    <a:pt x="16615" y="1091"/>
                    <a:pt x="16538" y="1434"/>
                    <a:pt x="16444" y="1770"/>
                  </a:cubicBezTo>
                  <a:cubicBezTo>
                    <a:pt x="16084" y="3092"/>
                    <a:pt x="16064" y="4365"/>
                    <a:pt x="16918" y="5541"/>
                  </a:cubicBezTo>
                  <a:cubicBezTo>
                    <a:pt x="17086" y="5771"/>
                    <a:pt x="17177" y="6060"/>
                    <a:pt x="17301" y="6324"/>
                  </a:cubicBezTo>
                  <a:cubicBezTo>
                    <a:pt x="17670" y="7122"/>
                    <a:pt x="17956" y="7941"/>
                    <a:pt x="18127" y="8798"/>
                  </a:cubicBezTo>
                  <a:cubicBezTo>
                    <a:pt x="18040" y="8824"/>
                    <a:pt x="17973" y="8897"/>
                    <a:pt x="17985" y="9017"/>
                  </a:cubicBezTo>
                  <a:lnTo>
                    <a:pt x="17985" y="9019"/>
                  </a:lnTo>
                  <a:cubicBezTo>
                    <a:pt x="18043" y="9658"/>
                    <a:pt x="18010" y="10295"/>
                    <a:pt x="17816" y="10913"/>
                  </a:cubicBezTo>
                  <a:cubicBezTo>
                    <a:pt x="17637" y="11477"/>
                    <a:pt x="17310" y="11973"/>
                    <a:pt x="17122" y="12533"/>
                  </a:cubicBezTo>
                  <a:cubicBezTo>
                    <a:pt x="17087" y="12636"/>
                    <a:pt x="17121" y="12717"/>
                    <a:pt x="17184" y="12769"/>
                  </a:cubicBezTo>
                  <a:cubicBezTo>
                    <a:pt x="17138" y="12892"/>
                    <a:pt x="17092" y="13014"/>
                    <a:pt x="17046" y="13137"/>
                  </a:cubicBezTo>
                  <a:cubicBezTo>
                    <a:pt x="16985" y="13130"/>
                    <a:pt x="16921" y="13126"/>
                    <a:pt x="16860" y="13119"/>
                  </a:cubicBezTo>
                  <a:cubicBezTo>
                    <a:pt x="16743" y="12290"/>
                    <a:pt x="16628" y="11462"/>
                    <a:pt x="16478" y="10393"/>
                  </a:cubicBezTo>
                  <a:cubicBezTo>
                    <a:pt x="16113" y="11080"/>
                    <a:pt x="15858" y="11559"/>
                    <a:pt x="15568" y="12107"/>
                  </a:cubicBezTo>
                  <a:cubicBezTo>
                    <a:pt x="14519" y="10976"/>
                    <a:pt x="14514" y="9568"/>
                    <a:pt x="14018" y="8152"/>
                  </a:cubicBezTo>
                  <a:cubicBezTo>
                    <a:pt x="13412" y="9041"/>
                    <a:pt x="12928" y="9749"/>
                    <a:pt x="12287" y="10687"/>
                  </a:cubicBezTo>
                  <a:cubicBezTo>
                    <a:pt x="12120" y="9392"/>
                    <a:pt x="11985" y="8352"/>
                    <a:pt x="11830" y="7152"/>
                  </a:cubicBezTo>
                  <a:cubicBezTo>
                    <a:pt x="10856" y="7814"/>
                    <a:pt x="10196" y="8594"/>
                    <a:pt x="9242" y="9052"/>
                  </a:cubicBezTo>
                  <a:cubicBezTo>
                    <a:pt x="9235" y="8109"/>
                    <a:pt x="9865" y="7363"/>
                    <a:pt x="9527" y="6465"/>
                  </a:cubicBezTo>
                  <a:lnTo>
                    <a:pt x="9527" y="6465"/>
                  </a:lnTo>
                  <a:cubicBezTo>
                    <a:pt x="8121" y="6684"/>
                    <a:pt x="7097" y="7891"/>
                    <a:pt x="5670" y="7891"/>
                  </a:cubicBezTo>
                  <a:cubicBezTo>
                    <a:pt x="5666" y="7891"/>
                    <a:pt x="5663" y="7891"/>
                    <a:pt x="5659" y="7891"/>
                  </a:cubicBezTo>
                  <a:cubicBezTo>
                    <a:pt x="6583" y="6758"/>
                    <a:pt x="7455" y="5640"/>
                    <a:pt x="8381" y="4567"/>
                  </a:cubicBezTo>
                  <a:cubicBezTo>
                    <a:pt x="9317" y="3480"/>
                    <a:pt x="10430" y="2726"/>
                    <a:pt x="11941" y="2726"/>
                  </a:cubicBezTo>
                  <a:cubicBezTo>
                    <a:pt x="11982" y="2726"/>
                    <a:pt x="12024" y="2726"/>
                    <a:pt x="12066" y="2727"/>
                  </a:cubicBezTo>
                  <a:cubicBezTo>
                    <a:pt x="12122" y="2729"/>
                    <a:pt x="12179" y="2730"/>
                    <a:pt x="12236" y="2730"/>
                  </a:cubicBezTo>
                  <a:cubicBezTo>
                    <a:pt x="12977" y="2730"/>
                    <a:pt x="13720" y="2604"/>
                    <a:pt x="14462" y="2580"/>
                  </a:cubicBezTo>
                  <a:cubicBezTo>
                    <a:pt x="15353" y="2552"/>
                    <a:pt x="15871" y="2083"/>
                    <a:pt x="16177" y="1291"/>
                  </a:cubicBezTo>
                  <a:cubicBezTo>
                    <a:pt x="16260" y="1077"/>
                    <a:pt x="16403" y="885"/>
                    <a:pt x="16520" y="683"/>
                  </a:cubicBezTo>
                  <a:close/>
                  <a:moveTo>
                    <a:pt x="14215" y="13130"/>
                  </a:moveTo>
                  <a:cubicBezTo>
                    <a:pt x="14080" y="13130"/>
                    <a:pt x="13992" y="13325"/>
                    <a:pt x="14135" y="13396"/>
                  </a:cubicBezTo>
                  <a:cubicBezTo>
                    <a:pt x="14639" y="13648"/>
                    <a:pt x="15118" y="13942"/>
                    <a:pt x="15569" y="14279"/>
                  </a:cubicBezTo>
                  <a:cubicBezTo>
                    <a:pt x="15595" y="14298"/>
                    <a:pt x="15621" y="14306"/>
                    <a:pt x="15646" y="14306"/>
                  </a:cubicBezTo>
                  <a:cubicBezTo>
                    <a:pt x="15761" y="14306"/>
                    <a:pt x="15838" y="14119"/>
                    <a:pt x="15716" y="14029"/>
                  </a:cubicBezTo>
                  <a:cubicBezTo>
                    <a:pt x="15263" y="13693"/>
                    <a:pt x="14786" y="13399"/>
                    <a:pt x="14282" y="13146"/>
                  </a:cubicBezTo>
                  <a:cubicBezTo>
                    <a:pt x="14259" y="13135"/>
                    <a:pt x="14236" y="13130"/>
                    <a:pt x="14215" y="13130"/>
                  </a:cubicBezTo>
                  <a:close/>
                  <a:moveTo>
                    <a:pt x="6309" y="15112"/>
                  </a:moveTo>
                  <a:cubicBezTo>
                    <a:pt x="6169" y="15112"/>
                    <a:pt x="6075" y="15310"/>
                    <a:pt x="6225" y="15375"/>
                  </a:cubicBezTo>
                  <a:cubicBezTo>
                    <a:pt x="6702" y="15579"/>
                    <a:pt x="7179" y="15784"/>
                    <a:pt x="7657" y="15989"/>
                  </a:cubicBezTo>
                  <a:cubicBezTo>
                    <a:pt x="7678" y="15999"/>
                    <a:pt x="7699" y="16003"/>
                    <a:pt x="7719" y="16003"/>
                  </a:cubicBezTo>
                  <a:cubicBezTo>
                    <a:pt x="7858" y="16003"/>
                    <a:pt x="7952" y="15803"/>
                    <a:pt x="7803" y="15740"/>
                  </a:cubicBezTo>
                  <a:cubicBezTo>
                    <a:pt x="7326" y="15535"/>
                    <a:pt x="6848" y="15329"/>
                    <a:pt x="6371" y="15125"/>
                  </a:cubicBezTo>
                  <a:cubicBezTo>
                    <a:pt x="6350" y="15116"/>
                    <a:pt x="6329" y="15112"/>
                    <a:pt x="6309" y="15112"/>
                  </a:cubicBezTo>
                  <a:close/>
                  <a:moveTo>
                    <a:pt x="6513" y="16204"/>
                  </a:moveTo>
                  <a:cubicBezTo>
                    <a:pt x="6374" y="16204"/>
                    <a:pt x="6279" y="16403"/>
                    <a:pt x="6430" y="16466"/>
                  </a:cubicBezTo>
                  <a:cubicBezTo>
                    <a:pt x="6860" y="16650"/>
                    <a:pt x="7291" y="16835"/>
                    <a:pt x="7722" y="17019"/>
                  </a:cubicBezTo>
                  <a:cubicBezTo>
                    <a:pt x="7743" y="17028"/>
                    <a:pt x="7764" y="17032"/>
                    <a:pt x="7784" y="17032"/>
                  </a:cubicBezTo>
                  <a:cubicBezTo>
                    <a:pt x="7923" y="17032"/>
                    <a:pt x="8018" y="16833"/>
                    <a:pt x="7867" y="16770"/>
                  </a:cubicBezTo>
                  <a:cubicBezTo>
                    <a:pt x="7438" y="16585"/>
                    <a:pt x="7006" y="16400"/>
                    <a:pt x="6575" y="16217"/>
                  </a:cubicBezTo>
                  <a:cubicBezTo>
                    <a:pt x="6554" y="16208"/>
                    <a:pt x="6533" y="16204"/>
                    <a:pt x="6513" y="16204"/>
                  </a:cubicBezTo>
                  <a:close/>
                  <a:moveTo>
                    <a:pt x="5975" y="17131"/>
                  </a:moveTo>
                  <a:cubicBezTo>
                    <a:pt x="5840" y="17131"/>
                    <a:pt x="5750" y="17327"/>
                    <a:pt x="5896" y="17397"/>
                  </a:cubicBezTo>
                  <a:cubicBezTo>
                    <a:pt x="6817" y="17839"/>
                    <a:pt x="7754" y="18245"/>
                    <a:pt x="8706" y="18615"/>
                  </a:cubicBezTo>
                  <a:cubicBezTo>
                    <a:pt x="8725" y="18622"/>
                    <a:pt x="8742" y="18625"/>
                    <a:pt x="8758" y="18625"/>
                  </a:cubicBezTo>
                  <a:cubicBezTo>
                    <a:pt x="8893" y="18625"/>
                    <a:pt x="8937" y="18396"/>
                    <a:pt x="8783" y="18337"/>
                  </a:cubicBezTo>
                  <a:cubicBezTo>
                    <a:pt x="7853" y="17975"/>
                    <a:pt x="6940" y="17578"/>
                    <a:pt x="6041" y="17147"/>
                  </a:cubicBezTo>
                  <a:cubicBezTo>
                    <a:pt x="6019" y="17136"/>
                    <a:pt x="5996" y="17131"/>
                    <a:pt x="5975" y="17131"/>
                  </a:cubicBezTo>
                  <a:close/>
                  <a:moveTo>
                    <a:pt x="6929" y="18372"/>
                  </a:moveTo>
                  <a:cubicBezTo>
                    <a:pt x="6789" y="18372"/>
                    <a:pt x="6695" y="18570"/>
                    <a:pt x="6844" y="18635"/>
                  </a:cubicBezTo>
                  <a:cubicBezTo>
                    <a:pt x="7638" y="18981"/>
                    <a:pt x="8431" y="19326"/>
                    <a:pt x="9226" y="19670"/>
                  </a:cubicBezTo>
                  <a:cubicBezTo>
                    <a:pt x="9247" y="19679"/>
                    <a:pt x="9268" y="19683"/>
                    <a:pt x="9289" y="19683"/>
                  </a:cubicBezTo>
                  <a:cubicBezTo>
                    <a:pt x="9427" y="19683"/>
                    <a:pt x="9520" y="19485"/>
                    <a:pt x="9371" y="19420"/>
                  </a:cubicBezTo>
                  <a:cubicBezTo>
                    <a:pt x="8578" y="19076"/>
                    <a:pt x="7784" y="18732"/>
                    <a:pt x="6991" y="18386"/>
                  </a:cubicBezTo>
                  <a:cubicBezTo>
                    <a:pt x="6969" y="18377"/>
                    <a:pt x="6949" y="18372"/>
                    <a:pt x="6929" y="18372"/>
                  </a:cubicBezTo>
                  <a:close/>
                  <a:moveTo>
                    <a:pt x="7866" y="19696"/>
                  </a:moveTo>
                  <a:cubicBezTo>
                    <a:pt x="7730" y="19696"/>
                    <a:pt x="7638" y="19892"/>
                    <a:pt x="7785" y="19960"/>
                  </a:cubicBezTo>
                  <a:cubicBezTo>
                    <a:pt x="8177" y="20144"/>
                    <a:pt x="8580" y="20294"/>
                    <a:pt x="8995" y="20408"/>
                  </a:cubicBezTo>
                  <a:cubicBezTo>
                    <a:pt x="9010" y="20412"/>
                    <a:pt x="9024" y="20414"/>
                    <a:pt x="9037" y="20414"/>
                  </a:cubicBezTo>
                  <a:cubicBezTo>
                    <a:pt x="9186" y="20414"/>
                    <a:pt x="9236" y="20174"/>
                    <a:pt x="9073" y="20130"/>
                  </a:cubicBezTo>
                  <a:cubicBezTo>
                    <a:pt x="8679" y="20021"/>
                    <a:pt x="8300" y="19883"/>
                    <a:pt x="7930" y="19711"/>
                  </a:cubicBezTo>
                  <a:cubicBezTo>
                    <a:pt x="7908" y="19701"/>
                    <a:pt x="7887" y="19696"/>
                    <a:pt x="7866" y="19696"/>
                  </a:cubicBezTo>
                  <a:close/>
                  <a:moveTo>
                    <a:pt x="11706" y="24167"/>
                  </a:moveTo>
                  <a:lnTo>
                    <a:pt x="11706" y="24167"/>
                  </a:lnTo>
                  <a:cubicBezTo>
                    <a:pt x="11112" y="25064"/>
                    <a:pt x="10827" y="26078"/>
                    <a:pt x="10619" y="27118"/>
                  </a:cubicBezTo>
                  <a:cubicBezTo>
                    <a:pt x="11297" y="26246"/>
                    <a:pt x="11712" y="25284"/>
                    <a:pt x="11706" y="24167"/>
                  </a:cubicBezTo>
                  <a:close/>
                  <a:moveTo>
                    <a:pt x="11826" y="25983"/>
                  </a:moveTo>
                  <a:lnTo>
                    <a:pt x="11826" y="25983"/>
                  </a:lnTo>
                  <a:cubicBezTo>
                    <a:pt x="11401" y="26841"/>
                    <a:pt x="10974" y="27699"/>
                    <a:pt x="10477" y="28700"/>
                  </a:cubicBezTo>
                  <a:cubicBezTo>
                    <a:pt x="11323" y="28089"/>
                    <a:pt x="11819" y="27170"/>
                    <a:pt x="11826" y="25983"/>
                  </a:cubicBezTo>
                  <a:close/>
                  <a:moveTo>
                    <a:pt x="9223" y="6929"/>
                  </a:moveTo>
                  <a:cubicBezTo>
                    <a:pt x="8949" y="8025"/>
                    <a:pt x="8742" y="8850"/>
                    <a:pt x="8494" y="9845"/>
                  </a:cubicBezTo>
                  <a:cubicBezTo>
                    <a:pt x="9764" y="9613"/>
                    <a:pt x="10393" y="8652"/>
                    <a:pt x="11382" y="8202"/>
                  </a:cubicBezTo>
                  <a:cubicBezTo>
                    <a:pt x="11728" y="9253"/>
                    <a:pt x="11453" y="10439"/>
                    <a:pt x="12257" y="11372"/>
                  </a:cubicBezTo>
                  <a:cubicBezTo>
                    <a:pt x="13086" y="11003"/>
                    <a:pt x="13034" y="9973"/>
                    <a:pt x="13786" y="9488"/>
                  </a:cubicBezTo>
                  <a:cubicBezTo>
                    <a:pt x="14168" y="10665"/>
                    <a:pt x="14429" y="11900"/>
                    <a:pt x="15460" y="12797"/>
                  </a:cubicBezTo>
                  <a:cubicBezTo>
                    <a:pt x="15659" y="12707"/>
                    <a:pt x="15874" y="12608"/>
                    <a:pt x="16113" y="12499"/>
                  </a:cubicBezTo>
                  <a:cubicBezTo>
                    <a:pt x="16147" y="12595"/>
                    <a:pt x="16223" y="12696"/>
                    <a:pt x="16208" y="12783"/>
                  </a:cubicBezTo>
                  <a:cubicBezTo>
                    <a:pt x="16141" y="13170"/>
                    <a:pt x="16122" y="13592"/>
                    <a:pt x="15952" y="13934"/>
                  </a:cubicBezTo>
                  <a:cubicBezTo>
                    <a:pt x="15832" y="14178"/>
                    <a:pt x="15718" y="14422"/>
                    <a:pt x="15610" y="14669"/>
                  </a:cubicBezTo>
                  <a:cubicBezTo>
                    <a:pt x="15078" y="14317"/>
                    <a:pt x="14547" y="13966"/>
                    <a:pt x="14015" y="13614"/>
                  </a:cubicBezTo>
                  <a:cubicBezTo>
                    <a:pt x="13989" y="13596"/>
                    <a:pt x="13963" y="13589"/>
                    <a:pt x="13939" y="13589"/>
                  </a:cubicBezTo>
                  <a:cubicBezTo>
                    <a:pt x="13819" y="13589"/>
                    <a:pt x="13741" y="13778"/>
                    <a:pt x="13870" y="13863"/>
                  </a:cubicBezTo>
                  <a:cubicBezTo>
                    <a:pt x="14412" y="14222"/>
                    <a:pt x="14953" y="14580"/>
                    <a:pt x="15495" y="14939"/>
                  </a:cubicBezTo>
                  <a:cubicBezTo>
                    <a:pt x="15397" y="15176"/>
                    <a:pt x="15306" y="15411"/>
                    <a:pt x="15219" y="15650"/>
                  </a:cubicBezTo>
                  <a:cubicBezTo>
                    <a:pt x="15208" y="15631"/>
                    <a:pt x="15190" y="15615"/>
                    <a:pt x="15168" y="15601"/>
                  </a:cubicBezTo>
                  <a:cubicBezTo>
                    <a:pt x="14459" y="15192"/>
                    <a:pt x="13720" y="14844"/>
                    <a:pt x="12954" y="14558"/>
                  </a:cubicBezTo>
                  <a:cubicBezTo>
                    <a:pt x="12936" y="14552"/>
                    <a:pt x="12919" y="14549"/>
                    <a:pt x="12903" y="14549"/>
                  </a:cubicBezTo>
                  <a:cubicBezTo>
                    <a:pt x="12765" y="14549"/>
                    <a:pt x="12720" y="14780"/>
                    <a:pt x="12876" y="14838"/>
                  </a:cubicBezTo>
                  <a:cubicBezTo>
                    <a:pt x="13620" y="15116"/>
                    <a:pt x="14334" y="15454"/>
                    <a:pt x="15021" y="15850"/>
                  </a:cubicBezTo>
                  <a:cubicBezTo>
                    <a:pt x="15047" y="15865"/>
                    <a:pt x="15071" y="15871"/>
                    <a:pt x="15094" y="15871"/>
                  </a:cubicBezTo>
                  <a:cubicBezTo>
                    <a:pt x="15112" y="15871"/>
                    <a:pt x="15128" y="15868"/>
                    <a:pt x="15143" y="15861"/>
                  </a:cubicBezTo>
                  <a:lnTo>
                    <a:pt x="15143" y="15861"/>
                  </a:lnTo>
                  <a:cubicBezTo>
                    <a:pt x="15043" y="16147"/>
                    <a:pt x="14952" y="16433"/>
                    <a:pt x="14866" y="16722"/>
                  </a:cubicBezTo>
                  <a:cubicBezTo>
                    <a:pt x="13865" y="16511"/>
                    <a:pt x="12886" y="16226"/>
                    <a:pt x="11925" y="15868"/>
                  </a:cubicBezTo>
                  <a:cubicBezTo>
                    <a:pt x="11907" y="15861"/>
                    <a:pt x="11890" y="15858"/>
                    <a:pt x="11875" y="15858"/>
                  </a:cubicBezTo>
                  <a:cubicBezTo>
                    <a:pt x="11737" y="15858"/>
                    <a:pt x="11693" y="16089"/>
                    <a:pt x="11848" y="16147"/>
                  </a:cubicBezTo>
                  <a:cubicBezTo>
                    <a:pt x="12808" y="16506"/>
                    <a:pt x="13786" y="16789"/>
                    <a:pt x="14787" y="17000"/>
                  </a:cubicBezTo>
                  <a:cubicBezTo>
                    <a:pt x="14404" y="18386"/>
                    <a:pt x="14179" y="19806"/>
                    <a:pt x="14061" y="21246"/>
                  </a:cubicBezTo>
                  <a:cubicBezTo>
                    <a:pt x="14042" y="21248"/>
                    <a:pt x="14021" y="21253"/>
                    <a:pt x="14001" y="21264"/>
                  </a:cubicBezTo>
                  <a:cubicBezTo>
                    <a:pt x="13555" y="21485"/>
                    <a:pt x="13089" y="21627"/>
                    <a:pt x="12598" y="21701"/>
                  </a:cubicBezTo>
                  <a:cubicBezTo>
                    <a:pt x="12423" y="21728"/>
                    <a:pt x="12487" y="21983"/>
                    <a:pt x="12651" y="21983"/>
                  </a:cubicBezTo>
                  <a:cubicBezTo>
                    <a:pt x="12659" y="21983"/>
                    <a:pt x="12667" y="21982"/>
                    <a:pt x="12676" y="21981"/>
                  </a:cubicBezTo>
                  <a:cubicBezTo>
                    <a:pt x="13151" y="21908"/>
                    <a:pt x="13603" y="21769"/>
                    <a:pt x="14036" y="21567"/>
                  </a:cubicBezTo>
                  <a:lnTo>
                    <a:pt x="14036" y="21567"/>
                  </a:lnTo>
                  <a:cubicBezTo>
                    <a:pt x="14018" y="21813"/>
                    <a:pt x="14004" y="22061"/>
                    <a:pt x="13991" y="22309"/>
                  </a:cubicBezTo>
                  <a:cubicBezTo>
                    <a:pt x="13987" y="22309"/>
                    <a:pt x="13983" y="22311"/>
                    <a:pt x="13979" y="22312"/>
                  </a:cubicBezTo>
                  <a:cubicBezTo>
                    <a:pt x="13179" y="22537"/>
                    <a:pt x="12371" y="22693"/>
                    <a:pt x="11546" y="22777"/>
                  </a:cubicBezTo>
                  <a:cubicBezTo>
                    <a:pt x="11369" y="22795"/>
                    <a:pt x="11362" y="23067"/>
                    <a:pt x="11529" y="23067"/>
                  </a:cubicBezTo>
                  <a:cubicBezTo>
                    <a:pt x="11535" y="23067"/>
                    <a:pt x="11540" y="23067"/>
                    <a:pt x="11546" y="23066"/>
                  </a:cubicBezTo>
                  <a:cubicBezTo>
                    <a:pt x="12371" y="22982"/>
                    <a:pt x="13179" y="22832"/>
                    <a:pt x="13977" y="22613"/>
                  </a:cubicBezTo>
                  <a:lnTo>
                    <a:pt x="13977" y="22613"/>
                  </a:lnTo>
                  <a:cubicBezTo>
                    <a:pt x="13966" y="22903"/>
                    <a:pt x="13957" y="23197"/>
                    <a:pt x="13952" y="23489"/>
                  </a:cubicBezTo>
                  <a:cubicBezTo>
                    <a:pt x="13925" y="24873"/>
                    <a:pt x="13832" y="26261"/>
                    <a:pt x="13336" y="27582"/>
                  </a:cubicBezTo>
                  <a:cubicBezTo>
                    <a:pt x="12617" y="29492"/>
                    <a:pt x="11455" y="30931"/>
                    <a:pt x="9526" y="31610"/>
                  </a:cubicBezTo>
                  <a:cubicBezTo>
                    <a:pt x="9523" y="31610"/>
                    <a:pt x="9520" y="31609"/>
                    <a:pt x="9517" y="31609"/>
                  </a:cubicBezTo>
                  <a:cubicBezTo>
                    <a:pt x="9502" y="31609"/>
                    <a:pt x="9486" y="31613"/>
                    <a:pt x="9467" y="31618"/>
                  </a:cubicBezTo>
                  <a:cubicBezTo>
                    <a:pt x="9038" y="31762"/>
                    <a:pt x="8567" y="31817"/>
                    <a:pt x="8079" y="31817"/>
                  </a:cubicBezTo>
                  <a:cubicBezTo>
                    <a:pt x="6995" y="31817"/>
                    <a:pt x="5830" y="31547"/>
                    <a:pt x="4855" y="31390"/>
                  </a:cubicBezTo>
                  <a:cubicBezTo>
                    <a:pt x="4433" y="31155"/>
                    <a:pt x="4043" y="30855"/>
                    <a:pt x="3680" y="30499"/>
                  </a:cubicBezTo>
                  <a:lnTo>
                    <a:pt x="3680" y="30499"/>
                  </a:lnTo>
                  <a:cubicBezTo>
                    <a:pt x="4016" y="30535"/>
                    <a:pt x="4350" y="30552"/>
                    <a:pt x="4685" y="30552"/>
                  </a:cubicBezTo>
                  <a:cubicBezTo>
                    <a:pt x="5209" y="30552"/>
                    <a:pt x="5734" y="30509"/>
                    <a:pt x="6262" y="30422"/>
                  </a:cubicBezTo>
                  <a:cubicBezTo>
                    <a:pt x="6437" y="30393"/>
                    <a:pt x="6375" y="30140"/>
                    <a:pt x="6211" y="30140"/>
                  </a:cubicBezTo>
                  <a:cubicBezTo>
                    <a:pt x="6203" y="30140"/>
                    <a:pt x="6194" y="30141"/>
                    <a:pt x="6185" y="30142"/>
                  </a:cubicBezTo>
                  <a:cubicBezTo>
                    <a:pt x="5682" y="30225"/>
                    <a:pt x="5182" y="30266"/>
                    <a:pt x="4681" y="30266"/>
                  </a:cubicBezTo>
                  <a:cubicBezTo>
                    <a:pt x="4244" y="30266"/>
                    <a:pt x="3808" y="30235"/>
                    <a:pt x="3370" y="30172"/>
                  </a:cubicBezTo>
                  <a:cubicBezTo>
                    <a:pt x="3027" y="29785"/>
                    <a:pt x="2712" y="29345"/>
                    <a:pt x="2426" y="28855"/>
                  </a:cubicBezTo>
                  <a:cubicBezTo>
                    <a:pt x="2367" y="28756"/>
                    <a:pt x="2310" y="28656"/>
                    <a:pt x="2257" y="28555"/>
                  </a:cubicBezTo>
                  <a:lnTo>
                    <a:pt x="2257" y="28555"/>
                  </a:lnTo>
                  <a:cubicBezTo>
                    <a:pt x="3292" y="28917"/>
                    <a:pt x="4362" y="29099"/>
                    <a:pt x="5468" y="29099"/>
                  </a:cubicBezTo>
                  <a:cubicBezTo>
                    <a:pt x="5540" y="29099"/>
                    <a:pt x="5612" y="29098"/>
                    <a:pt x="5684" y="29097"/>
                  </a:cubicBezTo>
                  <a:cubicBezTo>
                    <a:pt x="5868" y="29094"/>
                    <a:pt x="5871" y="28808"/>
                    <a:pt x="5689" y="28808"/>
                  </a:cubicBezTo>
                  <a:cubicBezTo>
                    <a:pt x="5687" y="28808"/>
                    <a:pt x="5686" y="28808"/>
                    <a:pt x="5684" y="28808"/>
                  </a:cubicBezTo>
                  <a:cubicBezTo>
                    <a:pt x="5612" y="28809"/>
                    <a:pt x="5541" y="28810"/>
                    <a:pt x="5469" y="28810"/>
                  </a:cubicBezTo>
                  <a:cubicBezTo>
                    <a:pt x="4292" y="28810"/>
                    <a:pt x="3157" y="28602"/>
                    <a:pt x="2065" y="28181"/>
                  </a:cubicBezTo>
                  <a:cubicBezTo>
                    <a:pt x="1892" y="27822"/>
                    <a:pt x="1740" y="27459"/>
                    <a:pt x="1611" y="27088"/>
                  </a:cubicBezTo>
                  <a:lnTo>
                    <a:pt x="1611" y="27088"/>
                  </a:lnTo>
                  <a:cubicBezTo>
                    <a:pt x="2285" y="27449"/>
                    <a:pt x="3008" y="27661"/>
                    <a:pt x="3775" y="27726"/>
                  </a:cubicBezTo>
                  <a:cubicBezTo>
                    <a:pt x="3780" y="27726"/>
                    <a:pt x="3784" y="27726"/>
                    <a:pt x="3789" y="27726"/>
                  </a:cubicBezTo>
                  <a:cubicBezTo>
                    <a:pt x="3961" y="27726"/>
                    <a:pt x="3954" y="27452"/>
                    <a:pt x="3775" y="27437"/>
                  </a:cubicBezTo>
                  <a:cubicBezTo>
                    <a:pt x="3024" y="27373"/>
                    <a:pt x="2321" y="27155"/>
                    <a:pt x="1663" y="26787"/>
                  </a:cubicBezTo>
                  <a:cubicBezTo>
                    <a:pt x="1638" y="26774"/>
                    <a:pt x="1614" y="26768"/>
                    <a:pt x="1592" y="26768"/>
                  </a:cubicBezTo>
                  <a:cubicBezTo>
                    <a:pt x="1562" y="26768"/>
                    <a:pt x="1534" y="26778"/>
                    <a:pt x="1511" y="26795"/>
                  </a:cubicBezTo>
                  <a:cubicBezTo>
                    <a:pt x="1337" y="26252"/>
                    <a:pt x="1201" y="25698"/>
                    <a:pt x="1097" y="25132"/>
                  </a:cubicBezTo>
                  <a:lnTo>
                    <a:pt x="1097" y="25132"/>
                  </a:lnTo>
                  <a:cubicBezTo>
                    <a:pt x="2277" y="25791"/>
                    <a:pt x="3565" y="26152"/>
                    <a:pt x="4934" y="26216"/>
                  </a:cubicBezTo>
                  <a:cubicBezTo>
                    <a:pt x="4937" y="26216"/>
                    <a:pt x="4939" y="26216"/>
                    <a:pt x="4941" y="26216"/>
                  </a:cubicBezTo>
                  <a:cubicBezTo>
                    <a:pt x="5120" y="26216"/>
                    <a:pt x="5118" y="25934"/>
                    <a:pt x="4934" y="25927"/>
                  </a:cubicBezTo>
                  <a:cubicBezTo>
                    <a:pt x="3531" y="25862"/>
                    <a:pt x="2228" y="25470"/>
                    <a:pt x="1032" y="24761"/>
                  </a:cubicBezTo>
                  <a:cubicBezTo>
                    <a:pt x="961" y="24322"/>
                    <a:pt x="908" y="23878"/>
                    <a:pt x="868" y="23431"/>
                  </a:cubicBezTo>
                  <a:cubicBezTo>
                    <a:pt x="826" y="22966"/>
                    <a:pt x="811" y="22507"/>
                    <a:pt x="822" y="22053"/>
                  </a:cubicBezTo>
                  <a:lnTo>
                    <a:pt x="822" y="22053"/>
                  </a:lnTo>
                  <a:cubicBezTo>
                    <a:pt x="1822" y="22892"/>
                    <a:pt x="2991" y="23450"/>
                    <a:pt x="4283" y="23693"/>
                  </a:cubicBezTo>
                  <a:cubicBezTo>
                    <a:pt x="4294" y="23695"/>
                    <a:pt x="4304" y="23696"/>
                    <a:pt x="4314" y="23696"/>
                  </a:cubicBezTo>
                  <a:cubicBezTo>
                    <a:pt x="4475" y="23696"/>
                    <a:pt x="4533" y="23446"/>
                    <a:pt x="4361" y="23415"/>
                  </a:cubicBezTo>
                  <a:cubicBezTo>
                    <a:pt x="3032" y="23164"/>
                    <a:pt x="1843" y="22584"/>
                    <a:pt x="837" y="21684"/>
                  </a:cubicBezTo>
                  <a:cubicBezTo>
                    <a:pt x="852" y="21393"/>
                    <a:pt x="879" y="21104"/>
                    <a:pt x="914" y="20818"/>
                  </a:cubicBezTo>
                  <a:cubicBezTo>
                    <a:pt x="1693" y="21515"/>
                    <a:pt x="2599" y="22019"/>
                    <a:pt x="3607" y="22316"/>
                  </a:cubicBezTo>
                  <a:cubicBezTo>
                    <a:pt x="3623" y="22320"/>
                    <a:pt x="3637" y="22322"/>
                    <a:pt x="3651" y="22322"/>
                  </a:cubicBezTo>
                  <a:cubicBezTo>
                    <a:pt x="3797" y="22322"/>
                    <a:pt x="3848" y="22085"/>
                    <a:pt x="3685" y="22038"/>
                  </a:cubicBezTo>
                  <a:cubicBezTo>
                    <a:pt x="2652" y="21733"/>
                    <a:pt x="1742" y="21208"/>
                    <a:pt x="961" y="20469"/>
                  </a:cubicBezTo>
                  <a:cubicBezTo>
                    <a:pt x="993" y="20257"/>
                    <a:pt x="1029" y="20046"/>
                    <a:pt x="1070" y="19836"/>
                  </a:cubicBezTo>
                  <a:cubicBezTo>
                    <a:pt x="1961" y="20622"/>
                    <a:pt x="2997" y="21185"/>
                    <a:pt x="4151" y="21505"/>
                  </a:cubicBezTo>
                  <a:cubicBezTo>
                    <a:pt x="4165" y="21509"/>
                    <a:pt x="4179" y="21511"/>
                    <a:pt x="4193" y="21511"/>
                  </a:cubicBezTo>
                  <a:cubicBezTo>
                    <a:pt x="4341" y="21511"/>
                    <a:pt x="4392" y="21272"/>
                    <a:pt x="4228" y="21227"/>
                  </a:cubicBezTo>
                  <a:cubicBezTo>
                    <a:pt x="3059" y="20902"/>
                    <a:pt x="2024" y="20327"/>
                    <a:pt x="1138" y="19509"/>
                  </a:cubicBezTo>
                  <a:cubicBezTo>
                    <a:pt x="1208" y="19198"/>
                    <a:pt x="1285" y="18888"/>
                    <a:pt x="1372" y="18582"/>
                  </a:cubicBezTo>
                  <a:cubicBezTo>
                    <a:pt x="1996" y="19092"/>
                    <a:pt x="2697" y="19480"/>
                    <a:pt x="3467" y="19743"/>
                  </a:cubicBezTo>
                  <a:cubicBezTo>
                    <a:pt x="3484" y="19748"/>
                    <a:pt x="3500" y="19751"/>
                    <a:pt x="3515" y="19751"/>
                  </a:cubicBezTo>
                  <a:cubicBezTo>
                    <a:pt x="3656" y="19751"/>
                    <a:pt x="3702" y="19517"/>
                    <a:pt x="3544" y="19463"/>
                  </a:cubicBezTo>
                  <a:cubicBezTo>
                    <a:pt x="2773" y="19201"/>
                    <a:pt x="2077" y="18804"/>
                    <a:pt x="1461" y="18278"/>
                  </a:cubicBezTo>
                  <a:cubicBezTo>
                    <a:pt x="1735" y="17367"/>
                    <a:pt x="2084" y="16473"/>
                    <a:pt x="2478" y="15588"/>
                  </a:cubicBezTo>
                  <a:cubicBezTo>
                    <a:pt x="3256" y="13833"/>
                    <a:pt x="4192" y="12165"/>
                    <a:pt x="5209" y="10541"/>
                  </a:cubicBezTo>
                  <a:cubicBezTo>
                    <a:pt x="6373" y="11030"/>
                    <a:pt x="7488" y="11609"/>
                    <a:pt x="8561" y="12277"/>
                  </a:cubicBezTo>
                  <a:cubicBezTo>
                    <a:pt x="8586" y="12293"/>
                    <a:pt x="8611" y="12300"/>
                    <a:pt x="8635" y="12300"/>
                  </a:cubicBezTo>
                  <a:cubicBezTo>
                    <a:pt x="8758" y="12300"/>
                    <a:pt x="8839" y="12110"/>
                    <a:pt x="8706" y="12028"/>
                  </a:cubicBezTo>
                  <a:cubicBezTo>
                    <a:pt x="7637" y="11361"/>
                    <a:pt x="6523" y="10785"/>
                    <a:pt x="5364" y="10295"/>
                  </a:cubicBezTo>
                  <a:cubicBezTo>
                    <a:pt x="5713" y="9745"/>
                    <a:pt x="6071" y="9199"/>
                    <a:pt x="6435" y="8657"/>
                  </a:cubicBezTo>
                  <a:cubicBezTo>
                    <a:pt x="7070" y="7709"/>
                    <a:pt x="8125" y="7596"/>
                    <a:pt x="9223" y="6929"/>
                  </a:cubicBezTo>
                  <a:close/>
                  <a:moveTo>
                    <a:pt x="16212" y="1"/>
                  </a:moveTo>
                  <a:cubicBezTo>
                    <a:pt x="16067" y="336"/>
                    <a:pt x="15944" y="559"/>
                    <a:pt x="15874" y="795"/>
                  </a:cubicBezTo>
                  <a:cubicBezTo>
                    <a:pt x="15644" y="1595"/>
                    <a:pt x="15133" y="2010"/>
                    <a:pt x="14295" y="2040"/>
                  </a:cubicBezTo>
                  <a:cubicBezTo>
                    <a:pt x="13790" y="2059"/>
                    <a:pt x="13284" y="2150"/>
                    <a:pt x="12783" y="2150"/>
                  </a:cubicBezTo>
                  <a:cubicBezTo>
                    <a:pt x="12704" y="2150"/>
                    <a:pt x="12625" y="2148"/>
                    <a:pt x="12546" y="2143"/>
                  </a:cubicBezTo>
                  <a:cubicBezTo>
                    <a:pt x="12409" y="2134"/>
                    <a:pt x="12275" y="2130"/>
                    <a:pt x="12142" y="2130"/>
                  </a:cubicBezTo>
                  <a:cubicBezTo>
                    <a:pt x="10143" y="2130"/>
                    <a:pt x="8661" y="3135"/>
                    <a:pt x="7573" y="4763"/>
                  </a:cubicBezTo>
                  <a:cubicBezTo>
                    <a:pt x="6850" y="5849"/>
                    <a:pt x="5994" y="6762"/>
                    <a:pt x="5005" y="7581"/>
                  </a:cubicBezTo>
                  <a:cubicBezTo>
                    <a:pt x="4798" y="7752"/>
                    <a:pt x="4623" y="7960"/>
                    <a:pt x="4225" y="8362"/>
                  </a:cubicBezTo>
                  <a:cubicBezTo>
                    <a:pt x="4907" y="8406"/>
                    <a:pt x="5318" y="8431"/>
                    <a:pt x="5874" y="8467"/>
                  </a:cubicBezTo>
                  <a:cubicBezTo>
                    <a:pt x="5618" y="8866"/>
                    <a:pt x="5406" y="9161"/>
                    <a:pt x="5229" y="9475"/>
                  </a:cubicBezTo>
                  <a:cubicBezTo>
                    <a:pt x="5103" y="9701"/>
                    <a:pt x="4974" y="9927"/>
                    <a:pt x="4844" y="10151"/>
                  </a:cubicBezTo>
                  <a:cubicBezTo>
                    <a:pt x="4825" y="10170"/>
                    <a:pt x="4811" y="10194"/>
                    <a:pt x="4804" y="10222"/>
                  </a:cubicBezTo>
                  <a:cubicBezTo>
                    <a:pt x="3854" y="11873"/>
                    <a:pt x="2868" y="13508"/>
                    <a:pt x="2039" y="15217"/>
                  </a:cubicBezTo>
                  <a:cubicBezTo>
                    <a:pt x="680" y="18021"/>
                    <a:pt x="1" y="20984"/>
                    <a:pt x="390" y="24143"/>
                  </a:cubicBezTo>
                  <a:cubicBezTo>
                    <a:pt x="562" y="25536"/>
                    <a:pt x="882" y="26881"/>
                    <a:pt x="1445" y="28132"/>
                  </a:cubicBezTo>
                  <a:cubicBezTo>
                    <a:pt x="1435" y="28179"/>
                    <a:pt x="1451" y="28226"/>
                    <a:pt x="1502" y="28256"/>
                  </a:cubicBezTo>
                  <a:cubicBezTo>
                    <a:pt x="1669" y="28617"/>
                    <a:pt x="1857" y="28969"/>
                    <a:pt x="2067" y="29313"/>
                  </a:cubicBezTo>
                  <a:cubicBezTo>
                    <a:pt x="3114" y="31027"/>
                    <a:pt x="4572" y="32335"/>
                    <a:pt x="6681" y="32464"/>
                  </a:cubicBezTo>
                  <a:cubicBezTo>
                    <a:pt x="6873" y="32476"/>
                    <a:pt x="7063" y="32482"/>
                    <a:pt x="7251" y="32482"/>
                  </a:cubicBezTo>
                  <a:cubicBezTo>
                    <a:pt x="9526" y="32482"/>
                    <a:pt x="11461" y="31613"/>
                    <a:pt x="12846" y="29618"/>
                  </a:cubicBezTo>
                  <a:cubicBezTo>
                    <a:pt x="13590" y="28546"/>
                    <a:pt x="14078" y="27356"/>
                    <a:pt x="14228" y="26077"/>
                  </a:cubicBezTo>
                  <a:cubicBezTo>
                    <a:pt x="14440" y="24268"/>
                    <a:pt x="14524" y="22442"/>
                    <a:pt x="14666" y="20624"/>
                  </a:cubicBezTo>
                  <a:cubicBezTo>
                    <a:pt x="14836" y="18455"/>
                    <a:pt x="15347" y="16375"/>
                    <a:pt x="16323" y="14419"/>
                  </a:cubicBezTo>
                  <a:cubicBezTo>
                    <a:pt x="16369" y="14329"/>
                    <a:pt x="16443" y="14250"/>
                    <a:pt x="16498" y="14174"/>
                  </a:cubicBezTo>
                  <a:cubicBezTo>
                    <a:pt x="16735" y="14375"/>
                    <a:pt x="16961" y="14565"/>
                    <a:pt x="17310" y="14860"/>
                  </a:cubicBezTo>
                  <a:cubicBezTo>
                    <a:pt x="17457" y="13942"/>
                    <a:pt x="17586" y="13122"/>
                    <a:pt x="17713" y="12330"/>
                  </a:cubicBezTo>
                  <a:cubicBezTo>
                    <a:pt x="17928" y="11821"/>
                    <a:pt x="18209" y="11349"/>
                    <a:pt x="18346" y="10802"/>
                  </a:cubicBezTo>
                  <a:cubicBezTo>
                    <a:pt x="18493" y="10214"/>
                    <a:pt x="18522" y="9619"/>
                    <a:pt x="18466" y="9017"/>
                  </a:cubicBezTo>
                  <a:lnTo>
                    <a:pt x="18466" y="9017"/>
                  </a:lnTo>
                  <a:lnTo>
                    <a:pt x="18468" y="9019"/>
                  </a:lnTo>
                  <a:cubicBezTo>
                    <a:pt x="18462" y="8963"/>
                    <a:pt x="18443" y="8919"/>
                    <a:pt x="18414" y="8884"/>
                  </a:cubicBezTo>
                  <a:cubicBezTo>
                    <a:pt x="18375" y="7667"/>
                    <a:pt x="17923" y="6561"/>
                    <a:pt x="17327" y="5512"/>
                  </a:cubicBezTo>
                  <a:cubicBezTo>
                    <a:pt x="16700" y="4406"/>
                    <a:pt x="16486" y="3272"/>
                    <a:pt x="16847" y="2039"/>
                  </a:cubicBezTo>
                  <a:cubicBezTo>
                    <a:pt x="16999" y="1522"/>
                    <a:pt x="17113" y="994"/>
                    <a:pt x="17258" y="415"/>
                  </a:cubicBezTo>
                  <a:cubicBezTo>
                    <a:pt x="16884" y="266"/>
                    <a:pt x="16568" y="142"/>
                    <a:pt x="16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14500" y="928900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580075" y="297275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497050" y="-397150"/>
              <a:ext cx="1120300" cy="545475"/>
            </a:xfrm>
            <a:custGeom>
              <a:avLst/>
              <a:gdLst/>
              <a:ahLst/>
              <a:cxnLst/>
              <a:rect l="l" t="t" r="r" b="b"/>
              <a:pathLst>
                <a:path w="44812" h="21819" extrusionOk="0">
                  <a:moveTo>
                    <a:pt x="27246" y="2005"/>
                  </a:moveTo>
                  <a:cubicBezTo>
                    <a:pt x="28665" y="2015"/>
                    <a:pt x="30064" y="2389"/>
                    <a:pt x="30835" y="3247"/>
                  </a:cubicBezTo>
                  <a:lnTo>
                    <a:pt x="30837" y="3247"/>
                  </a:lnTo>
                  <a:cubicBezTo>
                    <a:pt x="30635" y="3307"/>
                    <a:pt x="30466" y="3373"/>
                    <a:pt x="30290" y="3406"/>
                  </a:cubicBezTo>
                  <a:cubicBezTo>
                    <a:pt x="30030" y="3457"/>
                    <a:pt x="29769" y="3506"/>
                    <a:pt x="29507" y="3555"/>
                  </a:cubicBezTo>
                  <a:cubicBezTo>
                    <a:pt x="29442" y="3207"/>
                    <a:pt x="29336" y="2868"/>
                    <a:pt x="29192" y="2536"/>
                  </a:cubicBezTo>
                  <a:cubicBezTo>
                    <a:pt x="29169" y="2482"/>
                    <a:pt x="29128" y="2460"/>
                    <a:pt x="29086" y="2460"/>
                  </a:cubicBezTo>
                  <a:cubicBezTo>
                    <a:pt x="28993" y="2460"/>
                    <a:pt x="28892" y="2565"/>
                    <a:pt x="28943" y="2681"/>
                  </a:cubicBezTo>
                  <a:cubicBezTo>
                    <a:pt x="29074" y="2983"/>
                    <a:pt x="29167" y="3291"/>
                    <a:pt x="29226" y="3607"/>
                  </a:cubicBezTo>
                  <a:cubicBezTo>
                    <a:pt x="28846" y="3678"/>
                    <a:pt x="28469" y="3749"/>
                    <a:pt x="28091" y="3820"/>
                  </a:cubicBezTo>
                  <a:cubicBezTo>
                    <a:pt x="27916" y="3168"/>
                    <a:pt x="27635" y="2561"/>
                    <a:pt x="27246" y="2005"/>
                  </a:cubicBezTo>
                  <a:close/>
                  <a:moveTo>
                    <a:pt x="26962" y="2008"/>
                  </a:moveTo>
                  <a:cubicBezTo>
                    <a:pt x="26948" y="2043"/>
                    <a:pt x="26951" y="2084"/>
                    <a:pt x="26979" y="2127"/>
                  </a:cubicBezTo>
                  <a:cubicBezTo>
                    <a:pt x="27358" y="2662"/>
                    <a:pt x="27633" y="3242"/>
                    <a:pt x="27806" y="3875"/>
                  </a:cubicBezTo>
                  <a:cubicBezTo>
                    <a:pt x="27532" y="3927"/>
                    <a:pt x="27257" y="3983"/>
                    <a:pt x="26983" y="4038"/>
                  </a:cubicBezTo>
                  <a:cubicBezTo>
                    <a:pt x="26990" y="4016"/>
                    <a:pt x="26994" y="3992"/>
                    <a:pt x="26989" y="3967"/>
                  </a:cubicBezTo>
                  <a:cubicBezTo>
                    <a:pt x="26880" y="3231"/>
                    <a:pt x="26518" y="2578"/>
                    <a:pt x="25956" y="2097"/>
                  </a:cubicBezTo>
                  <a:cubicBezTo>
                    <a:pt x="26284" y="2048"/>
                    <a:pt x="26622" y="2018"/>
                    <a:pt x="26962" y="2008"/>
                  </a:cubicBezTo>
                  <a:close/>
                  <a:moveTo>
                    <a:pt x="25646" y="2149"/>
                  </a:moveTo>
                  <a:lnTo>
                    <a:pt x="25646" y="2149"/>
                  </a:lnTo>
                  <a:cubicBezTo>
                    <a:pt x="25643" y="2185"/>
                    <a:pt x="25656" y="2223"/>
                    <a:pt x="25695" y="2255"/>
                  </a:cubicBezTo>
                  <a:cubicBezTo>
                    <a:pt x="26256" y="2711"/>
                    <a:pt x="26603" y="3329"/>
                    <a:pt x="26709" y="4043"/>
                  </a:cubicBezTo>
                  <a:cubicBezTo>
                    <a:pt x="26712" y="4062"/>
                    <a:pt x="26719" y="4077"/>
                    <a:pt x="26725" y="4092"/>
                  </a:cubicBezTo>
                  <a:lnTo>
                    <a:pt x="26690" y="4098"/>
                  </a:lnTo>
                  <a:cubicBezTo>
                    <a:pt x="26581" y="4121"/>
                    <a:pt x="26480" y="4133"/>
                    <a:pt x="26383" y="4133"/>
                  </a:cubicBezTo>
                  <a:cubicBezTo>
                    <a:pt x="26168" y="4133"/>
                    <a:pt x="25972" y="4075"/>
                    <a:pt x="25752" y="3954"/>
                  </a:cubicBezTo>
                  <a:cubicBezTo>
                    <a:pt x="25078" y="3585"/>
                    <a:pt x="24367" y="3281"/>
                    <a:pt x="23601" y="2918"/>
                  </a:cubicBezTo>
                  <a:cubicBezTo>
                    <a:pt x="24120" y="2564"/>
                    <a:pt x="24845" y="2299"/>
                    <a:pt x="25646" y="2149"/>
                  </a:cubicBezTo>
                  <a:close/>
                  <a:moveTo>
                    <a:pt x="35854" y="353"/>
                  </a:moveTo>
                  <a:cubicBezTo>
                    <a:pt x="35969" y="353"/>
                    <a:pt x="36086" y="362"/>
                    <a:pt x="36206" y="380"/>
                  </a:cubicBezTo>
                  <a:cubicBezTo>
                    <a:pt x="37035" y="501"/>
                    <a:pt x="37389" y="1143"/>
                    <a:pt x="37035" y="1913"/>
                  </a:cubicBezTo>
                  <a:cubicBezTo>
                    <a:pt x="36781" y="2465"/>
                    <a:pt x="36376" y="2891"/>
                    <a:pt x="35844" y="3171"/>
                  </a:cubicBezTo>
                  <a:cubicBezTo>
                    <a:pt x="35449" y="3378"/>
                    <a:pt x="35035" y="3556"/>
                    <a:pt x="34617" y="3703"/>
                  </a:cubicBezTo>
                  <a:cubicBezTo>
                    <a:pt x="34168" y="3861"/>
                    <a:pt x="33754" y="4059"/>
                    <a:pt x="33375" y="4292"/>
                  </a:cubicBezTo>
                  <a:cubicBezTo>
                    <a:pt x="33214" y="3837"/>
                    <a:pt x="32950" y="3443"/>
                    <a:pt x="32595" y="3120"/>
                  </a:cubicBezTo>
                  <a:cubicBezTo>
                    <a:pt x="32762" y="2997"/>
                    <a:pt x="32911" y="2838"/>
                    <a:pt x="33050" y="2646"/>
                  </a:cubicBezTo>
                  <a:cubicBezTo>
                    <a:pt x="33506" y="2018"/>
                    <a:pt x="34054" y="1451"/>
                    <a:pt x="34591" y="884"/>
                  </a:cubicBezTo>
                  <a:cubicBezTo>
                    <a:pt x="34942" y="514"/>
                    <a:pt x="35374" y="353"/>
                    <a:pt x="35854" y="353"/>
                  </a:cubicBezTo>
                  <a:close/>
                  <a:moveTo>
                    <a:pt x="16933" y="5177"/>
                  </a:moveTo>
                  <a:lnTo>
                    <a:pt x="16620" y="5697"/>
                  </a:lnTo>
                  <a:cubicBezTo>
                    <a:pt x="16687" y="5734"/>
                    <a:pt x="16753" y="5772"/>
                    <a:pt x="16820" y="5812"/>
                  </a:cubicBezTo>
                  <a:cubicBezTo>
                    <a:pt x="16914" y="5632"/>
                    <a:pt x="17009" y="5452"/>
                    <a:pt x="17104" y="5273"/>
                  </a:cubicBezTo>
                  <a:cubicBezTo>
                    <a:pt x="17047" y="5240"/>
                    <a:pt x="16990" y="5208"/>
                    <a:pt x="16933" y="5177"/>
                  </a:cubicBezTo>
                  <a:close/>
                  <a:moveTo>
                    <a:pt x="19377" y="5820"/>
                  </a:moveTo>
                  <a:cubicBezTo>
                    <a:pt x="19190" y="5820"/>
                    <a:pt x="19190" y="6109"/>
                    <a:pt x="19377" y="6109"/>
                  </a:cubicBezTo>
                  <a:cubicBezTo>
                    <a:pt x="19563" y="6109"/>
                    <a:pt x="19563" y="5820"/>
                    <a:pt x="19377" y="5820"/>
                  </a:cubicBezTo>
                  <a:close/>
                  <a:moveTo>
                    <a:pt x="24499" y="6843"/>
                  </a:moveTo>
                  <a:cubicBezTo>
                    <a:pt x="24313" y="6843"/>
                    <a:pt x="24313" y="7132"/>
                    <a:pt x="24499" y="7132"/>
                  </a:cubicBezTo>
                  <a:cubicBezTo>
                    <a:pt x="24686" y="7132"/>
                    <a:pt x="24686" y="6843"/>
                    <a:pt x="24499" y="6843"/>
                  </a:cubicBezTo>
                  <a:close/>
                  <a:moveTo>
                    <a:pt x="33778" y="4556"/>
                  </a:moveTo>
                  <a:cubicBezTo>
                    <a:pt x="33802" y="4556"/>
                    <a:pt x="33826" y="4558"/>
                    <a:pt x="33847" y="4562"/>
                  </a:cubicBezTo>
                  <a:cubicBezTo>
                    <a:pt x="33887" y="4570"/>
                    <a:pt x="33926" y="4578"/>
                    <a:pt x="33966" y="4586"/>
                  </a:cubicBezTo>
                  <a:cubicBezTo>
                    <a:pt x="33536" y="5286"/>
                    <a:pt x="33318" y="6068"/>
                    <a:pt x="33321" y="6897"/>
                  </a:cubicBezTo>
                  <a:cubicBezTo>
                    <a:pt x="33322" y="6990"/>
                    <a:pt x="33395" y="7036"/>
                    <a:pt x="33468" y="7036"/>
                  </a:cubicBezTo>
                  <a:cubicBezTo>
                    <a:pt x="33540" y="7036"/>
                    <a:pt x="33611" y="6990"/>
                    <a:pt x="33610" y="6897"/>
                  </a:cubicBezTo>
                  <a:cubicBezTo>
                    <a:pt x="33607" y="6079"/>
                    <a:pt x="33828" y="5327"/>
                    <a:pt x="34271" y="4646"/>
                  </a:cubicBezTo>
                  <a:cubicBezTo>
                    <a:pt x="34917" y="4771"/>
                    <a:pt x="35563" y="4896"/>
                    <a:pt x="36187" y="5092"/>
                  </a:cubicBezTo>
                  <a:cubicBezTo>
                    <a:pt x="36853" y="5302"/>
                    <a:pt x="37112" y="6076"/>
                    <a:pt x="36939" y="6835"/>
                  </a:cubicBezTo>
                  <a:cubicBezTo>
                    <a:pt x="36790" y="7479"/>
                    <a:pt x="36422" y="7781"/>
                    <a:pt x="35680" y="7781"/>
                  </a:cubicBezTo>
                  <a:cubicBezTo>
                    <a:pt x="35650" y="7781"/>
                    <a:pt x="35619" y="7781"/>
                    <a:pt x="35588" y="7780"/>
                  </a:cubicBezTo>
                  <a:cubicBezTo>
                    <a:pt x="35177" y="7769"/>
                    <a:pt x="34737" y="7729"/>
                    <a:pt x="34369" y="7568"/>
                  </a:cubicBezTo>
                  <a:cubicBezTo>
                    <a:pt x="33538" y="7203"/>
                    <a:pt x="32743" y="6753"/>
                    <a:pt x="31886" y="6314"/>
                  </a:cubicBezTo>
                  <a:cubicBezTo>
                    <a:pt x="32284" y="5578"/>
                    <a:pt x="32873" y="5120"/>
                    <a:pt x="33459" y="4662"/>
                  </a:cubicBezTo>
                  <a:cubicBezTo>
                    <a:pt x="33539" y="4600"/>
                    <a:pt x="33668" y="4556"/>
                    <a:pt x="33778" y="4556"/>
                  </a:cubicBezTo>
                  <a:close/>
                  <a:moveTo>
                    <a:pt x="27515" y="6930"/>
                  </a:moveTo>
                  <a:cubicBezTo>
                    <a:pt x="27597" y="7251"/>
                    <a:pt x="27657" y="7481"/>
                    <a:pt x="27760" y="7883"/>
                  </a:cubicBezTo>
                  <a:lnTo>
                    <a:pt x="27760" y="7881"/>
                  </a:lnTo>
                  <a:cubicBezTo>
                    <a:pt x="27982" y="7504"/>
                    <a:pt x="28115" y="7278"/>
                    <a:pt x="28297" y="6970"/>
                  </a:cubicBezTo>
                  <a:cubicBezTo>
                    <a:pt x="28003" y="6954"/>
                    <a:pt x="27821" y="6944"/>
                    <a:pt x="27515" y="6930"/>
                  </a:cubicBezTo>
                  <a:close/>
                  <a:moveTo>
                    <a:pt x="13505" y="4963"/>
                  </a:moveTo>
                  <a:cubicBezTo>
                    <a:pt x="13481" y="4963"/>
                    <a:pt x="13456" y="4971"/>
                    <a:pt x="13430" y="4989"/>
                  </a:cubicBezTo>
                  <a:cubicBezTo>
                    <a:pt x="13153" y="5185"/>
                    <a:pt x="12894" y="5400"/>
                    <a:pt x="12654" y="5629"/>
                  </a:cubicBezTo>
                  <a:cubicBezTo>
                    <a:pt x="12504" y="5505"/>
                    <a:pt x="12349" y="5389"/>
                    <a:pt x="12187" y="5278"/>
                  </a:cubicBezTo>
                  <a:cubicBezTo>
                    <a:pt x="12161" y="5261"/>
                    <a:pt x="12135" y="5253"/>
                    <a:pt x="12111" y="5253"/>
                  </a:cubicBezTo>
                  <a:cubicBezTo>
                    <a:pt x="11991" y="5253"/>
                    <a:pt x="11912" y="5442"/>
                    <a:pt x="12040" y="5529"/>
                  </a:cubicBezTo>
                  <a:cubicBezTo>
                    <a:pt x="12182" y="5624"/>
                    <a:pt x="12318" y="5725"/>
                    <a:pt x="12449" y="5832"/>
                  </a:cubicBezTo>
                  <a:cubicBezTo>
                    <a:pt x="12228" y="6061"/>
                    <a:pt x="12022" y="6305"/>
                    <a:pt x="11834" y="6564"/>
                  </a:cubicBezTo>
                  <a:cubicBezTo>
                    <a:pt x="11675" y="6442"/>
                    <a:pt x="11515" y="6320"/>
                    <a:pt x="11356" y="6199"/>
                  </a:cubicBezTo>
                  <a:cubicBezTo>
                    <a:pt x="11330" y="6179"/>
                    <a:pt x="11304" y="6171"/>
                    <a:pt x="11279" y="6171"/>
                  </a:cubicBezTo>
                  <a:cubicBezTo>
                    <a:pt x="11166" y="6171"/>
                    <a:pt x="11089" y="6357"/>
                    <a:pt x="11210" y="6448"/>
                  </a:cubicBezTo>
                  <a:cubicBezTo>
                    <a:pt x="11364" y="6567"/>
                    <a:pt x="11517" y="6684"/>
                    <a:pt x="11672" y="6801"/>
                  </a:cubicBezTo>
                  <a:cubicBezTo>
                    <a:pt x="11624" y="6870"/>
                    <a:pt x="11578" y="6941"/>
                    <a:pt x="11533" y="7014"/>
                  </a:cubicBezTo>
                  <a:cubicBezTo>
                    <a:pt x="11466" y="7125"/>
                    <a:pt x="11566" y="7229"/>
                    <a:pt x="11666" y="7229"/>
                  </a:cubicBezTo>
                  <a:cubicBezTo>
                    <a:pt x="11710" y="7229"/>
                    <a:pt x="11754" y="7209"/>
                    <a:pt x="11784" y="7161"/>
                  </a:cubicBezTo>
                  <a:cubicBezTo>
                    <a:pt x="11822" y="7098"/>
                    <a:pt x="11861" y="7036"/>
                    <a:pt x="11901" y="6976"/>
                  </a:cubicBezTo>
                  <a:cubicBezTo>
                    <a:pt x="12376" y="7339"/>
                    <a:pt x="12852" y="7701"/>
                    <a:pt x="13327" y="8064"/>
                  </a:cubicBezTo>
                  <a:cubicBezTo>
                    <a:pt x="13353" y="8084"/>
                    <a:pt x="13379" y="8093"/>
                    <a:pt x="13403" y="8093"/>
                  </a:cubicBezTo>
                  <a:cubicBezTo>
                    <a:pt x="13517" y="8093"/>
                    <a:pt x="13594" y="7906"/>
                    <a:pt x="13474" y="7815"/>
                  </a:cubicBezTo>
                  <a:cubicBezTo>
                    <a:pt x="13003" y="7456"/>
                    <a:pt x="12534" y="7098"/>
                    <a:pt x="12063" y="6739"/>
                  </a:cubicBezTo>
                  <a:cubicBezTo>
                    <a:pt x="12248" y="6485"/>
                    <a:pt x="12449" y="6245"/>
                    <a:pt x="12667" y="6020"/>
                  </a:cubicBezTo>
                  <a:cubicBezTo>
                    <a:pt x="12891" y="6226"/>
                    <a:pt x="13098" y="6450"/>
                    <a:pt x="13284" y="6693"/>
                  </a:cubicBezTo>
                  <a:cubicBezTo>
                    <a:pt x="13317" y="6736"/>
                    <a:pt x="13362" y="6754"/>
                    <a:pt x="13407" y="6754"/>
                  </a:cubicBezTo>
                  <a:cubicBezTo>
                    <a:pt x="13513" y="6754"/>
                    <a:pt x="13616" y="6651"/>
                    <a:pt x="13536" y="6546"/>
                  </a:cubicBezTo>
                  <a:cubicBezTo>
                    <a:pt x="13332" y="6284"/>
                    <a:pt x="13111" y="6041"/>
                    <a:pt x="12871" y="5820"/>
                  </a:cubicBezTo>
                  <a:cubicBezTo>
                    <a:pt x="13090" y="5611"/>
                    <a:pt x="13325" y="5417"/>
                    <a:pt x="13575" y="5238"/>
                  </a:cubicBezTo>
                  <a:cubicBezTo>
                    <a:pt x="13700" y="5151"/>
                    <a:pt x="13622" y="4963"/>
                    <a:pt x="13505" y="4963"/>
                  </a:cubicBezTo>
                  <a:close/>
                  <a:moveTo>
                    <a:pt x="19326" y="8777"/>
                  </a:moveTo>
                  <a:cubicBezTo>
                    <a:pt x="19029" y="8895"/>
                    <a:pt x="18789" y="8914"/>
                    <a:pt x="18710" y="9037"/>
                  </a:cubicBezTo>
                  <a:cubicBezTo>
                    <a:pt x="18480" y="9393"/>
                    <a:pt x="18890" y="9473"/>
                    <a:pt x="19110" y="9742"/>
                  </a:cubicBezTo>
                  <a:cubicBezTo>
                    <a:pt x="19179" y="9432"/>
                    <a:pt x="19235" y="9184"/>
                    <a:pt x="19326" y="8777"/>
                  </a:cubicBezTo>
                  <a:close/>
                  <a:moveTo>
                    <a:pt x="5265" y="7281"/>
                  </a:moveTo>
                  <a:cubicBezTo>
                    <a:pt x="6167" y="7494"/>
                    <a:pt x="6142" y="8361"/>
                    <a:pt x="6702" y="8764"/>
                  </a:cubicBezTo>
                  <a:cubicBezTo>
                    <a:pt x="6927" y="8322"/>
                    <a:pt x="6579" y="7718"/>
                    <a:pt x="7122" y="7396"/>
                  </a:cubicBezTo>
                  <a:cubicBezTo>
                    <a:pt x="7614" y="7692"/>
                    <a:pt x="7230" y="8271"/>
                    <a:pt x="7555" y="8601"/>
                  </a:cubicBezTo>
                  <a:cubicBezTo>
                    <a:pt x="7743" y="8567"/>
                    <a:pt x="7939" y="8532"/>
                    <a:pt x="8137" y="8496"/>
                  </a:cubicBezTo>
                  <a:cubicBezTo>
                    <a:pt x="8152" y="8699"/>
                    <a:pt x="8214" y="8913"/>
                    <a:pt x="8174" y="9105"/>
                  </a:cubicBezTo>
                  <a:cubicBezTo>
                    <a:pt x="8107" y="9428"/>
                    <a:pt x="7974" y="9737"/>
                    <a:pt x="7877" y="10021"/>
                  </a:cubicBezTo>
                  <a:cubicBezTo>
                    <a:pt x="7165" y="10093"/>
                    <a:pt x="6557" y="10138"/>
                    <a:pt x="5955" y="10219"/>
                  </a:cubicBezTo>
                  <a:cubicBezTo>
                    <a:pt x="5859" y="10232"/>
                    <a:pt x="5766" y="10239"/>
                    <a:pt x="5675" y="10239"/>
                  </a:cubicBezTo>
                  <a:cubicBezTo>
                    <a:pt x="5352" y="10239"/>
                    <a:pt x="5065" y="10145"/>
                    <a:pt x="4821" y="9862"/>
                  </a:cubicBezTo>
                  <a:cubicBezTo>
                    <a:pt x="4925" y="9561"/>
                    <a:pt x="5095" y="9491"/>
                    <a:pt x="5293" y="9491"/>
                  </a:cubicBezTo>
                  <a:cubicBezTo>
                    <a:pt x="5462" y="9491"/>
                    <a:pt x="5651" y="9542"/>
                    <a:pt x="5836" y="9542"/>
                  </a:cubicBezTo>
                  <a:cubicBezTo>
                    <a:pt x="5909" y="9542"/>
                    <a:pt x="5980" y="9534"/>
                    <a:pt x="6050" y="9513"/>
                  </a:cubicBezTo>
                  <a:cubicBezTo>
                    <a:pt x="5868" y="9146"/>
                    <a:pt x="5671" y="8829"/>
                    <a:pt x="5549" y="8485"/>
                  </a:cubicBezTo>
                  <a:cubicBezTo>
                    <a:pt x="5424" y="8132"/>
                    <a:pt x="5374" y="7753"/>
                    <a:pt x="5265" y="7281"/>
                  </a:cubicBezTo>
                  <a:close/>
                  <a:moveTo>
                    <a:pt x="9504" y="10382"/>
                  </a:moveTo>
                  <a:cubicBezTo>
                    <a:pt x="9318" y="10382"/>
                    <a:pt x="9318" y="10671"/>
                    <a:pt x="9504" y="10671"/>
                  </a:cubicBezTo>
                  <a:cubicBezTo>
                    <a:pt x="9691" y="10671"/>
                    <a:pt x="9691" y="10382"/>
                    <a:pt x="9504" y="10382"/>
                  </a:cubicBezTo>
                  <a:close/>
                  <a:moveTo>
                    <a:pt x="11001" y="10848"/>
                  </a:moveTo>
                  <a:cubicBezTo>
                    <a:pt x="10890" y="10848"/>
                    <a:pt x="10790" y="10993"/>
                    <a:pt x="10893" y="11096"/>
                  </a:cubicBezTo>
                  <a:cubicBezTo>
                    <a:pt x="10923" y="11126"/>
                    <a:pt x="10955" y="11157"/>
                    <a:pt x="10986" y="11189"/>
                  </a:cubicBezTo>
                  <a:cubicBezTo>
                    <a:pt x="11016" y="11219"/>
                    <a:pt x="11049" y="11231"/>
                    <a:pt x="11082" y="11231"/>
                  </a:cubicBezTo>
                  <a:cubicBezTo>
                    <a:pt x="11193" y="11231"/>
                    <a:pt x="11292" y="11086"/>
                    <a:pt x="11190" y="10983"/>
                  </a:cubicBezTo>
                  <a:lnTo>
                    <a:pt x="11097" y="10890"/>
                  </a:lnTo>
                  <a:cubicBezTo>
                    <a:pt x="11067" y="10860"/>
                    <a:pt x="11033" y="10848"/>
                    <a:pt x="11001" y="10848"/>
                  </a:cubicBezTo>
                  <a:close/>
                  <a:moveTo>
                    <a:pt x="9411" y="12152"/>
                  </a:moveTo>
                  <a:cubicBezTo>
                    <a:pt x="9225" y="12152"/>
                    <a:pt x="9225" y="12441"/>
                    <a:pt x="9411" y="12441"/>
                  </a:cubicBezTo>
                  <a:cubicBezTo>
                    <a:pt x="9598" y="12441"/>
                    <a:pt x="9598" y="12152"/>
                    <a:pt x="9411" y="12152"/>
                  </a:cubicBezTo>
                  <a:close/>
                  <a:moveTo>
                    <a:pt x="14254" y="12152"/>
                  </a:moveTo>
                  <a:cubicBezTo>
                    <a:pt x="14068" y="12152"/>
                    <a:pt x="14068" y="12441"/>
                    <a:pt x="14254" y="12441"/>
                  </a:cubicBezTo>
                  <a:cubicBezTo>
                    <a:pt x="14441" y="12441"/>
                    <a:pt x="14441" y="12152"/>
                    <a:pt x="14254" y="12152"/>
                  </a:cubicBezTo>
                  <a:close/>
                  <a:moveTo>
                    <a:pt x="3972" y="9375"/>
                  </a:moveTo>
                  <a:cubicBezTo>
                    <a:pt x="4216" y="9375"/>
                    <a:pt x="4401" y="9483"/>
                    <a:pt x="4519" y="9766"/>
                  </a:cubicBezTo>
                  <a:cubicBezTo>
                    <a:pt x="4647" y="10070"/>
                    <a:pt x="4902" y="10322"/>
                    <a:pt x="5167" y="10690"/>
                  </a:cubicBezTo>
                  <a:cubicBezTo>
                    <a:pt x="4646" y="11094"/>
                    <a:pt x="4080" y="11547"/>
                    <a:pt x="3974" y="12345"/>
                  </a:cubicBezTo>
                  <a:cubicBezTo>
                    <a:pt x="3963" y="12422"/>
                    <a:pt x="3679" y="12521"/>
                    <a:pt x="3491" y="12521"/>
                  </a:cubicBezTo>
                  <a:cubicBezTo>
                    <a:pt x="3466" y="12521"/>
                    <a:pt x="3442" y="12520"/>
                    <a:pt x="3421" y="12516"/>
                  </a:cubicBezTo>
                  <a:cubicBezTo>
                    <a:pt x="3199" y="12473"/>
                    <a:pt x="3177" y="12252"/>
                    <a:pt x="3287" y="12042"/>
                  </a:cubicBezTo>
                  <a:cubicBezTo>
                    <a:pt x="3338" y="11945"/>
                    <a:pt x="3365" y="11836"/>
                    <a:pt x="3412" y="11708"/>
                  </a:cubicBezTo>
                  <a:cubicBezTo>
                    <a:pt x="3208" y="11611"/>
                    <a:pt x="3022" y="11519"/>
                    <a:pt x="2701" y="11364"/>
                  </a:cubicBezTo>
                  <a:cubicBezTo>
                    <a:pt x="3077" y="11102"/>
                    <a:pt x="3354" y="10908"/>
                    <a:pt x="3671" y="10686"/>
                  </a:cubicBezTo>
                  <a:cubicBezTo>
                    <a:pt x="3328" y="10522"/>
                    <a:pt x="3017" y="10374"/>
                    <a:pt x="2673" y="10208"/>
                  </a:cubicBezTo>
                  <a:cubicBezTo>
                    <a:pt x="2927" y="9565"/>
                    <a:pt x="3401" y="9390"/>
                    <a:pt x="3951" y="9375"/>
                  </a:cubicBezTo>
                  <a:cubicBezTo>
                    <a:pt x="3958" y="9375"/>
                    <a:pt x="3965" y="9375"/>
                    <a:pt x="3972" y="9375"/>
                  </a:cubicBezTo>
                  <a:close/>
                  <a:moveTo>
                    <a:pt x="19470" y="12525"/>
                  </a:moveTo>
                  <a:cubicBezTo>
                    <a:pt x="19284" y="12525"/>
                    <a:pt x="19284" y="12814"/>
                    <a:pt x="19470" y="12814"/>
                  </a:cubicBezTo>
                  <a:cubicBezTo>
                    <a:pt x="19656" y="12814"/>
                    <a:pt x="19656" y="12525"/>
                    <a:pt x="19470" y="12525"/>
                  </a:cubicBezTo>
                  <a:close/>
                  <a:moveTo>
                    <a:pt x="30552" y="12617"/>
                  </a:moveTo>
                  <a:cubicBezTo>
                    <a:pt x="30366" y="12617"/>
                    <a:pt x="30366" y="12906"/>
                    <a:pt x="30552" y="12906"/>
                  </a:cubicBezTo>
                  <a:cubicBezTo>
                    <a:pt x="30739" y="12906"/>
                    <a:pt x="30739" y="12617"/>
                    <a:pt x="30552" y="12617"/>
                  </a:cubicBezTo>
                  <a:close/>
                  <a:moveTo>
                    <a:pt x="17794" y="12896"/>
                  </a:moveTo>
                  <a:cubicBezTo>
                    <a:pt x="17608" y="12896"/>
                    <a:pt x="17608" y="13187"/>
                    <a:pt x="17794" y="13187"/>
                  </a:cubicBezTo>
                  <a:cubicBezTo>
                    <a:pt x="17979" y="13187"/>
                    <a:pt x="17981" y="12896"/>
                    <a:pt x="17794" y="12896"/>
                  </a:cubicBezTo>
                  <a:close/>
                  <a:moveTo>
                    <a:pt x="20400" y="12896"/>
                  </a:moveTo>
                  <a:cubicBezTo>
                    <a:pt x="20214" y="12896"/>
                    <a:pt x="20214" y="13187"/>
                    <a:pt x="20400" y="13187"/>
                  </a:cubicBezTo>
                  <a:cubicBezTo>
                    <a:pt x="20587" y="13187"/>
                    <a:pt x="20587" y="12896"/>
                    <a:pt x="20400" y="12896"/>
                  </a:cubicBezTo>
                  <a:close/>
                  <a:moveTo>
                    <a:pt x="29808" y="13083"/>
                  </a:moveTo>
                  <a:cubicBezTo>
                    <a:pt x="29622" y="13083"/>
                    <a:pt x="29622" y="13372"/>
                    <a:pt x="29808" y="13372"/>
                  </a:cubicBezTo>
                  <a:cubicBezTo>
                    <a:pt x="29993" y="13372"/>
                    <a:pt x="29995" y="13083"/>
                    <a:pt x="29808" y="13083"/>
                  </a:cubicBezTo>
                  <a:close/>
                  <a:moveTo>
                    <a:pt x="32900" y="10594"/>
                  </a:moveTo>
                  <a:cubicBezTo>
                    <a:pt x="33533" y="10594"/>
                    <a:pt x="34127" y="10826"/>
                    <a:pt x="34662" y="11236"/>
                  </a:cubicBezTo>
                  <a:cubicBezTo>
                    <a:pt x="35332" y="11748"/>
                    <a:pt x="35413" y="12475"/>
                    <a:pt x="35035" y="13372"/>
                  </a:cubicBezTo>
                  <a:cubicBezTo>
                    <a:pt x="34236" y="13309"/>
                    <a:pt x="33524" y="13252"/>
                    <a:pt x="32822" y="13196"/>
                  </a:cubicBezTo>
                  <a:cubicBezTo>
                    <a:pt x="32630" y="12421"/>
                    <a:pt x="32419" y="11579"/>
                    <a:pt x="32198" y="10688"/>
                  </a:cubicBezTo>
                  <a:cubicBezTo>
                    <a:pt x="32437" y="10625"/>
                    <a:pt x="32671" y="10594"/>
                    <a:pt x="32900" y="10594"/>
                  </a:cubicBezTo>
                  <a:close/>
                  <a:moveTo>
                    <a:pt x="4745" y="12791"/>
                  </a:moveTo>
                  <a:cubicBezTo>
                    <a:pt x="5334" y="12791"/>
                    <a:pt x="5942" y="12910"/>
                    <a:pt x="6562" y="13111"/>
                  </a:cubicBezTo>
                  <a:cubicBezTo>
                    <a:pt x="5172" y="13680"/>
                    <a:pt x="3674" y="13566"/>
                    <a:pt x="2221" y="13732"/>
                  </a:cubicBezTo>
                  <a:cubicBezTo>
                    <a:pt x="3007" y="13063"/>
                    <a:pt x="3855" y="12791"/>
                    <a:pt x="4745" y="12791"/>
                  </a:cubicBezTo>
                  <a:close/>
                  <a:moveTo>
                    <a:pt x="36646" y="11758"/>
                  </a:moveTo>
                  <a:cubicBezTo>
                    <a:pt x="37442" y="11758"/>
                    <a:pt x="38179" y="12255"/>
                    <a:pt x="38618" y="13211"/>
                  </a:cubicBezTo>
                  <a:cubicBezTo>
                    <a:pt x="37536" y="13500"/>
                    <a:pt x="36522" y="13793"/>
                    <a:pt x="35425" y="14029"/>
                  </a:cubicBezTo>
                  <a:cubicBezTo>
                    <a:pt x="35534" y="13255"/>
                    <a:pt x="35623" y="12637"/>
                    <a:pt x="35715" y="11982"/>
                  </a:cubicBezTo>
                  <a:cubicBezTo>
                    <a:pt x="36025" y="11832"/>
                    <a:pt x="36340" y="11758"/>
                    <a:pt x="36646" y="11758"/>
                  </a:cubicBezTo>
                  <a:close/>
                  <a:moveTo>
                    <a:pt x="7163" y="10463"/>
                  </a:moveTo>
                  <a:cubicBezTo>
                    <a:pt x="7351" y="10463"/>
                    <a:pt x="7545" y="10478"/>
                    <a:pt x="7742" y="10508"/>
                  </a:cubicBezTo>
                  <a:cubicBezTo>
                    <a:pt x="7697" y="11678"/>
                    <a:pt x="7462" y="12873"/>
                    <a:pt x="8002" y="14122"/>
                  </a:cubicBezTo>
                  <a:cubicBezTo>
                    <a:pt x="7418" y="13986"/>
                    <a:pt x="6946" y="13877"/>
                    <a:pt x="6377" y="13746"/>
                  </a:cubicBezTo>
                  <a:cubicBezTo>
                    <a:pt x="6807" y="13482"/>
                    <a:pt x="7176" y="13256"/>
                    <a:pt x="7546" y="13029"/>
                  </a:cubicBezTo>
                  <a:cubicBezTo>
                    <a:pt x="7533" y="12963"/>
                    <a:pt x="7519" y="12895"/>
                    <a:pt x="7506" y="12828"/>
                  </a:cubicBezTo>
                  <a:cubicBezTo>
                    <a:pt x="6487" y="12659"/>
                    <a:pt x="5469" y="12492"/>
                    <a:pt x="4393" y="12315"/>
                  </a:cubicBezTo>
                  <a:cubicBezTo>
                    <a:pt x="4823" y="11151"/>
                    <a:pt x="5878" y="10463"/>
                    <a:pt x="7163" y="10463"/>
                  </a:cubicBezTo>
                  <a:close/>
                  <a:moveTo>
                    <a:pt x="26828" y="14015"/>
                  </a:moveTo>
                  <a:cubicBezTo>
                    <a:pt x="26641" y="14015"/>
                    <a:pt x="26641" y="14304"/>
                    <a:pt x="26828" y="14304"/>
                  </a:cubicBezTo>
                  <a:cubicBezTo>
                    <a:pt x="27014" y="14304"/>
                    <a:pt x="27014" y="14015"/>
                    <a:pt x="26828" y="14015"/>
                  </a:cubicBezTo>
                  <a:close/>
                  <a:moveTo>
                    <a:pt x="29063" y="14108"/>
                  </a:moveTo>
                  <a:cubicBezTo>
                    <a:pt x="28876" y="14108"/>
                    <a:pt x="28876" y="14397"/>
                    <a:pt x="29063" y="14397"/>
                  </a:cubicBezTo>
                  <a:cubicBezTo>
                    <a:pt x="29249" y="14397"/>
                    <a:pt x="29249" y="14108"/>
                    <a:pt x="29063" y="14108"/>
                  </a:cubicBezTo>
                  <a:close/>
                  <a:moveTo>
                    <a:pt x="20122" y="14387"/>
                  </a:moveTo>
                  <a:cubicBezTo>
                    <a:pt x="19936" y="14387"/>
                    <a:pt x="19936" y="14676"/>
                    <a:pt x="20122" y="14676"/>
                  </a:cubicBezTo>
                  <a:cubicBezTo>
                    <a:pt x="20307" y="14676"/>
                    <a:pt x="20309" y="14387"/>
                    <a:pt x="20122" y="14387"/>
                  </a:cubicBezTo>
                  <a:close/>
                  <a:moveTo>
                    <a:pt x="25616" y="14665"/>
                  </a:moveTo>
                  <a:cubicBezTo>
                    <a:pt x="25431" y="14665"/>
                    <a:pt x="25430" y="14954"/>
                    <a:pt x="25616" y="14954"/>
                  </a:cubicBezTo>
                  <a:cubicBezTo>
                    <a:pt x="25803" y="14954"/>
                    <a:pt x="25803" y="14665"/>
                    <a:pt x="25616" y="14665"/>
                  </a:cubicBezTo>
                  <a:close/>
                  <a:moveTo>
                    <a:pt x="2240" y="11151"/>
                  </a:moveTo>
                  <a:cubicBezTo>
                    <a:pt x="2532" y="11745"/>
                    <a:pt x="2761" y="12209"/>
                    <a:pt x="3000" y="12693"/>
                  </a:cubicBezTo>
                  <a:cubicBezTo>
                    <a:pt x="2360" y="13185"/>
                    <a:pt x="1651" y="13329"/>
                    <a:pt x="1272" y="14078"/>
                  </a:cubicBezTo>
                  <a:lnTo>
                    <a:pt x="3260" y="14078"/>
                  </a:lnTo>
                  <a:cubicBezTo>
                    <a:pt x="3309" y="14629"/>
                    <a:pt x="3350" y="15111"/>
                    <a:pt x="3399" y="15664"/>
                  </a:cubicBezTo>
                  <a:cubicBezTo>
                    <a:pt x="2319" y="15324"/>
                    <a:pt x="1463" y="14793"/>
                    <a:pt x="820" y="13950"/>
                  </a:cubicBezTo>
                  <a:cubicBezTo>
                    <a:pt x="416" y="13422"/>
                    <a:pt x="392" y="13113"/>
                    <a:pt x="815" y="12596"/>
                  </a:cubicBezTo>
                  <a:cubicBezTo>
                    <a:pt x="1213" y="12108"/>
                    <a:pt x="1700" y="11693"/>
                    <a:pt x="2240" y="11151"/>
                  </a:cubicBezTo>
                  <a:close/>
                  <a:moveTo>
                    <a:pt x="33698" y="13585"/>
                  </a:moveTo>
                  <a:cubicBezTo>
                    <a:pt x="34431" y="13585"/>
                    <a:pt x="35026" y="13836"/>
                    <a:pt x="35463" y="14520"/>
                  </a:cubicBezTo>
                  <a:cubicBezTo>
                    <a:pt x="35798" y="15043"/>
                    <a:pt x="35776" y="15503"/>
                    <a:pt x="35443" y="15991"/>
                  </a:cubicBezTo>
                  <a:cubicBezTo>
                    <a:pt x="35274" y="16239"/>
                    <a:pt x="35116" y="16496"/>
                    <a:pt x="34907" y="16818"/>
                  </a:cubicBezTo>
                  <a:cubicBezTo>
                    <a:pt x="34667" y="16818"/>
                    <a:pt x="34420" y="16815"/>
                    <a:pt x="34172" y="16815"/>
                  </a:cubicBezTo>
                  <a:cubicBezTo>
                    <a:pt x="34006" y="16815"/>
                    <a:pt x="33840" y="16816"/>
                    <a:pt x="33674" y="16822"/>
                  </a:cubicBezTo>
                  <a:cubicBezTo>
                    <a:pt x="33639" y="16823"/>
                    <a:pt x="33605" y="16823"/>
                    <a:pt x="33572" y="16823"/>
                  </a:cubicBezTo>
                  <a:cubicBezTo>
                    <a:pt x="33123" y="16823"/>
                    <a:pt x="32744" y="16726"/>
                    <a:pt x="32453" y="16296"/>
                  </a:cubicBezTo>
                  <a:cubicBezTo>
                    <a:pt x="32293" y="16059"/>
                    <a:pt x="31985" y="15902"/>
                    <a:pt x="31715" y="15768"/>
                  </a:cubicBezTo>
                  <a:cubicBezTo>
                    <a:pt x="31326" y="15575"/>
                    <a:pt x="31276" y="15304"/>
                    <a:pt x="31426" y="14943"/>
                  </a:cubicBezTo>
                  <a:cubicBezTo>
                    <a:pt x="31446" y="14891"/>
                    <a:pt x="31470" y="14841"/>
                    <a:pt x="31494" y="14790"/>
                  </a:cubicBezTo>
                  <a:cubicBezTo>
                    <a:pt x="31900" y="13983"/>
                    <a:pt x="32592" y="13651"/>
                    <a:pt x="33460" y="13593"/>
                  </a:cubicBezTo>
                  <a:cubicBezTo>
                    <a:pt x="33541" y="13587"/>
                    <a:pt x="33621" y="13585"/>
                    <a:pt x="33698" y="13585"/>
                  </a:cubicBezTo>
                  <a:close/>
                  <a:moveTo>
                    <a:pt x="41459" y="12827"/>
                  </a:moveTo>
                  <a:cubicBezTo>
                    <a:pt x="42156" y="13955"/>
                    <a:pt x="41780" y="15236"/>
                    <a:pt x="40366" y="16431"/>
                  </a:cubicBezTo>
                  <a:cubicBezTo>
                    <a:pt x="39821" y="15709"/>
                    <a:pt x="39165" y="15435"/>
                    <a:pt x="38449" y="15435"/>
                  </a:cubicBezTo>
                  <a:cubicBezTo>
                    <a:pt x="38014" y="15435"/>
                    <a:pt x="37556" y="15536"/>
                    <a:pt x="37087" y="15700"/>
                  </a:cubicBezTo>
                  <a:cubicBezTo>
                    <a:pt x="36555" y="15885"/>
                    <a:pt x="36068" y="16166"/>
                    <a:pt x="35793" y="16694"/>
                  </a:cubicBezTo>
                  <a:cubicBezTo>
                    <a:pt x="35726" y="16822"/>
                    <a:pt x="35653" y="16898"/>
                    <a:pt x="35538" y="16898"/>
                  </a:cubicBezTo>
                  <a:cubicBezTo>
                    <a:pt x="35460" y="16898"/>
                    <a:pt x="35362" y="16863"/>
                    <a:pt x="35233" y="16785"/>
                  </a:cubicBezTo>
                  <a:cubicBezTo>
                    <a:pt x="35958" y="16071"/>
                    <a:pt x="36117" y="15275"/>
                    <a:pt x="35817" y="14324"/>
                  </a:cubicBezTo>
                  <a:cubicBezTo>
                    <a:pt x="37706" y="13822"/>
                    <a:pt x="39581" y="13326"/>
                    <a:pt x="41459" y="12827"/>
                  </a:cubicBezTo>
                  <a:close/>
                  <a:moveTo>
                    <a:pt x="32336" y="3273"/>
                  </a:moveTo>
                  <a:cubicBezTo>
                    <a:pt x="32709" y="3586"/>
                    <a:pt x="32977" y="3994"/>
                    <a:pt x="33126" y="4457"/>
                  </a:cubicBezTo>
                  <a:cubicBezTo>
                    <a:pt x="32385" y="4970"/>
                    <a:pt x="31788" y="5640"/>
                    <a:pt x="31328" y="6461"/>
                  </a:cubicBezTo>
                  <a:cubicBezTo>
                    <a:pt x="31165" y="6325"/>
                    <a:pt x="31001" y="6189"/>
                    <a:pt x="30837" y="6054"/>
                  </a:cubicBezTo>
                  <a:cubicBezTo>
                    <a:pt x="30807" y="6028"/>
                    <a:pt x="30774" y="6018"/>
                    <a:pt x="30742" y="6018"/>
                  </a:cubicBezTo>
                  <a:cubicBezTo>
                    <a:pt x="30623" y="6018"/>
                    <a:pt x="30519" y="6164"/>
                    <a:pt x="30631" y="6257"/>
                  </a:cubicBezTo>
                  <a:cubicBezTo>
                    <a:pt x="30818" y="6412"/>
                    <a:pt x="31004" y="6567"/>
                    <a:pt x="31191" y="6722"/>
                  </a:cubicBezTo>
                  <a:cubicBezTo>
                    <a:pt x="31176" y="6749"/>
                    <a:pt x="31164" y="6775"/>
                    <a:pt x="31150" y="6804"/>
                  </a:cubicBezTo>
                  <a:cubicBezTo>
                    <a:pt x="30126" y="8900"/>
                    <a:pt x="28930" y="10874"/>
                    <a:pt x="27261" y="12530"/>
                  </a:cubicBezTo>
                  <a:cubicBezTo>
                    <a:pt x="27115" y="12675"/>
                    <a:pt x="27005" y="12855"/>
                    <a:pt x="26878" y="13019"/>
                  </a:cubicBezTo>
                  <a:cubicBezTo>
                    <a:pt x="28354" y="12298"/>
                    <a:pt x="29129" y="10928"/>
                    <a:pt x="30058" y="9669"/>
                  </a:cubicBezTo>
                  <a:cubicBezTo>
                    <a:pt x="30955" y="10165"/>
                    <a:pt x="31676" y="10789"/>
                    <a:pt x="32045" y="11746"/>
                  </a:cubicBezTo>
                  <a:cubicBezTo>
                    <a:pt x="32361" y="12565"/>
                    <a:pt x="32347" y="13296"/>
                    <a:pt x="31630" y="13959"/>
                  </a:cubicBezTo>
                  <a:cubicBezTo>
                    <a:pt x="31281" y="14283"/>
                    <a:pt x="31091" y="14778"/>
                    <a:pt x="30774" y="15283"/>
                  </a:cubicBezTo>
                  <a:cubicBezTo>
                    <a:pt x="30379" y="15202"/>
                    <a:pt x="29995" y="15161"/>
                    <a:pt x="29624" y="15161"/>
                  </a:cubicBezTo>
                  <a:cubicBezTo>
                    <a:pt x="28104" y="15161"/>
                    <a:pt x="26802" y="15844"/>
                    <a:pt x="25844" y="17231"/>
                  </a:cubicBezTo>
                  <a:cubicBezTo>
                    <a:pt x="25405" y="16986"/>
                    <a:pt x="25005" y="16763"/>
                    <a:pt x="24605" y="16542"/>
                  </a:cubicBezTo>
                  <a:cubicBezTo>
                    <a:pt x="24556" y="16515"/>
                    <a:pt x="24496" y="16502"/>
                    <a:pt x="24455" y="16468"/>
                  </a:cubicBezTo>
                  <a:cubicBezTo>
                    <a:pt x="23018" y="15275"/>
                    <a:pt x="21753" y="13974"/>
                    <a:pt x="21263" y="12168"/>
                  </a:cubicBezTo>
                  <a:lnTo>
                    <a:pt x="21263" y="12168"/>
                  </a:lnTo>
                  <a:cubicBezTo>
                    <a:pt x="21828" y="12751"/>
                    <a:pt x="22591" y="13064"/>
                    <a:pt x="23394" y="13064"/>
                  </a:cubicBezTo>
                  <a:cubicBezTo>
                    <a:pt x="23559" y="13064"/>
                    <a:pt x="23725" y="13051"/>
                    <a:pt x="23891" y="13024"/>
                  </a:cubicBezTo>
                  <a:cubicBezTo>
                    <a:pt x="24065" y="12997"/>
                    <a:pt x="24004" y="12744"/>
                    <a:pt x="23841" y="12744"/>
                  </a:cubicBezTo>
                  <a:cubicBezTo>
                    <a:pt x="23832" y="12744"/>
                    <a:pt x="23823" y="12745"/>
                    <a:pt x="23814" y="12746"/>
                  </a:cubicBezTo>
                  <a:cubicBezTo>
                    <a:pt x="23670" y="12769"/>
                    <a:pt x="23527" y="12780"/>
                    <a:pt x="23385" y="12780"/>
                  </a:cubicBezTo>
                  <a:cubicBezTo>
                    <a:pt x="22554" y="12780"/>
                    <a:pt x="21780" y="12393"/>
                    <a:pt x="21257" y="11723"/>
                  </a:cubicBezTo>
                  <a:cubicBezTo>
                    <a:pt x="21228" y="11686"/>
                    <a:pt x="21194" y="11672"/>
                    <a:pt x="21161" y="11672"/>
                  </a:cubicBezTo>
                  <a:cubicBezTo>
                    <a:pt x="21158" y="11672"/>
                    <a:pt x="21154" y="11672"/>
                    <a:pt x="21151" y="11672"/>
                  </a:cubicBezTo>
                  <a:cubicBezTo>
                    <a:pt x="21127" y="11541"/>
                    <a:pt x="21107" y="11405"/>
                    <a:pt x="21091" y="11268"/>
                  </a:cubicBezTo>
                  <a:cubicBezTo>
                    <a:pt x="21080" y="11173"/>
                    <a:pt x="21072" y="11077"/>
                    <a:pt x="21064" y="10982"/>
                  </a:cubicBezTo>
                  <a:lnTo>
                    <a:pt x="21064" y="10982"/>
                  </a:lnTo>
                  <a:cubicBezTo>
                    <a:pt x="21558" y="11408"/>
                    <a:pt x="22162" y="11652"/>
                    <a:pt x="22822" y="11694"/>
                  </a:cubicBezTo>
                  <a:cubicBezTo>
                    <a:pt x="22826" y="11694"/>
                    <a:pt x="22830" y="11695"/>
                    <a:pt x="22834" y="11695"/>
                  </a:cubicBezTo>
                  <a:cubicBezTo>
                    <a:pt x="23008" y="11695"/>
                    <a:pt x="23004" y="11416"/>
                    <a:pt x="22822" y="11405"/>
                  </a:cubicBezTo>
                  <a:cubicBezTo>
                    <a:pt x="22147" y="11361"/>
                    <a:pt x="21549" y="11080"/>
                    <a:pt x="21076" y="10598"/>
                  </a:cubicBezTo>
                  <a:cubicBezTo>
                    <a:pt x="21065" y="10587"/>
                    <a:pt x="21054" y="10579"/>
                    <a:pt x="21043" y="10573"/>
                  </a:cubicBezTo>
                  <a:cubicBezTo>
                    <a:pt x="21035" y="10157"/>
                    <a:pt x="21064" y="9750"/>
                    <a:pt x="21132" y="9349"/>
                  </a:cubicBezTo>
                  <a:cubicBezTo>
                    <a:pt x="21296" y="9445"/>
                    <a:pt x="21460" y="9541"/>
                    <a:pt x="21625" y="9639"/>
                  </a:cubicBezTo>
                  <a:cubicBezTo>
                    <a:pt x="21649" y="9653"/>
                    <a:pt x="21674" y="9660"/>
                    <a:pt x="21696" y="9660"/>
                  </a:cubicBezTo>
                  <a:cubicBezTo>
                    <a:pt x="21823" y="9660"/>
                    <a:pt x="21907" y="9469"/>
                    <a:pt x="21772" y="9390"/>
                  </a:cubicBezTo>
                  <a:cubicBezTo>
                    <a:pt x="21577" y="9274"/>
                    <a:pt x="21385" y="9161"/>
                    <a:pt x="21192" y="9047"/>
                  </a:cubicBezTo>
                  <a:cubicBezTo>
                    <a:pt x="21321" y="8451"/>
                    <a:pt x="21541" y="7872"/>
                    <a:pt x="21854" y="7309"/>
                  </a:cubicBezTo>
                  <a:cubicBezTo>
                    <a:pt x="22454" y="6230"/>
                    <a:pt x="23364" y="5534"/>
                    <a:pt x="24490" y="5090"/>
                  </a:cubicBezTo>
                  <a:cubicBezTo>
                    <a:pt x="26032" y="4483"/>
                    <a:pt x="27659" y="4243"/>
                    <a:pt x="29273" y="3946"/>
                  </a:cubicBezTo>
                  <a:cubicBezTo>
                    <a:pt x="29286" y="4059"/>
                    <a:pt x="29292" y="4172"/>
                    <a:pt x="29295" y="4286"/>
                  </a:cubicBezTo>
                  <a:cubicBezTo>
                    <a:pt x="29297" y="4379"/>
                    <a:pt x="29371" y="4426"/>
                    <a:pt x="29443" y="4426"/>
                  </a:cubicBezTo>
                  <a:cubicBezTo>
                    <a:pt x="29515" y="4426"/>
                    <a:pt x="29587" y="4379"/>
                    <a:pt x="29584" y="4286"/>
                  </a:cubicBezTo>
                  <a:cubicBezTo>
                    <a:pt x="29581" y="4153"/>
                    <a:pt x="29571" y="4024"/>
                    <a:pt x="29557" y="3894"/>
                  </a:cubicBezTo>
                  <a:cubicBezTo>
                    <a:pt x="30399" y="3735"/>
                    <a:pt x="31240" y="3567"/>
                    <a:pt x="32070" y="3365"/>
                  </a:cubicBezTo>
                  <a:lnTo>
                    <a:pt x="32070" y="3367"/>
                  </a:lnTo>
                  <a:cubicBezTo>
                    <a:pt x="32165" y="3343"/>
                    <a:pt x="32252" y="3313"/>
                    <a:pt x="32336" y="3273"/>
                  </a:cubicBezTo>
                  <a:close/>
                  <a:moveTo>
                    <a:pt x="29762" y="15578"/>
                  </a:moveTo>
                  <a:cubicBezTo>
                    <a:pt x="30704" y="15578"/>
                    <a:pt x="31602" y="15864"/>
                    <a:pt x="32399" y="16746"/>
                  </a:cubicBezTo>
                  <a:cubicBezTo>
                    <a:pt x="31326" y="16822"/>
                    <a:pt x="30421" y="16874"/>
                    <a:pt x="29518" y="16949"/>
                  </a:cubicBezTo>
                  <a:cubicBezTo>
                    <a:pt x="28779" y="17011"/>
                    <a:pt x="28779" y="17024"/>
                    <a:pt x="28611" y="17856"/>
                  </a:cubicBezTo>
                  <a:lnTo>
                    <a:pt x="26000" y="17856"/>
                  </a:lnTo>
                  <a:cubicBezTo>
                    <a:pt x="26648" y="16536"/>
                    <a:pt x="27676" y="15803"/>
                    <a:pt x="29047" y="15627"/>
                  </a:cubicBezTo>
                  <a:cubicBezTo>
                    <a:pt x="29288" y="15596"/>
                    <a:pt x="29526" y="15578"/>
                    <a:pt x="29762" y="15578"/>
                  </a:cubicBezTo>
                  <a:close/>
                  <a:moveTo>
                    <a:pt x="3878" y="14015"/>
                  </a:moveTo>
                  <a:cubicBezTo>
                    <a:pt x="4993" y="14095"/>
                    <a:pt x="6149" y="14089"/>
                    <a:pt x="7288" y="14386"/>
                  </a:cubicBezTo>
                  <a:cubicBezTo>
                    <a:pt x="8459" y="14689"/>
                    <a:pt x="9335" y="15490"/>
                    <a:pt x="10348" y="16117"/>
                  </a:cubicBezTo>
                  <a:cubicBezTo>
                    <a:pt x="10476" y="16675"/>
                    <a:pt x="10610" y="17265"/>
                    <a:pt x="10754" y="17892"/>
                  </a:cubicBezTo>
                  <a:cubicBezTo>
                    <a:pt x="10657" y="17951"/>
                    <a:pt x="10566" y="17974"/>
                    <a:pt x="10476" y="17974"/>
                  </a:cubicBezTo>
                  <a:cubicBezTo>
                    <a:pt x="10269" y="17974"/>
                    <a:pt x="10071" y="17855"/>
                    <a:pt x="9830" y="17790"/>
                  </a:cubicBezTo>
                  <a:cubicBezTo>
                    <a:pt x="9988" y="17624"/>
                    <a:pt x="10081" y="17526"/>
                    <a:pt x="10196" y="17403"/>
                  </a:cubicBezTo>
                  <a:cubicBezTo>
                    <a:pt x="10123" y="17369"/>
                    <a:pt x="10048" y="17309"/>
                    <a:pt x="10001" y="17309"/>
                  </a:cubicBezTo>
                  <a:cubicBezTo>
                    <a:pt x="9994" y="17309"/>
                    <a:pt x="9988" y="17310"/>
                    <a:pt x="9983" y="17313"/>
                  </a:cubicBezTo>
                  <a:cubicBezTo>
                    <a:pt x="9668" y="17454"/>
                    <a:pt x="9359" y="17510"/>
                    <a:pt x="9053" y="17510"/>
                  </a:cubicBezTo>
                  <a:cubicBezTo>
                    <a:pt x="8548" y="17510"/>
                    <a:pt x="8052" y="17359"/>
                    <a:pt x="7554" y="17194"/>
                  </a:cubicBezTo>
                  <a:cubicBezTo>
                    <a:pt x="6551" y="16863"/>
                    <a:pt x="5548" y="16532"/>
                    <a:pt x="4537" y="16224"/>
                  </a:cubicBezTo>
                  <a:cubicBezTo>
                    <a:pt x="4069" y="16081"/>
                    <a:pt x="3864" y="15792"/>
                    <a:pt x="3837" y="15315"/>
                  </a:cubicBezTo>
                  <a:cubicBezTo>
                    <a:pt x="3815" y="14909"/>
                    <a:pt x="3579" y="14507"/>
                    <a:pt x="3878" y="14015"/>
                  </a:cubicBezTo>
                  <a:close/>
                  <a:moveTo>
                    <a:pt x="30792" y="8750"/>
                  </a:moveTo>
                  <a:cubicBezTo>
                    <a:pt x="30899" y="8750"/>
                    <a:pt x="31019" y="8776"/>
                    <a:pt x="31143" y="8808"/>
                  </a:cubicBezTo>
                  <a:cubicBezTo>
                    <a:pt x="33192" y="9353"/>
                    <a:pt x="35258" y="9840"/>
                    <a:pt x="37283" y="10464"/>
                  </a:cubicBezTo>
                  <a:cubicBezTo>
                    <a:pt x="38744" y="10912"/>
                    <a:pt x="40178" y="11484"/>
                    <a:pt x="41572" y="12118"/>
                  </a:cubicBezTo>
                  <a:cubicBezTo>
                    <a:pt x="42237" y="12419"/>
                    <a:pt x="42840" y="12934"/>
                    <a:pt x="43355" y="13467"/>
                  </a:cubicBezTo>
                  <a:cubicBezTo>
                    <a:pt x="43701" y="13825"/>
                    <a:pt x="43905" y="14364"/>
                    <a:pt x="44061" y="14857"/>
                  </a:cubicBezTo>
                  <a:cubicBezTo>
                    <a:pt x="44228" y="15390"/>
                    <a:pt x="44044" y="15894"/>
                    <a:pt x="43665" y="16326"/>
                  </a:cubicBezTo>
                  <a:lnTo>
                    <a:pt x="43665" y="16327"/>
                  </a:lnTo>
                  <a:cubicBezTo>
                    <a:pt x="43056" y="17021"/>
                    <a:pt x="42295" y="17513"/>
                    <a:pt x="41431" y="17749"/>
                  </a:cubicBezTo>
                  <a:cubicBezTo>
                    <a:pt x="40062" y="18122"/>
                    <a:pt x="38659" y="18377"/>
                    <a:pt x="37270" y="18676"/>
                  </a:cubicBezTo>
                  <a:cubicBezTo>
                    <a:pt x="37258" y="18679"/>
                    <a:pt x="37245" y="18680"/>
                    <a:pt x="37232" y="18680"/>
                  </a:cubicBezTo>
                  <a:cubicBezTo>
                    <a:pt x="37167" y="18680"/>
                    <a:pt x="37091" y="18651"/>
                    <a:pt x="36999" y="18636"/>
                  </a:cubicBezTo>
                  <a:cubicBezTo>
                    <a:pt x="37116" y="18340"/>
                    <a:pt x="37255" y="18068"/>
                    <a:pt x="37329" y="17780"/>
                  </a:cubicBezTo>
                  <a:cubicBezTo>
                    <a:pt x="37450" y="17318"/>
                    <a:pt x="37302" y="17117"/>
                    <a:pt x="36822" y="17024"/>
                  </a:cubicBezTo>
                  <a:cubicBezTo>
                    <a:pt x="36713" y="17003"/>
                    <a:pt x="36599" y="17006"/>
                    <a:pt x="36488" y="16989"/>
                  </a:cubicBezTo>
                  <a:cubicBezTo>
                    <a:pt x="36386" y="16972"/>
                    <a:pt x="36285" y="16942"/>
                    <a:pt x="36059" y="16888"/>
                  </a:cubicBezTo>
                  <a:cubicBezTo>
                    <a:pt x="36727" y="16067"/>
                    <a:pt x="37566" y="15834"/>
                    <a:pt x="38458" y="15814"/>
                  </a:cubicBezTo>
                  <a:cubicBezTo>
                    <a:pt x="38477" y="15813"/>
                    <a:pt x="38495" y="15813"/>
                    <a:pt x="38513" y="15813"/>
                  </a:cubicBezTo>
                  <a:cubicBezTo>
                    <a:pt x="39652" y="15813"/>
                    <a:pt x="40120" y="16636"/>
                    <a:pt x="40499" y="17607"/>
                  </a:cubicBezTo>
                  <a:cubicBezTo>
                    <a:pt x="40520" y="17513"/>
                    <a:pt x="40573" y="17412"/>
                    <a:pt x="40554" y="17329"/>
                  </a:cubicBezTo>
                  <a:cubicBezTo>
                    <a:pt x="40456" y="16875"/>
                    <a:pt x="40703" y="16596"/>
                    <a:pt x="41017" y="16338"/>
                  </a:cubicBezTo>
                  <a:cubicBezTo>
                    <a:pt x="42170" y="15395"/>
                    <a:pt x="42252" y="14168"/>
                    <a:pt x="41936" y="12838"/>
                  </a:cubicBezTo>
                  <a:cubicBezTo>
                    <a:pt x="41918" y="12757"/>
                    <a:pt x="41880" y="12680"/>
                    <a:pt x="41839" y="12609"/>
                  </a:cubicBezTo>
                  <a:cubicBezTo>
                    <a:pt x="41812" y="12561"/>
                    <a:pt x="41764" y="12527"/>
                    <a:pt x="41641" y="12396"/>
                  </a:cubicBezTo>
                  <a:cubicBezTo>
                    <a:pt x="40828" y="12618"/>
                    <a:pt x="39954" y="12857"/>
                    <a:pt x="39101" y="13089"/>
                  </a:cubicBezTo>
                  <a:cubicBezTo>
                    <a:pt x="38357" y="11923"/>
                    <a:pt x="37736" y="11452"/>
                    <a:pt x="36708" y="11452"/>
                  </a:cubicBezTo>
                  <a:cubicBezTo>
                    <a:pt x="36362" y="11452"/>
                    <a:pt x="35969" y="11505"/>
                    <a:pt x="35509" y="11604"/>
                  </a:cubicBezTo>
                  <a:cubicBezTo>
                    <a:pt x="34820" y="10656"/>
                    <a:pt x="33931" y="10250"/>
                    <a:pt x="32915" y="10250"/>
                  </a:cubicBezTo>
                  <a:cubicBezTo>
                    <a:pt x="32575" y="10250"/>
                    <a:pt x="32220" y="10296"/>
                    <a:pt x="31854" y="10382"/>
                  </a:cubicBezTo>
                  <a:cubicBezTo>
                    <a:pt x="31349" y="9993"/>
                    <a:pt x="30864" y="9623"/>
                    <a:pt x="30388" y="9259"/>
                  </a:cubicBezTo>
                  <a:cubicBezTo>
                    <a:pt x="30399" y="8864"/>
                    <a:pt x="30565" y="8750"/>
                    <a:pt x="30792" y="8750"/>
                  </a:cubicBezTo>
                  <a:close/>
                  <a:moveTo>
                    <a:pt x="32284" y="17154"/>
                  </a:moveTo>
                  <a:cubicBezTo>
                    <a:pt x="33872" y="17154"/>
                    <a:pt x="35459" y="17283"/>
                    <a:pt x="37090" y="17400"/>
                  </a:cubicBezTo>
                  <a:cubicBezTo>
                    <a:pt x="36861" y="17924"/>
                    <a:pt x="36678" y="18343"/>
                    <a:pt x="36470" y="18823"/>
                  </a:cubicBezTo>
                  <a:cubicBezTo>
                    <a:pt x="34430" y="19257"/>
                    <a:pt x="32328" y="19442"/>
                    <a:pt x="30148" y="19488"/>
                  </a:cubicBezTo>
                  <a:cubicBezTo>
                    <a:pt x="29794" y="18813"/>
                    <a:pt x="29153" y="18300"/>
                    <a:pt x="29082" y="17370"/>
                  </a:cubicBezTo>
                  <a:cubicBezTo>
                    <a:pt x="30159" y="17212"/>
                    <a:pt x="31221" y="17154"/>
                    <a:pt x="32284" y="17154"/>
                  </a:cubicBezTo>
                  <a:close/>
                  <a:moveTo>
                    <a:pt x="19516" y="2815"/>
                  </a:moveTo>
                  <a:cubicBezTo>
                    <a:pt x="19947" y="2815"/>
                    <a:pt x="20377" y="2833"/>
                    <a:pt x="20806" y="2872"/>
                  </a:cubicBezTo>
                  <a:cubicBezTo>
                    <a:pt x="20814" y="2888"/>
                    <a:pt x="20825" y="2904"/>
                    <a:pt x="20841" y="2918"/>
                  </a:cubicBezTo>
                  <a:cubicBezTo>
                    <a:pt x="21452" y="3447"/>
                    <a:pt x="21895" y="4109"/>
                    <a:pt x="22144" y="4878"/>
                  </a:cubicBezTo>
                  <a:cubicBezTo>
                    <a:pt x="22167" y="4949"/>
                    <a:pt x="22224" y="4979"/>
                    <a:pt x="22282" y="4979"/>
                  </a:cubicBezTo>
                  <a:cubicBezTo>
                    <a:pt x="22370" y="4979"/>
                    <a:pt x="22458" y="4909"/>
                    <a:pt x="22424" y="4801"/>
                  </a:cubicBezTo>
                  <a:cubicBezTo>
                    <a:pt x="22192" y="4084"/>
                    <a:pt x="21803" y="3449"/>
                    <a:pt x="21272" y="2924"/>
                  </a:cubicBezTo>
                  <a:lnTo>
                    <a:pt x="21272" y="2924"/>
                  </a:lnTo>
                  <a:cubicBezTo>
                    <a:pt x="21824" y="2994"/>
                    <a:pt x="22372" y="3101"/>
                    <a:pt x="22917" y="3248"/>
                  </a:cubicBezTo>
                  <a:cubicBezTo>
                    <a:pt x="22858" y="3286"/>
                    <a:pt x="22822" y="3360"/>
                    <a:pt x="22861" y="3441"/>
                  </a:cubicBezTo>
                  <a:cubicBezTo>
                    <a:pt x="23019" y="3749"/>
                    <a:pt x="23177" y="4059"/>
                    <a:pt x="23337" y="4367"/>
                  </a:cubicBezTo>
                  <a:cubicBezTo>
                    <a:pt x="23363" y="4418"/>
                    <a:pt x="23405" y="4440"/>
                    <a:pt x="23448" y="4440"/>
                  </a:cubicBezTo>
                  <a:cubicBezTo>
                    <a:pt x="23544" y="4440"/>
                    <a:pt x="23644" y="4335"/>
                    <a:pt x="23586" y="4221"/>
                  </a:cubicBezTo>
                  <a:cubicBezTo>
                    <a:pt x="23430" y="3915"/>
                    <a:pt x="23274" y="3610"/>
                    <a:pt x="23117" y="3303"/>
                  </a:cubicBezTo>
                  <a:lnTo>
                    <a:pt x="23117" y="3303"/>
                  </a:lnTo>
                  <a:cubicBezTo>
                    <a:pt x="23534" y="3424"/>
                    <a:pt x="23950" y="3567"/>
                    <a:pt x="24362" y="3738"/>
                  </a:cubicBezTo>
                  <a:cubicBezTo>
                    <a:pt x="24719" y="3885"/>
                    <a:pt x="25062" y="4063"/>
                    <a:pt x="25553" y="4294"/>
                  </a:cubicBezTo>
                  <a:cubicBezTo>
                    <a:pt x="25139" y="4458"/>
                    <a:pt x="24877" y="4578"/>
                    <a:pt x="24605" y="4667"/>
                  </a:cubicBezTo>
                  <a:cubicBezTo>
                    <a:pt x="22004" y="5513"/>
                    <a:pt x="20830" y="7611"/>
                    <a:pt x="20634" y="10124"/>
                  </a:cubicBezTo>
                  <a:cubicBezTo>
                    <a:pt x="20457" y="12405"/>
                    <a:pt x="21519" y="14155"/>
                    <a:pt x="22999" y="15733"/>
                  </a:cubicBezTo>
                  <a:cubicBezTo>
                    <a:pt x="23304" y="16057"/>
                    <a:pt x="23601" y="16387"/>
                    <a:pt x="23958" y="16774"/>
                  </a:cubicBezTo>
                  <a:cubicBezTo>
                    <a:pt x="22170" y="17351"/>
                    <a:pt x="20250" y="17648"/>
                    <a:pt x="18772" y="18992"/>
                  </a:cubicBezTo>
                  <a:cubicBezTo>
                    <a:pt x="18936" y="18943"/>
                    <a:pt x="19116" y="18922"/>
                    <a:pt x="19263" y="18842"/>
                  </a:cubicBezTo>
                  <a:cubicBezTo>
                    <a:pt x="20874" y="17953"/>
                    <a:pt x="22658" y="17577"/>
                    <a:pt x="24413" y="17125"/>
                  </a:cubicBezTo>
                  <a:cubicBezTo>
                    <a:pt x="24448" y="17116"/>
                    <a:pt x="24486" y="17112"/>
                    <a:pt x="24526" y="17112"/>
                  </a:cubicBezTo>
                  <a:cubicBezTo>
                    <a:pt x="24710" y="17112"/>
                    <a:pt x="24934" y="17199"/>
                    <a:pt x="25071" y="17310"/>
                  </a:cubicBezTo>
                  <a:cubicBezTo>
                    <a:pt x="25414" y="17584"/>
                    <a:pt x="25534" y="17994"/>
                    <a:pt x="25529" y="18434"/>
                  </a:cubicBezTo>
                  <a:cubicBezTo>
                    <a:pt x="25526" y="18700"/>
                    <a:pt x="25528" y="18967"/>
                    <a:pt x="25528" y="19276"/>
                  </a:cubicBezTo>
                  <a:cubicBezTo>
                    <a:pt x="26054" y="19128"/>
                    <a:pt x="25916" y="18668"/>
                    <a:pt x="26125" y="18275"/>
                  </a:cubicBezTo>
                  <a:cubicBezTo>
                    <a:pt x="26874" y="18248"/>
                    <a:pt x="27676" y="18205"/>
                    <a:pt x="28477" y="18201"/>
                  </a:cubicBezTo>
                  <a:cubicBezTo>
                    <a:pt x="28478" y="18201"/>
                    <a:pt x="28479" y="18200"/>
                    <a:pt x="28481" y="18200"/>
                  </a:cubicBezTo>
                  <a:cubicBezTo>
                    <a:pt x="28648" y="18200"/>
                    <a:pt x="28858" y="18299"/>
                    <a:pt x="28971" y="18423"/>
                  </a:cubicBezTo>
                  <a:cubicBezTo>
                    <a:pt x="29230" y="18706"/>
                    <a:pt x="29440" y="19035"/>
                    <a:pt x="29668" y="19341"/>
                  </a:cubicBezTo>
                  <a:cubicBezTo>
                    <a:pt x="29616" y="19395"/>
                    <a:pt x="29583" y="19463"/>
                    <a:pt x="29548" y="19463"/>
                  </a:cubicBezTo>
                  <a:cubicBezTo>
                    <a:pt x="27804" y="19513"/>
                    <a:pt x="26056" y="19629"/>
                    <a:pt x="24313" y="19629"/>
                  </a:cubicBezTo>
                  <a:cubicBezTo>
                    <a:pt x="23908" y="19629"/>
                    <a:pt x="23503" y="19623"/>
                    <a:pt x="23098" y="19608"/>
                  </a:cubicBezTo>
                  <a:cubicBezTo>
                    <a:pt x="20369" y="19507"/>
                    <a:pt x="17641" y="19256"/>
                    <a:pt x="14921" y="18975"/>
                  </a:cubicBezTo>
                  <a:cubicBezTo>
                    <a:pt x="13790" y="18859"/>
                    <a:pt x="12684" y="18501"/>
                    <a:pt x="11567" y="18254"/>
                  </a:cubicBezTo>
                  <a:cubicBezTo>
                    <a:pt x="11297" y="18194"/>
                    <a:pt x="11135" y="18054"/>
                    <a:pt x="11082" y="17758"/>
                  </a:cubicBezTo>
                  <a:cubicBezTo>
                    <a:pt x="11010" y="17352"/>
                    <a:pt x="10896" y="16953"/>
                    <a:pt x="10770" y="16420"/>
                  </a:cubicBezTo>
                  <a:cubicBezTo>
                    <a:pt x="13589" y="16243"/>
                    <a:pt x="16357" y="16070"/>
                    <a:pt x="19198" y="15891"/>
                  </a:cubicBezTo>
                  <a:lnTo>
                    <a:pt x="19198" y="15891"/>
                  </a:lnTo>
                  <a:cubicBezTo>
                    <a:pt x="19576" y="17280"/>
                    <a:pt x="18742" y="18096"/>
                    <a:pt x="17511" y="18815"/>
                  </a:cubicBezTo>
                  <a:cubicBezTo>
                    <a:pt x="18852" y="18662"/>
                    <a:pt x="19465" y="17814"/>
                    <a:pt x="19705" y="15923"/>
                  </a:cubicBezTo>
                  <a:cubicBezTo>
                    <a:pt x="20306" y="15819"/>
                    <a:pt x="20928" y="15711"/>
                    <a:pt x="21561" y="15602"/>
                  </a:cubicBezTo>
                  <a:cubicBezTo>
                    <a:pt x="21724" y="15891"/>
                    <a:pt x="21863" y="16138"/>
                    <a:pt x="22002" y="16386"/>
                  </a:cubicBezTo>
                  <a:cubicBezTo>
                    <a:pt x="22062" y="16370"/>
                    <a:pt x="22124" y="16354"/>
                    <a:pt x="22185" y="16340"/>
                  </a:cubicBezTo>
                  <a:cubicBezTo>
                    <a:pt x="22147" y="16057"/>
                    <a:pt x="22163" y="15751"/>
                    <a:pt x="22051" y="15503"/>
                  </a:cubicBezTo>
                  <a:cubicBezTo>
                    <a:pt x="21988" y="15360"/>
                    <a:pt x="21729" y="15221"/>
                    <a:pt x="21556" y="15221"/>
                  </a:cubicBezTo>
                  <a:cubicBezTo>
                    <a:pt x="21552" y="15221"/>
                    <a:pt x="21547" y="15221"/>
                    <a:pt x="21542" y="15221"/>
                  </a:cubicBezTo>
                  <a:cubicBezTo>
                    <a:pt x="21184" y="15237"/>
                    <a:pt x="20833" y="15384"/>
                    <a:pt x="20475" y="15417"/>
                  </a:cubicBezTo>
                  <a:cubicBezTo>
                    <a:pt x="20406" y="15424"/>
                    <a:pt x="20336" y="15427"/>
                    <a:pt x="20266" y="15427"/>
                  </a:cubicBezTo>
                  <a:cubicBezTo>
                    <a:pt x="20013" y="15427"/>
                    <a:pt x="19757" y="15392"/>
                    <a:pt x="19503" y="15390"/>
                  </a:cubicBezTo>
                  <a:cubicBezTo>
                    <a:pt x="19486" y="15390"/>
                    <a:pt x="19470" y="15390"/>
                    <a:pt x="19453" y="15390"/>
                  </a:cubicBezTo>
                  <a:cubicBezTo>
                    <a:pt x="19250" y="15390"/>
                    <a:pt x="19044" y="15400"/>
                    <a:pt x="18845" y="15436"/>
                  </a:cubicBezTo>
                  <a:cubicBezTo>
                    <a:pt x="16856" y="15793"/>
                    <a:pt x="14845" y="15819"/>
                    <a:pt x="12834" y="15850"/>
                  </a:cubicBezTo>
                  <a:cubicBezTo>
                    <a:pt x="12820" y="15850"/>
                    <a:pt x="12805" y="15850"/>
                    <a:pt x="12791" y="15850"/>
                  </a:cubicBezTo>
                  <a:cubicBezTo>
                    <a:pt x="12225" y="15850"/>
                    <a:pt x="11717" y="15700"/>
                    <a:pt x="11255" y="15386"/>
                  </a:cubicBezTo>
                  <a:cubicBezTo>
                    <a:pt x="10697" y="15005"/>
                    <a:pt x="10490" y="14507"/>
                    <a:pt x="10708" y="13866"/>
                  </a:cubicBezTo>
                  <a:cubicBezTo>
                    <a:pt x="10920" y="13242"/>
                    <a:pt x="11218" y="12647"/>
                    <a:pt x="11544" y="11890"/>
                  </a:cubicBezTo>
                  <a:cubicBezTo>
                    <a:pt x="11694" y="12185"/>
                    <a:pt x="11852" y="12296"/>
                    <a:pt x="12003" y="12296"/>
                  </a:cubicBezTo>
                  <a:cubicBezTo>
                    <a:pt x="12123" y="12296"/>
                    <a:pt x="12239" y="12225"/>
                    <a:pt x="12343" y="12121"/>
                  </a:cubicBezTo>
                  <a:cubicBezTo>
                    <a:pt x="12790" y="11669"/>
                    <a:pt x="13258" y="11219"/>
                    <a:pt x="13610" y="10696"/>
                  </a:cubicBezTo>
                  <a:cubicBezTo>
                    <a:pt x="14360" y="9576"/>
                    <a:pt x="15298" y="8707"/>
                    <a:pt x="16649" y="8104"/>
                  </a:cubicBezTo>
                  <a:lnTo>
                    <a:pt x="16649" y="8104"/>
                  </a:lnTo>
                  <a:cubicBezTo>
                    <a:pt x="16339" y="9211"/>
                    <a:pt x="16162" y="10266"/>
                    <a:pt x="15742" y="11214"/>
                  </a:cubicBezTo>
                  <a:cubicBezTo>
                    <a:pt x="15330" y="12141"/>
                    <a:pt x="14668" y="12958"/>
                    <a:pt x="14039" y="13942"/>
                  </a:cubicBezTo>
                  <a:cubicBezTo>
                    <a:pt x="15229" y="14192"/>
                    <a:pt x="16341" y="14425"/>
                    <a:pt x="17455" y="14659"/>
                  </a:cubicBezTo>
                  <a:lnTo>
                    <a:pt x="17502" y="14474"/>
                  </a:lnTo>
                  <a:cubicBezTo>
                    <a:pt x="16687" y="13986"/>
                    <a:pt x="15731" y="13951"/>
                    <a:pt x="14730" y="13707"/>
                  </a:cubicBezTo>
                  <a:cubicBezTo>
                    <a:pt x="14905" y="13432"/>
                    <a:pt x="15052" y="13176"/>
                    <a:pt x="15224" y="12939"/>
                  </a:cubicBezTo>
                  <a:cubicBezTo>
                    <a:pt x="16023" y="11836"/>
                    <a:pt x="16620" y="10664"/>
                    <a:pt x="16767" y="9276"/>
                  </a:cubicBezTo>
                  <a:cubicBezTo>
                    <a:pt x="16812" y="8854"/>
                    <a:pt x="17082" y="8455"/>
                    <a:pt x="17251" y="8044"/>
                  </a:cubicBezTo>
                  <a:cubicBezTo>
                    <a:pt x="17319" y="7881"/>
                    <a:pt x="17390" y="7718"/>
                    <a:pt x="17527" y="7396"/>
                  </a:cubicBezTo>
                  <a:lnTo>
                    <a:pt x="17527" y="7396"/>
                  </a:lnTo>
                  <a:cubicBezTo>
                    <a:pt x="17121" y="7538"/>
                    <a:pt x="16865" y="7611"/>
                    <a:pt x="16622" y="7715"/>
                  </a:cubicBezTo>
                  <a:cubicBezTo>
                    <a:pt x="15226" y="8320"/>
                    <a:pt x="14107" y="9251"/>
                    <a:pt x="13281" y="10540"/>
                  </a:cubicBezTo>
                  <a:cubicBezTo>
                    <a:pt x="12984" y="11001"/>
                    <a:pt x="12613" y="11411"/>
                    <a:pt x="12196" y="11949"/>
                  </a:cubicBezTo>
                  <a:cubicBezTo>
                    <a:pt x="12021" y="11577"/>
                    <a:pt x="11912" y="11350"/>
                    <a:pt x="11798" y="11110"/>
                  </a:cubicBezTo>
                  <a:cubicBezTo>
                    <a:pt x="11172" y="11699"/>
                    <a:pt x="10282" y="13497"/>
                    <a:pt x="10241" y="14215"/>
                  </a:cubicBezTo>
                  <a:cubicBezTo>
                    <a:pt x="10204" y="14820"/>
                    <a:pt x="10413" y="15185"/>
                    <a:pt x="11188" y="15883"/>
                  </a:cubicBezTo>
                  <a:cubicBezTo>
                    <a:pt x="11163" y="15939"/>
                    <a:pt x="11139" y="15995"/>
                    <a:pt x="11116" y="16051"/>
                  </a:cubicBezTo>
                  <a:cubicBezTo>
                    <a:pt x="10692" y="15815"/>
                    <a:pt x="10261" y="15593"/>
                    <a:pt x="9849" y="15340"/>
                  </a:cubicBezTo>
                  <a:cubicBezTo>
                    <a:pt x="9612" y="15195"/>
                    <a:pt x="9430" y="14948"/>
                    <a:pt x="9182" y="14838"/>
                  </a:cubicBezTo>
                  <a:cubicBezTo>
                    <a:pt x="8238" y="14419"/>
                    <a:pt x="8100" y="13561"/>
                    <a:pt x="8037" y="12708"/>
                  </a:cubicBezTo>
                  <a:cubicBezTo>
                    <a:pt x="7931" y="11263"/>
                    <a:pt x="8201" y="9865"/>
                    <a:pt x="8835" y="8559"/>
                  </a:cubicBezTo>
                  <a:lnTo>
                    <a:pt x="8835" y="8557"/>
                  </a:lnTo>
                  <a:cubicBezTo>
                    <a:pt x="9749" y="6670"/>
                    <a:pt x="11127" y="5207"/>
                    <a:pt x="12948" y="4155"/>
                  </a:cubicBezTo>
                  <a:cubicBezTo>
                    <a:pt x="13964" y="3570"/>
                    <a:pt x="15087" y="3359"/>
                    <a:pt x="16213" y="3147"/>
                  </a:cubicBezTo>
                  <a:cubicBezTo>
                    <a:pt x="17189" y="2962"/>
                    <a:pt x="18162" y="2847"/>
                    <a:pt x="19127" y="2820"/>
                  </a:cubicBezTo>
                  <a:cubicBezTo>
                    <a:pt x="19130" y="2850"/>
                    <a:pt x="19145" y="2880"/>
                    <a:pt x="19176" y="2905"/>
                  </a:cubicBezTo>
                  <a:cubicBezTo>
                    <a:pt x="19993" y="3580"/>
                    <a:pt x="20682" y="4371"/>
                    <a:pt x="21233" y="5276"/>
                  </a:cubicBezTo>
                  <a:cubicBezTo>
                    <a:pt x="21263" y="5325"/>
                    <a:pt x="21307" y="5344"/>
                    <a:pt x="21351" y="5344"/>
                  </a:cubicBezTo>
                  <a:cubicBezTo>
                    <a:pt x="21451" y="5344"/>
                    <a:pt x="21551" y="5240"/>
                    <a:pt x="21484" y="5129"/>
                  </a:cubicBezTo>
                  <a:cubicBezTo>
                    <a:pt x="20950" y="4256"/>
                    <a:pt x="20291" y="3480"/>
                    <a:pt x="19516" y="2815"/>
                  </a:cubicBezTo>
                  <a:close/>
                  <a:moveTo>
                    <a:pt x="5110" y="16927"/>
                  </a:moveTo>
                  <a:cubicBezTo>
                    <a:pt x="6631" y="17335"/>
                    <a:pt x="7996" y="17706"/>
                    <a:pt x="9365" y="18063"/>
                  </a:cubicBezTo>
                  <a:cubicBezTo>
                    <a:pt x="12120" y="18780"/>
                    <a:pt x="14870" y="19527"/>
                    <a:pt x="17733" y="19670"/>
                  </a:cubicBezTo>
                  <a:cubicBezTo>
                    <a:pt x="20130" y="19788"/>
                    <a:pt x="22528" y="19949"/>
                    <a:pt x="24926" y="19960"/>
                  </a:cubicBezTo>
                  <a:cubicBezTo>
                    <a:pt x="25041" y="19961"/>
                    <a:pt x="25157" y="19961"/>
                    <a:pt x="25272" y="19961"/>
                  </a:cubicBezTo>
                  <a:cubicBezTo>
                    <a:pt x="27612" y="19961"/>
                    <a:pt x="29954" y="19856"/>
                    <a:pt x="32292" y="19737"/>
                  </a:cubicBezTo>
                  <a:cubicBezTo>
                    <a:pt x="35141" y="19592"/>
                    <a:pt x="37920" y="18951"/>
                    <a:pt x="40843" y="18347"/>
                  </a:cubicBezTo>
                  <a:lnTo>
                    <a:pt x="40843" y="18347"/>
                  </a:lnTo>
                  <a:cubicBezTo>
                    <a:pt x="40638" y="18540"/>
                    <a:pt x="40534" y="18666"/>
                    <a:pt x="40404" y="18755"/>
                  </a:cubicBezTo>
                  <a:cubicBezTo>
                    <a:pt x="39780" y="19177"/>
                    <a:pt x="39147" y="19587"/>
                    <a:pt x="38518" y="20004"/>
                  </a:cubicBezTo>
                  <a:cubicBezTo>
                    <a:pt x="37299" y="20812"/>
                    <a:pt x="35926" y="21183"/>
                    <a:pt x="34497" y="21308"/>
                  </a:cubicBezTo>
                  <a:cubicBezTo>
                    <a:pt x="32812" y="21453"/>
                    <a:pt x="31126" y="21513"/>
                    <a:pt x="29439" y="21513"/>
                  </a:cubicBezTo>
                  <a:cubicBezTo>
                    <a:pt x="28084" y="21513"/>
                    <a:pt x="26729" y="21474"/>
                    <a:pt x="25373" y="21410"/>
                  </a:cubicBezTo>
                  <a:cubicBezTo>
                    <a:pt x="23365" y="21314"/>
                    <a:pt x="21356" y="21243"/>
                    <a:pt x="19347" y="21143"/>
                  </a:cubicBezTo>
                  <a:cubicBezTo>
                    <a:pt x="16139" y="20982"/>
                    <a:pt x="12940" y="20736"/>
                    <a:pt x="9828" y="19848"/>
                  </a:cubicBezTo>
                  <a:cubicBezTo>
                    <a:pt x="8189" y="19380"/>
                    <a:pt x="6710" y="18638"/>
                    <a:pt x="5500" y="17414"/>
                  </a:cubicBezTo>
                  <a:cubicBezTo>
                    <a:pt x="5393" y="17305"/>
                    <a:pt x="5306" y="17175"/>
                    <a:pt x="5110" y="16927"/>
                  </a:cubicBezTo>
                  <a:close/>
                  <a:moveTo>
                    <a:pt x="35892" y="0"/>
                  </a:moveTo>
                  <a:cubicBezTo>
                    <a:pt x="35279" y="0"/>
                    <a:pt x="34728" y="196"/>
                    <a:pt x="34274" y="659"/>
                  </a:cubicBezTo>
                  <a:cubicBezTo>
                    <a:pt x="33825" y="1117"/>
                    <a:pt x="33369" y="1580"/>
                    <a:pt x="33002" y="2100"/>
                  </a:cubicBezTo>
                  <a:cubicBezTo>
                    <a:pt x="32612" y="2653"/>
                    <a:pt x="32255" y="3024"/>
                    <a:pt x="31775" y="3024"/>
                  </a:cubicBezTo>
                  <a:cubicBezTo>
                    <a:pt x="31471" y="3024"/>
                    <a:pt x="31118" y="2875"/>
                    <a:pt x="30676" y="2531"/>
                  </a:cubicBezTo>
                  <a:cubicBezTo>
                    <a:pt x="30121" y="2098"/>
                    <a:pt x="29481" y="1828"/>
                    <a:pt x="28775" y="1700"/>
                  </a:cubicBezTo>
                  <a:cubicBezTo>
                    <a:pt x="28239" y="1603"/>
                    <a:pt x="27711" y="1554"/>
                    <a:pt x="27191" y="1554"/>
                  </a:cubicBezTo>
                  <a:cubicBezTo>
                    <a:pt x="25857" y="1554"/>
                    <a:pt x="24574" y="1874"/>
                    <a:pt x="23331" y="2509"/>
                  </a:cubicBezTo>
                  <a:cubicBezTo>
                    <a:pt x="23123" y="2615"/>
                    <a:pt x="22862" y="2699"/>
                    <a:pt x="22626" y="2699"/>
                  </a:cubicBezTo>
                  <a:cubicBezTo>
                    <a:pt x="22574" y="2699"/>
                    <a:pt x="22522" y="2695"/>
                    <a:pt x="22473" y="2686"/>
                  </a:cubicBezTo>
                  <a:cubicBezTo>
                    <a:pt x="21494" y="2503"/>
                    <a:pt x="20519" y="2422"/>
                    <a:pt x="19544" y="2422"/>
                  </a:cubicBezTo>
                  <a:cubicBezTo>
                    <a:pt x="18386" y="2422"/>
                    <a:pt x="17228" y="2536"/>
                    <a:pt x="16063" y="2727"/>
                  </a:cubicBezTo>
                  <a:cubicBezTo>
                    <a:pt x="13291" y="3182"/>
                    <a:pt x="11109" y="4526"/>
                    <a:pt x="9454" y="6763"/>
                  </a:cubicBezTo>
                  <a:cubicBezTo>
                    <a:pt x="9125" y="7208"/>
                    <a:pt x="8847" y="7688"/>
                    <a:pt x="8546" y="8154"/>
                  </a:cubicBezTo>
                  <a:cubicBezTo>
                    <a:pt x="8276" y="8112"/>
                    <a:pt x="8035" y="8075"/>
                    <a:pt x="7805" y="8039"/>
                  </a:cubicBezTo>
                  <a:cubicBezTo>
                    <a:pt x="7685" y="7649"/>
                    <a:pt x="7753" y="7186"/>
                    <a:pt x="7244" y="7068"/>
                  </a:cubicBezTo>
                  <a:cubicBezTo>
                    <a:pt x="7190" y="7055"/>
                    <a:pt x="7140" y="7049"/>
                    <a:pt x="7094" y="7049"/>
                  </a:cubicBezTo>
                  <a:cubicBezTo>
                    <a:pt x="6723" y="7049"/>
                    <a:pt x="6604" y="7430"/>
                    <a:pt x="6418" y="7720"/>
                  </a:cubicBezTo>
                  <a:cubicBezTo>
                    <a:pt x="6281" y="7576"/>
                    <a:pt x="6206" y="7494"/>
                    <a:pt x="6129" y="7418"/>
                  </a:cubicBezTo>
                  <a:cubicBezTo>
                    <a:pt x="6029" y="7320"/>
                    <a:pt x="5938" y="7208"/>
                    <a:pt x="5822" y="7134"/>
                  </a:cubicBezTo>
                  <a:cubicBezTo>
                    <a:pt x="5710" y="7061"/>
                    <a:pt x="5599" y="7027"/>
                    <a:pt x="5499" y="7027"/>
                  </a:cubicBezTo>
                  <a:cubicBezTo>
                    <a:pt x="5288" y="7027"/>
                    <a:pt x="5123" y="7181"/>
                    <a:pt x="5090" y="7461"/>
                  </a:cubicBezTo>
                  <a:cubicBezTo>
                    <a:pt x="5066" y="7674"/>
                    <a:pt x="5118" y="7905"/>
                    <a:pt x="5172" y="8118"/>
                  </a:cubicBezTo>
                  <a:cubicBezTo>
                    <a:pt x="5257" y="8458"/>
                    <a:pt x="5374" y="8789"/>
                    <a:pt x="5475" y="9118"/>
                  </a:cubicBezTo>
                  <a:cubicBezTo>
                    <a:pt x="5261" y="9208"/>
                    <a:pt x="5070" y="9248"/>
                    <a:pt x="4882" y="9248"/>
                  </a:cubicBezTo>
                  <a:cubicBezTo>
                    <a:pt x="4696" y="9248"/>
                    <a:pt x="4513" y="9208"/>
                    <a:pt x="4311" y="9138"/>
                  </a:cubicBezTo>
                  <a:cubicBezTo>
                    <a:pt x="4151" y="9083"/>
                    <a:pt x="3994" y="9058"/>
                    <a:pt x="3841" y="9058"/>
                  </a:cubicBezTo>
                  <a:cubicBezTo>
                    <a:pt x="3368" y="9058"/>
                    <a:pt x="2935" y="9304"/>
                    <a:pt x="2572" y="9682"/>
                  </a:cubicBezTo>
                  <a:cubicBezTo>
                    <a:pt x="2183" y="10086"/>
                    <a:pt x="2460" y="10446"/>
                    <a:pt x="2738" y="10832"/>
                  </a:cubicBezTo>
                  <a:cubicBezTo>
                    <a:pt x="1681" y="11061"/>
                    <a:pt x="1049" y="11682"/>
                    <a:pt x="506" y="12403"/>
                  </a:cubicBezTo>
                  <a:cubicBezTo>
                    <a:pt x="29" y="13034"/>
                    <a:pt x="0" y="13561"/>
                    <a:pt x="539" y="14150"/>
                  </a:cubicBezTo>
                  <a:cubicBezTo>
                    <a:pt x="1039" y="14697"/>
                    <a:pt x="1616" y="15228"/>
                    <a:pt x="2259" y="15580"/>
                  </a:cubicBezTo>
                  <a:cubicBezTo>
                    <a:pt x="3393" y="16204"/>
                    <a:pt x="4467" y="16878"/>
                    <a:pt x="5374" y="17809"/>
                  </a:cubicBezTo>
                  <a:cubicBezTo>
                    <a:pt x="6494" y="18957"/>
                    <a:pt x="7871" y="19685"/>
                    <a:pt x="9389" y="20143"/>
                  </a:cubicBezTo>
                  <a:cubicBezTo>
                    <a:pt x="12185" y="20987"/>
                    <a:pt x="15060" y="21364"/>
                    <a:pt x="17969" y="21502"/>
                  </a:cubicBezTo>
                  <a:cubicBezTo>
                    <a:pt x="19754" y="21587"/>
                    <a:pt x="21539" y="21698"/>
                    <a:pt x="23326" y="21729"/>
                  </a:cubicBezTo>
                  <a:cubicBezTo>
                    <a:pt x="26082" y="21779"/>
                    <a:pt x="28840" y="21819"/>
                    <a:pt x="31597" y="21819"/>
                  </a:cubicBezTo>
                  <a:cubicBezTo>
                    <a:pt x="32107" y="21819"/>
                    <a:pt x="32617" y="21818"/>
                    <a:pt x="33127" y="21815"/>
                  </a:cubicBezTo>
                  <a:cubicBezTo>
                    <a:pt x="35555" y="21800"/>
                    <a:pt x="37814" y="21173"/>
                    <a:pt x="39791" y="19681"/>
                  </a:cubicBezTo>
                  <a:cubicBezTo>
                    <a:pt x="41017" y="18755"/>
                    <a:pt x="42314" y="17923"/>
                    <a:pt x="43522" y="16978"/>
                  </a:cubicBezTo>
                  <a:cubicBezTo>
                    <a:pt x="44669" y="16081"/>
                    <a:pt x="44811" y="14847"/>
                    <a:pt x="43993" y="13640"/>
                  </a:cubicBezTo>
                  <a:cubicBezTo>
                    <a:pt x="43791" y="13343"/>
                    <a:pt x="43540" y="13075"/>
                    <a:pt x="43285" y="12817"/>
                  </a:cubicBezTo>
                  <a:cubicBezTo>
                    <a:pt x="42666" y="12190"/>
                    <a:pt x="41897" y="11797"/>
                    <a:pt x="41095" y="11456"/>
                  </a:cubicBezTo>
                  <a:cubicBezTo>
                    <a:pt x="38569" y="10382"/>
                    <a:pt x="35953" y="9592"/>
                    <a:pt x="33293" y="8943"/>
                  </a:cubicBezTo>
                  <a:cubicBezTo>
                    <a:pt x="32492" y="8747"/>
                    <a:pt x="31687" y="8570"/>
                    <a:pt x="30810" y="8368"/>
                  </a:cubicBezTo>
                  <a:cubicBezTo>
                    <a:pt x="31104" y="7761"/>
                    <a:pt x="31353" y="7249"/>
                    <a:pt x="31633" y="6674"/>
                  </a:cubicBezTo>
                  <a:cubicBezTo>
                    <a:pt x="32329" y="7044"/>
                    <a:pt x="32947" y="7358"/>
                    <a:pt x="33554" y="7696"/>
                  </a:cubicBezTo>
                  <a:cubicBezTo>
                    <a:pt x="34165" y="8037"/>
                    <a:pt x="34817" y="8242"/>
                    <a:pt x="35507" y="8242"/>
                  </a:cubicBezTo>
                  <a:cubicBezTo>
                    <a:pt x="35549" y="8242"/>
                    <a:pt x="35591" y="8241"/>
                    <a:pt x="35634" y="8240"/>
                  </a:cubicBezTo>
                  <a:cubicBezTo>
                    <a:pt x="36335" y="8216"/>
                    <a:pt x="36954" y="7989"/>
                    <a:pt x="37245" y="7259"/>
                  </a:cubicBezTo>
                  <a:cubicBezTo>
                    <a:pt x="37659" y="6221"/>
                    <a:pt x="37223" y="5125"/>
                    <a:pt x="36199" y="4687"/>
                  </a:cubicBezTo>
                  <a:cubicBezTo>
                    <a:pt x="35869" y="4545"/>
                    <a:pt x="35508" y="4480"/>
                    <a:pt x="35160" y="4381"/>
                  </a:cubicBezTo>
                  <a:cubicBezTo>
                    <a:pt x="34964" y="4325"/>
                    <a:pt x="34768" y="4272"/>
                    <a:pt x="34482" y="4193"/>
                  </a:cubicBezTo>
                  <a:cubicBezTo>
                    <a:pt x="35024" y="3961"/>
                    <a:pt x="35467" y="3792"/>
                    <a:pt x="35890" y="3585"/>
                  </a:cubicBezTo>
                  <a:cubicBezTo>
                    <a:pt x="36591" y="3240"/>
                    <a:pt x="37119" y="2714"/>
                    <a:pt x="37419" y="1985"/>
                  </a:cubicBezTo>
                  <a:cubicBezTo>
                    <a:pt x="37814" y="1026"/>
                    <a:pt x="37294" y="149"/>
                    <a:pt x="36275" y="24"/>
                  </a:cubicBezTo>
                  <a:cubicBezTo>
                    <a:pt x="36145" y="8"/>
                    <a:pt x="36017" y="0"/>
                    <a:pt x="35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205125" y="1145750"/>
              <a:ext cx="150725" cy="249850"/>
            </a:xfrm>
            <a:custGeom>
              <a:avLst/>
              <a:gdLst/>
              <a:ahLst/>
              <a:cxnLst/>
              <a:rect l="l" t="t" r="r" b="b"/>
              <a:pathLst>
                <a:path w="6029" h="9994" extrusionOk="0">
                  <a:moveTo>
                    <a:pt x="1550" y="3968"/>
                  </a:moveTo>
                  <a:lnTo>
                    <a:pt x="1550" y="3968"/>
                  </a:lnTo>
                  <a:cubicBezTo>
                    <a:pt x="1713" y="4202"/>
                    <a:pt x="1697" y="4414"/>
                    <a:pt x="1504" y="4606"/>
                  </a:cubicBezTo>
                  <a:lnTo>
                    <a:pt x="1504" y="4606"/>
                  </a:lnTo>
                  <a:cubicBezTo>
                    <a:pt x="1492" y="4454"/>
                    <a:pt x="1475" y="4303"/>
                    <a:pt x="1476" y="4151"/>
                  </a:cubicBezTo>
                  <a:cubicBezTo>
                    <a:pt x="1476" y="4091"/>
                    <a:pt x="1525" y="4030"/>
                    <a:pt x="1550" y="3968"/>
                  </a:cubicBezTo>
                  <a:close/>
                  <a:moveTo>
                    <a:pt x="1485" y="4700"/>
                  </a:moveTo>
                  <a:lnTo>
                    <a:pt x="1485" y="4700"/>
                  </a:lnTo>
                  <a:cubicBezTo>
                    <a:pt x="1568" y="4960"/>
                    <a:pt x="1652" y="5220"/>
                    <a:pt x="1748" y="5518"/>
                  </a:cubicBezTo>
                  <a:cubicBezTo>
                    <a:pt x="1470" y="5239"/>
                    <a:pt x="1382" y="4967"/>
                    <a:pt x="1485" y="4700"/>
                  </a:cubicBezTo>
                  <a:close/>
                  <a:moveTo>
                    <a:pt x="2486" y="522"/>
                  </a:moveTo>
                  <a:cubicBezTo>
                    <a:pt x="2888" y="522"/>
                    <a:pt x="3353" y="688"/>
                    <a:pt x="3692" y="994"/>
                  </a:cubicBezTo>
                  <a:cubicBezTo>
                    <a:pt x="3872" y="1157"/>
                    <a:pt x="4029" y="1349"/>
                    <a:pt x="4168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7" y="7277"/>
                    <a:pt x="519" y="7072"/>
                  </a:cubicBezTo>
                  <a:cubicBezTo>
                    <a:pt x="560" y="6802"/>
                    <a:pt x="639" y="6537"/>
                    <a:pt x="701" y="6276"/>
                  </a:cubicBezTo>
                  <a:cubicBezTo>
                    <a:pt x="799" y="6288"/>
                    <a:pt x="895" y="6294"/>
                    <a:pt x="988" y="6294"/>
                  </a:cubicBezTo>
                  <a:cubicBezTo>
                    <a:pt x="2097" y="6294"/>
                    <a:pt x="2789" y="5467"/>
                    <a:pt x="2531" y="4357"/>
                  </a:cubicBezTo>
                  <a:cubicBezTo>
                    <a:pt x="2425" y="3899"/>
                    <a:pt x="2136" y="3480"/>
                    <a:pt x="1912" y="3054"/>
                  </a:cubicBezTo>
                  <a:cubicBezTo>
                    <a:pt x="1784" y="2814"/>
                    <a:pt x="1558" y="2611"/>
                    <a:pt x="1478" y="2360"/>
                  </a:cubicBezTo>
                  <a:cubicBezTo>
                    <a:pt x="1277" y="1743"/>
                    <a:pt x="1536" y="904"/>
                    <a:pt x="1950" y="653"/>
                  </a:cubicBezTo>
                  <a:cubicBezTo>
                    <a:pt x="2096" y="564"/>
                    <a:pt x="2283" y="522"/>
                    <a:pt x="2486" y="522"/>
                  </a:cubicBezTo>
                  <a:close/>
                  <a:moveTo>
                    <a:pt x="2672" y="1"/>
                  </a:moveTo>
                  <a:cubicBezTo>
                    <a:pt x="2413" y="1"/>
                    <a:pt x="2149" y="61"/>
                    <a:pt x="1892" y="185"/>
                  </a:cubicBezTo>
                  <a:cubicBezTo>
                    <a:pt x="1189" y="526"/>
                    <a:pt x="969" y="1188"/>
                    <a:pt x="1026" y="1946"/>
                  </a:cubicBezTo>
                  <a:cubicBezTo>
                    <a:pt x="1039" y="2120"/>
                    <a:pt x="1050" y="2294"/>
                    <a:pt x="1078" y="2466"/>
                  </a:cubicBezTo>
                  <a:cubicBezTo>
                    <a:pt x="1228" y="3389"/>
                    <a:pt x="1083" y="4248"/>
                    <a:pt x="715" y="5117"/>
                  </a:cubicBezTo>
                  <a:cubicBezTo>
                    <a:pt x="419" y="5813"/>
                    <a:pt x="220" y="6575"/>
                    <a:pt x="127" y="7325"/>
                  </a:cubicBezTo>
                  <a:cubicBezTo>
                    <a:pt x="1" y="8344"/>
                    <a:pt x="426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8" y="9231"/>
                    <a:pt x="4716" y="9029"/>
                    <a:pt x="4826" y="8758"/>
                  </a:cubicBezTo>
                  <a:cubicBezTo>
                    <a:pt x="5713" y="6589"/>
                    <a:pt x="6028" y="4369"/>
                    <a:pt x="5070" y="2149"/>
                  </a:cubicBezTo>
                  <a:cubicBezTo>
                    <a:pt x="4803" y="1529"/>
                    <a:pt x="4337" y="959"/>
                    <a:pt x="3846" y="487"/>
                  </a:cubicBezTo>
                  <a:cubicBezTo>
                    <a:pt x="3513" y="167"/>
                    <a:pt x="3101" y="1"/>
                    <a:pt x="2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112675" y="1748875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43900" y="-74175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9"/>
                  </a:moveTo>
                  <a:cubicBezTo>
                    <a:pt x="2049" y="630"/>
                    <a:pt x="2612" y="1067"/>
                    <a:pt x="2803" y="1887"/>
                  </a:cubicBezTo>
                  <a:cubicBezTo>
                    <a:pt x="2978" y="2642"/>
                    <a:pt x="2724" y="3214"/>
                    <a:pt x="1945" y="3721"/>
                  </a:cubicBezTo>
                  <a:cubicBezTo>
                    <a:pt x="1523" y="3996"/>
                    <a:pt x="1073" y="4228"/>
                    <a:pt x="545" y="4531"/>
                  </a:cubicBezTo>
                  <a:cubicBezTo>
                    <a:pt x="376" y="3046"/>
                    <a:pt x="530" y="1772"/>
                    <a:pt x="1040" y="549"/>
                  </a:cubicBezTo>
                  <a:close/>
                  <a:moveTo>
                    <a:pt x="1140" y="0"/>
                  </a:moveTo>
                  <a:cubicBezTo>
                    <a:pt x="740" y="0"/>
                    <a:pt x="492" y="254"/>
                    <a:pt x="356" y="816"/>
                  </a:cubicBezTo>
                  <a:cubicBezTo>
                    <a:pt x="179" y="1551"/>
                    <a:pt x="114" y="2313"/>
                    <a:pt x="0" y="3064"/>
                  </a:cubicBezTo>
                  <a:cubicBezTo>
                    <a:pt x="19" y="3067"/>
                    <a:pt x="38" y="3070"/>
                    <a:pt x="57" y="3073"/>
                  </a:cubicBezTo>
                  <a:cubicBezTo>
                    <a:pt x="57" y="3384"/>
                    <a:pt x="57" y="3696"/>
                    <a:pt x="59" y="4008"/>
                  </a:cubicBezTo>
                  <a:cubicBezTo>
                    <a:pt x="59" y="4076"/>
                    <a:pt x="57" y="4147"/>
                    <a:pt x="70" y="4215"/>
                  </a:cubicBezTo>
                  <a:cubicBezTo>
                    <a:pt x="142" y="4621"/>
                    <a:pt x="331" y="4837"/>
                    <a:pt x="621" y="4837"/>
                  </a:cubicBezTo>
                  <a:cubicBezTo>
                    <a:pt x="742" y="4837"/>
                    <a:pt x="880" y="4800"/>
                    <a:pt x="1035" y="4722"/>
                  </a:cubicBezTo>
                  <a:cubicBezTo>
                    <a:pt x="1435" y="4522"/>
                    <a:pt x="1796" y="4245"/>
                    <a:pt x="2185" y="4016"/>
                  </a:cubicBezTo>
                  <a:cubicBezTo>
                    <a:pt x="2951" y="3565"/>
                    <a:pt x="3318" y="2887"/>
                    <a:pt x="3205" y="2018"/>
                  </a:cubicBezTo>
                  <a:cubicBezTo>
                    <a:pt x="3092" y="1137"/>
                    <a:pt x="2616" y="480"/>
                    <a:pt x="1760" y="143"/>
                  </a:cubicBezTo>
                  <a:cubicBezTo>
                    <a:pt x="1522" y="50"/>
                    <a:pt x="1316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31775" y="14600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1" y="2684"/>
                  </a:moveTo>
                  <a:cubicBezTo>
                    <a:pt x="6956" y="2684"/>
                    <a:pt x="6932" y="2691"/>
                    <a:pt x="6909" y="2704"/>
                  </a:cubicBezTo>
                  <a:lnTo>
                    <a:pt x="6759" y="2790"/>
                  </a:lnTo>
                  <a:cubicBezTo>
                    <a:pt x="6694" y="2828"/>
                    <a:pt x="6669" y="2910"/>
                    <a:pt x="6701" y="2978"/>
                  </a:cubicBezTo>
                  <a:lnTo>
                    <a:pt x="7080" y="3779"/>
                  </a:lnTo>
                  <a:cubicBezTo>
                    <a:pt x="7104" y="3833"/>
                    <a:pt x="7156" y="3863"/>
                    <a:pt x="7211" y="3863"/>
                  </a:cubicBezTo>
                  <a:cubicBezTo>
                    <a:pt x="7230" y="3863"/>
                    <a:pt x="7251" y="3858"/>
                    <a:pt x="7269" y="3850"/>
                  </a:cubicBezTo>
                  <a:lnTo>
                    <a:pt x="7415" y="3786"/>
                  </a:lnTo>
                  <a:cubicBezTo>
                    <a:pt x="7450" y="3770"/>
                    <a:pt x="7478" y="3740"/>
                    <a:pt x="7491" y="3705"/>
                  </a:cubicBezTo>
                  <a:cubicBezTo>
                    <a:pt x="7505" y="3669"/>
                    <a:pt x="7503" y="3628"/>
                    <a:pt x="7487" y="3593"/>
                  </a:cubicBezTo>
                  <a:lnTo>
                    <a:pt x="7113" y="2770"/>
                  </a:lnTo>
                  <a:cubicBezTo>
                    <a:pt x="7097" y="2734"/>
                    <a:pt x="7066" y="2705"/>
                    <a:pt x="7026" y="2692"/>
                  </a:cubicBezTo>
                  <a:cubicBezTo>
                    <a:pt x="7012" y="2687"/>
                    <a:pt x="6996" y="2684"/>
                    <a:pt x="6981" y="2684"/>
                  </a:cubicBezTo>
                  <a:close/>
                  <a:moveTo>
                    <a:pt x="6243" y="3125"/>
                  </a:moveTo>
                  <a:cubicBezTo>
                    <a:pt x="6219" y="3125"/>
                    <a:pt x="6194" y="3131"/>
                    <a:pt x="6172" y="3144"/>
                  </a:cubicBezTo>
                  <a:lnTo>
                    <a:pt x="6034" y="3223"/>
                  </a:lnTo>
                  <a:cubicBezTo>
                    <a:pt x="6001" y="3244"/>
                    <a:pt x="5977" y="3275"/>
                    <a:pt x="5968" y="3313"/>
                  </a:cubicBezTo>
                  <a:cubicBezTo>
                    <a:pt x="5958" y="3351"/>
                    <a:pt x="5965" y="3392"/>
                    <a:pt x="5987" y="3425"/>
                  </a:cubicBezTo>
                  <a:lnTo>
                    <a:pt x="6380" y="4052"/>
                  </a:lnTo>
                  <a:lnTo>
                    <a:pt x="6380" y="4054"/>
                  </a:lnTo>
                  <a:cubicBezTo>
                    <a:pt x="6409" y="4097"/>
                    <a:pt x="6454" y="4120"/>
                    <a:pt x="6503" y="4120"/>
                  </a:cubicBezTo>
                  <a:cubicBezTo>
                    <a:pt x="6529" y="4120"/>
                    <a:pt x="6554" y="4114"/>
                    <a:pt x="6576" y="4101"/>
                  </a:cubicBezTo>
                  <a:lnTo>
                    <a:pt x="6698" y="4029"/>
                  </a:lnTo>
                  <a:cubicBezTo>
                    <a:pt x="6731" y="4010"/>
                    <a:pt x="6755" y="3978"/>
                    <a:pt x="6764" y="3940"/>
                  </a:cubicBezTo>
                  <a:cubicBezTo>
                    <a:pt x="6773" y="3904"/>
                    <a:pt x="6767" y="3865"/>
                    <a:pt x="6748" y="3831"/>
                  </a:cubicBezTo>
                  <a:lnTo>
                    <a:pt x="6368" y="3195"/>
                  </a:lnTo>
                  <a:cubicBezTo>
                    <a:pt x="6340" y="3150"/>
                    <a:pt x="6292" y="3125"/>
                    <a:pt x="6243" y="3125"/>
                  </a:cubicBezTo>
                  <a:close/>
                  <a:moveTo>
                    <a:pt x="13615" y="1991"/>
                  </a:moveTo>
                  <a:cubicBezTo>
                    <a:pt x="13575" y="1991"/>
                    <a:pt x="13536" y="2007"/>
                    <a:pt x="13507" y="2039"/>
                  </a:cubicBezTo>
                  <a:cubicBezTo>
                    <a:pt x="13059" y="2535"/>
                    <a:pt x="12804" y="3302"/>
                    <a:pt x="12730" y="4386"/>
                  </a:cubicBezTo>
                  <a:cubicBezTo>
                    <a:pt x="12632" y="5804"/>
                    <a:pt x="12710" y="6468"/>
                    <a:pt x="13018" y="6833"/>
                  </a:cubicBezTo>
                  <a:cubicBezTo>
                    <a:pt x="13046" y="6866"/>
                    <a:pt x="13087" y="6883"/>
                    <a:pt x="13128" y="6883"/>
                  </a:cubicBezTo>
                  <a:cubicBezTo>
                    <a:pt x="13146" y="6883"/>
                    <a:pt x="13163" y="6880"/>
                    <a:pt x="13180" y="6874"/>
                  </a:cubicBezTo>
                  <a:cubicBezTo>
                    <a:pt x="13237" y="6852"/>
                    <a:pt x="13275" y="6795"/>
                    <a:pt x="13273" y="6733"/>
                  </a:cubicBezTo>
                  <a:cubicBezTo>
                    <a:pt x="13215" y="5144"/>
                    <a:pt x="13160" y="3642"/>
                    <a:pt x="13749" y="2189"/>
                  </a:cubicBezTo>
                  <a:cubicBezTo>
                    <a:pt x="13776" y="2124"/>
                    <a:pt x="13752" y="2050"/>
                    <a:pt x="13692" y="2013"/>
                  </a:cubicBezTo>
                  <a:cubicBezTo>
                    <a:pt x="13668" y="1998"/>
                    <a:pt x="13641" y="1991"/>
                    <a:pt x="13615" y="1991"/>
                  </a:cubicBezTo>
                  <a:close/>
                  <a:moveTo>
                    <a:pt x="4567" y="4580"/>
                  </a:moveTo>
                  <a:cubicBezTo>
                    <a:pt x="4545" y="4580"/>
                    <a:pt x="4523" y="4585"/>
                    <a:pt x="4502" y="4596"/>
                  </a:cubicBezTo>
                  <a:cubicBezTo>
                    <a:pt x="4444" y="4627"/>
                    <a:pt x="4412" y="4692"/>
                    <a:pt x="4426" y="4757"/>
                  </a:cubicBezTo>
                  <a:cubicBezTo>
                    <a:pt x="4726" y="6079"/>
                    <a:pt x="7386" y="8439"/>
                    <a:pt x="8678" y="8526"/>
                  </a:cubicBezTo>
                  <a:lnTo>
                    <a:pt x="8677" y="8526"/>
                  </a:lnTo>
                  <a:cubicBezTo>
                    <a:pt x="8682" y="8527"/>
                    <a:pt x="8683" y="8527"/>
                    <a:pt x="8688" y="8527"/>
                  </a:cubicBezTo>
                  <a:cubicBezTo>
                    <a:pt x="8748" y="8527"/>
                    <a:pt x="8803" y="8490"/>
                    <a:pt x="8824" y="8431"/>
                  </a:cubicBezTo>
                  <a:cubicBezTo>
                    <a:pt x="8846" y="8369"/>
                    <a:pt x="8824" y="8302"/>
                    <a:pt x="8772" y="8265"/>
                  </a:cubicBezTo>
                  <a:cubicBezTo>
                    <a:pt x="8533" y="8093"/>
                    <a:pt x="8291" y="7929"/>
                    <a:pt x="8050" y="7766"/>
                  </a:cubicBezTo>
                  <a:cubicBezTo>
                    <a:pt x="7500" y="7392"/>
                    <a:pt x="6980" y="7039"/>
                    <a:pt x="6508" y="6619"/>
                  </a:cubicBezTo>
                  <a:cubicBezTo>
                    <a:pt x="6041" y="6204"/>
                    <a:pt x="5622" y="5717"/>
                    <a:pt x="5218" y="5247"/>
                  </a:cubicBezTo>
                  <a:cubicBezTo>
                    <a:pt x="5036" y="5037"/>
                    <a:pt x="4857" y="4830"/>
                    <a:pt x="4676" y="4627"/>
                  </a:cubicBezTo>
                  <a:cubicBezTo>
                    <a:pt x="4647" y="4597"/>
                    <a:pt x="4608" y="4580"/>
                    <a:pt x="4567" y="4580"/>
                  </a:cubicBezTo>
                  <a:close/>
                  <a:moveTo>
                    <a:pt x="22449" y="4491"/>
                  </a:moveTo>
                  <a:cubicBezTo>
                    <a:pt x="22420" y="4491"/>
                    <a:pt x="22390" y="4500"/>
                    <a:pt x="22364" y="4518"/>
                  </a:cubicBezTo>
                  <a:cubicBezTo>
                    <a:pt x="22152" y="4669"/>
                    <a:pt x="21939" y="4817"/>
                    <a:pt x="21726" y="4967"/>
                  </a:cubicBezTo>
                  <a:cubicBezTo>
                    <a:pt x="21246" y="5299"/>
                    <a:pt x="20751" y="5645"/>
                    <a:pt x="20287" y="6016"/>
                  </a:cubicBezTo>
                  <a:cubicBezTo>
                    <a:pt x="19622" y="6547"/>
                    <a:pt x="18973" y="7118"/>
                    <a:pt x="18346" y="7671"/>
                  </a:cubicBezTo>
                  <a:lnTo>
                    <a:pt x="17875" y="8087"/>
                  </a:lnTo>
                  <a:cubicBezTo>
                    <a:pt x="17788" y="8161"/>
                    <a:pt x="17733" y="8254"/>
                    <a:pt x="17662" y="8373"/>
                  </a:cubicBezTo>
                  <a:cubicBezTo>
                    <a:pt x="17625" y="8433"/>
                    <a:pt x="17583" y="8501"/>
                    <a:pt x="17530" y="8580"/>
                  </a:cubicBezTo>
                  <a:cubicBezTo>
                    <a:pt x="17491" y="8638"/>
                    <a:pt x="17499" y="8719"/>
                    <a:pt x="17553" y="8766"/>
                  </a:cubicBezTo>
                  <a:cubicBezTo>
                    <a:pt x="17579" y="8793"/>
                    <a:pt x="17616" y="8805"/>
                    <a:pt x="17650" y="8805"/>
                  </a:cubicBezTo>
                  <a:cubicBezTo>
                    <a:pt x="17682" y="8805"/>
                    <a:pt x="17714" y="8794"/>
                    <a:pt x="17741" y="8774"/>
                  </a:cubicBezTo>
                  <a:lnTo>
                    <a:pt x="22640" y="4868"/>
                  </a:lnTo>
                  <a:cubicBezTo>
                    <a:pt x="22672" y="4844"/>
                    <a:pt x="22691" y="4808"/>
                    <a:pt x="22694" y="4768"/>
                  </a:cubicBezTo>
                  <a:cubicBezTo>
                    <a:pt x="22699" y="4730"/>
                    <a:pt x="22686" y="4691"/>
                    <a:pt x="22661" y="4661"/>
                  </a:cubicBezTo>
                  <a:lnTo>
                    <a:pt x="22557" y="4541"/>
                  </a:lnTo>
                  <a:cubicBezTo>
                    <a:pt x="22529" y="4508"/>
                    <a:pt x="22490" y="4491"/>
                    <a:pt x="22449" y="4491"/>
                  </a:cubicBezTo>
                  <a:close/>
                  <a:moveTo>
                    <a:pt x="13006" y="9304"/>
                  </a:moveTo>
                  <a:cubicBezTo>
                    <a:pt x="12982" y="9304"/>
                    <a:pt x="12957" y="9310"/>
                    <a:pt x="12935" y="9322"/>
                  </a:cubicBezTo>
                  <a:cubicBezTo>
                    <a:pt x="12886" y="9350"/>
                    <a:pt x="12858" y="9404"/>
                    <a:pt x="12863" y="9461"/>
                  </a:cubicBezTo>
                  <a:lnTo>
                    <a:pt x="12926" y="10207"/>
                  </a:lnTo>
                  <a:cubicBezTo>
                    <a:pt x="12932" y="10282"/>
                    <a:pt x="12995" y="10339"/>
                    <a:pt x="13070" y="10339"/>
                  </a:cubicBezTo>
                  <a:lnTo>
                    <a:pt x="13082" y="10339"/>
                  </a:lnTo>
                  <a:lnTo>
                    <a:pt x="13239" y="10327"/>
                  </a:lnTo>
                  <a:cubicBezTo>
                    <a:pt x="13307" y="10320"/>
                    <a:pt x="13362" y="10267"/>
                    <a:pt x="13370" y="10197"/>
                  </a:cubicBezTo>
                  <a:lnTo>
                    <a:pt x="13375" y="10150"/>
                  </a:lnTo>
                  <a:cubicBezTo>
                    <a:pt x="13401" y="9894"/>
                    <a:pt x="13436" y="9578"/>
                    <a:pt x="13090" y="9331"/>
                  </a:cubicBezTo>
                  <a:cubicBezTo>
                    <a:pt x="13066" y="9313"/>
                    <a:pt x="13036" y="9304"/>
                    <a:pt x="13006" y="9304"/>
                  </a:cubicBezTo>
                  <a:close/>
                  <a:moveTo>
                    <a:pt x="24335" y="9368"/>
                  </a:moveTo>
                  <a:cubicBezTo>
                    <a:pt x="24279" y="9368"/>
                    <a:pt x="24227" y="9400"/>
                    <a:pt x="24203" y="9451"/>
                  </a:cubicBezTo>
                  <a:lnTo>
                    <a:pt x="23700" y="10521"/>
                  </a:lnTo>
                  <a:cubicBezTo>
                    <a:pt x="23672" y="10584"/>
                    <a:pt x="23689" y="10658"/>
                    <a:pt x="23745" y="10699"/>
                  </a:cubicBezTo>
                  <a:cubicBezTo>
                    <a:pt x="23771" y="10718"/>
                    <a:pt x="23801" y="10728"/>
                    <a:pt x="23831" y="10728"/>
                  </a:cubicBezTo>
                  <a:cubicBezTo>
                    <a:pt x="23866" y="10728"/>
                    <a:pt x="23901" y="10715"/>
                    <a:pt x="23928" y="10691"/>
                  </a:cubicBezTo>
                  <a:cubicBezTo>
                    <a:pt x="24252" y="10402"/>
                    <a:pt x="24586" y="10047"/>
                    <a:pt x="24476" y="9485"/>
                  </a:cubicBezTo>
                  <a:cubicBezTo>
                    <a:pt x="24465" y="9423"/>
                    <a:pt x="24414" y="9376"/>
                    <a:pt x="24351" y="9369"/>
                  </a:cubicBezTo>
                  <a:lnTo>
                    <a:pt x="24353" y="9369"/>
                  </a:lnTo>
                  <a:cubicBezTo>
                    <a:pt x="24347" y="9369"/>
                    <a:pt x="24341" y="9368"/>
                    <a:pt x="24335" y="9368"/>
                  </a:cubicBezTo>
                  <a:close/>
                  <a:moveTo>
                    <a:pt x="10481" y="9937"/>
                  </a:moveTo>
                  <a:cubicBezTo>
                    <a:pt x="10446" y="9937"/>
                    <a:pt x="10412" y="9949"/>
                    <a:pt x="10384" y="9973"/>
                  </a:cubicBezTo>
                  <a:cubicBezTo>
                    <a:pt x="10337" y="10017"/>
                    <a:pt x="10323" y="10086"/>
                    <a:pt x="10351" y="10145"/>
                  </a:cubicBezTo>
                  <a:cubicBezTo>
                    <a:pt x="10621" y="10690"/>
                    <a:pt x="11087" y="10985"/>
                    <a:pt x="11778" y="11048"/>
                  </a:cubicBezTo>
                  <a:lnTo>
                    <a:pt x="11792" y="11048"/>
                  </a:lnTo>
                  <a:cubicBezTo>
                    <a:pt x="11853" y="11048"/>
                    <a:pt x="11909" y="11009"/>
                    <a:pt x="11929" y="10949"/>
                  </a:cubicBezTo>
                  <a:cubicBezTo>
                    <a:pt x="11950" y="10884"/>
                    <a:pt x="11923" y="10815"/>
                    <a:pt x="11866" y="10780"/>
                  </a:cubicBezTo>
                  <a:lnTo>
                    <a:pt x="11654" y="10654"/>
                  </a:lnTo>
                  <a:cubicBezTo>
                    <a:pt x="11503" y="10564"/>
                    <a:pt x="11353" y="10473"/>
                    <a:pt x="11203" y="10380"/>
                  </a:cubicBezTo>
                  <a:cubicBezTo>
                    <a:pt x="11054" y="10287"/>
                    <a:pt x="10907" y="10189"/>
                    <a:pt x="10762" y="10093"/>
                  </a:cubicBezTo>
                  <a:lnTo>
                    <a:pt x="10560" y="9960"/>
                  </a:lnTo>
                  <a:cubicBezTo>
                    <a:pt x="10536" y="9945"/>
                    <a:pt x="10508" y="9937"/>
                    <a:pt x="10481" y="9937"/>
                  </a:cubicBezTo>
                  <a:close/>
                  <a:moveTo>
                    <a:pt x="14344" y="11167"/>
                  </a:moveTo>
                  <a:cubicBezTo>
                    <a:pt x="14346" y="11170"/>
                    <a:pt x="14348" y="11175"/>
                    <a:pt x="14348" y="11180"/>
                  </a:cubicBezTo>
                  <a:cubicBezTo>
                    <a:pt x="14370" y="11243"/>
                    <a:pt x="14401" y="11336"/>
                    <a:pt x="14390" y="11368"/>
                  </a:cubicBezTo>
                  <a:cubicBezTo>
                    <a:pt x="14313" y="11587"/>
                    <a:pt x="14182" y="11718"/>
                    <a:pt x="13992" y="11769"/>
                  </a:cubicBezTo>
                  <a:cubicBezTo>
                    <a:pt x="13942" y="11581"/>
                    <a:pt x="13987" y="11398"/>
                    <a:pt x="14131" y="11227"/>
                  </a:cubicBezTo>
                  <a:cubicBezTo>
                    <a:pt x="14152" y="11200"/>
                    <a:pt x="14254" y="11183"/>
                    <a:pt x="14324" y="11170"/>
                  </a:cubicBezTo>
                  <a:cubicBezTo>
                    <a:pt x="14330" y="11169"/>
                    <a:pt x="14337" y="11167"/>
                    <a:pt x="14344" y="11167"/>
                  </a:cubicBezTo>
                  <a:close/>
                  <a:moveTo>
                    <a:pt x="15454" y="11188"/>
                  </a:moveTo>
                  <a:cubicBezTo>
                    <a:pt x="15403" y="11188"/>
                    <a:pt x="15354" y="11217"/>
                    <a:pt x="15329" y="11263"/>
                  </a:cubicBezTo>
                  <a:cubicBezTo>
                    <a:pt x="15297" y="11320"/>
                    <a:pt x="15308" y="11391"/>
                    <a:pt x="15355" y="11435"/>
                  </a:cubicBezTo>
                  <a:cubicBezTo>
                    <a:pt x="15594" y="11671"/>
                    <a:pt x="15777" y="11805"/>
                    <a:pt x="15970" y="11805"/>
                  </a:cubicBezTo>
                  <a:cubicBezTo>
                    <a:pt x="16090" y="11805"/>
                    <a:pt x="16215" y="11753"/>
                    <a:pt x="16360" y="11638"/>
                  </a:cubicBezTo>
                  <a:cubicBezTo>
                    <a:pt x="16404" y="11603"/>
                    <a:pt x="16423" y="11546"/>
                    <a:pt x="16412" y="11492"/>
                  </a:cubicBezTo>
                  <a:cubicBezTo>
                    <a:pt x="16399" y="11439"/>
                    <a:pt x="16357" y="11396"/>
                    <a:pt x="16303" y="11383"/>
                  </a:cubicBezTo>
                  <a:lnTo>
                    <a:pt x="15488" y="11192"/>
                  </a:lnTo>
                  <a:cubicBezTo>
                    <a:pt x="15477" y="11189"/>
                    <a:pt x="15465" y="11188"/>
                    <a:pt x="15454" y="11188"/>
                  </a:cubicBezTo>
                  <a:close/>
                  <a:moveTo>
                    <a:pt x="10206" y="11603"/>
                  </a:moveTo>
                  <a:cubicBezTo>
                    <a:pt x="10144" y="11603"/>
                    <a:pt x="10091" y="11642"/>
                    <a:pt x="10068" y="11699"/>
                  </a:cubicBezTo>
                  <a:cubicBezTo>
                    <a:pt x="10050" y="11758"/>
                    <a:pt x="10067" y="11821"/>
                    <a:pt x="10114" y="11860"/>
                  </a:cubicBezTo>
                  <a:cubicBezTo>
                    <a:pt x="10286" y="12001"/>
                    <a:pt x="10467" y="12070"/>
                    <a:pt x="10658" y="12070"/>
                  </a:cubicBezTo>
                  <a:cubicBezTo>
                    <a:pt x="10847" y="12070"/>
                    <a:pt x="11038" y="12003"/>
                    <a:pt x="11239" y="11868"/>
                  </a:cubicBezTo>
                  <a:cubicBezTo>
                    <a:pt x="11291" y="11832"/>
                    <a:pt x="11315" y="11767"/>
                    <a:pt x="11296" y="11706"/>
                  </a:cubicBezTo>
                  <a:cubicBezTo>
                    <a:pt x="11278" y="11644"/>
                    <a:pt x="11222" y="11603"/>
                    <a:pt x="11158" y="11603"/>
                  </a:cubicBezTo>
                  <a:close/>
                  <a:moveTo>
                    <a:pt x="3793" y="11748"/>
                  </a:moveTo>
                  <a:cubicBezTo>
                    <a:pt x="3625" y="11748"/>
                    <a:pt x="3454" y="11772"/>
                    <a:pt x="3279" y="11848"/>
                  </a:cubicBezTo>
                  <a:cubicBezTo>
                    <a:pt x="3223" y="11873"/>
                    <a:pt x="3188" y="11930"/>
                    <a:pt x="3193" y="11991"/>
                  </a:cubicBezTo>
                  <a:cubicBezTo>
                    <a:pt x="3197" y="12053"/>
                    <a:pt x="3242" y="12105"/>
                    <a:pt x="3300" y="12121"/>
                  </a:cubicBezTo>
                  <a:cubicBezTo>
                    <a:pt x="4139" y="12342"/>
                    <a:pt x="5009" y="12454"/>
                    <a:pt x="5902" y="12454"/>
                  </a:cubicBezTo>
                  <a:cubicBezTo>
                    <a:pt x="6478" y="12454"/>
                    <a:pt x="7064" y="12407"/>
                    <a:pt x="7656" y="12314"/>
                  </a:cubicBezTo>
                  <a:cubicBezTo>
                    <a:pt x="7724" y="12304"/>
                    <a:pt x="7775" y="12247"/>
                    <a:pt x="7778" y="12178"/>
                  </a:cubicBezTo>
                  <a:lnTo>
                    <a:pt x="7786" y="12001"/>
                  </a:lnTo>
                  <a:cubicBezTo>
                    <a:pt x="7788" y="11961"/>
                    <a:pt x="7773" y="11924"/>
                    <a:pt x="7747" y="11895"/>
                  </a:cubicBezTo>
                  <a:cubicBezTo>
                    <a:pt x="7720" y="11867"/>
                    <a:pt x="7682" y="11851"/>
                    <a:pt x="7642" y="11851"/>
                  </a:cubicBezTo>
                  <a:lnTo>
                    <a:pt x="7203" y="11851"/>
                  </a:lnTo>
                  <a:cubicBezTo>
                    <a:pt x="7036" y="11851"/>
                    <a:pt x="6869" y="11851"/>
                    <a:pt x="6702" y="11851"/>
                  </a:cubicBezTo>
                  <a:cubicBezTo>
                    <a:pt x="6535" y="11851"/>
                    <a:pt x="6368" y="11851"/>
                    <a:pt x="6200" y="11849"/>
                  </a:cubicBezTo>
                  <a:cubicBezTo>
                    <a:pt x="6025" y="11848"/>
                    <a:pt x="5848" y="11843"/>
                    <a:pt x="5673" y="11840"/>
                  </a:cubicBezTo>
                  <a:cubicBezTo>
                    <a:pt x="5455" y="11834"/>
                    <a:pt x="5232" y="11829"/>
                    <a:pt x="5009" y="11829"/>
                  </a:cubicBezTo>
                  <a:cubicBezTo>
                    <a:pt x="4917" y="11829"/>
                    <a:pt x="4825" y="11830"/>
                    <a:pt x="4733" y="11832"/>
                  </a:cubicBezTo>
                  <a:cubicBezTo>
                    <a:pt x="4716" y="11833"/>
                    <a:pt x="4698" y="11833"/>
                    <a:pt x="4681" y="11833"/>
                  </a:cubicBezTo>
                  <a:cubicBezTo>
                    <a:pt x="4545" y="11833"/>
                    <a:pt x="4410" y="11812"/>
                    <a:pt x="4265" y="11792"/>
                  </a:cubicBezTo>
                  <a:cubicBezTo>
                    <a:pt x="4110" y="11770"/>
                    <a:pt x="3953" y="11748"/>
                    <a:pt x="3793" y="11748"/>
                  </a:cubicBezTo>
                  <a:close/>
                  <a:moveTo>
                    <a:pt x="13341" y="11827"/>
                  </a:moveTo>
                  <a:cubicBezTo>
                    <a:pt x="13401" y="12159"/>
                    <a:pt x="13596" y="12358"/>
                    <a:pt x="13929" y="12431"/>
                  </a:cubicBezTo>
                  <a:cubicBezTo>
                    <a:pt x="13912" y="12486"/>
                    <a:pt x="13897" y="12541"/>
                    <a:pt x="13882" y="12595"/>
                  </a:cubicBezTo>
                  <a:cubicBezTo>
                    <a:pt x="13818" y="12814"/>
                    <a:pt x="13758" y="13023"/>
                    <a:pt x="13673" y="13211"/>
                  </a:cubicBezTo>
                  <a:cubicBezTo>
                    <a:pt x="13554" y="13472"/>
                    <a:pt x="13291" y="13632"/>
                    <a:pt x="13105" y="13632"/>
                  </a:cubicBezTo>
                  <a:cubicBezTo>
                    <a:pt x="13088" y="13632"/>
                    <a:pt x="13072" y="13630"/>
                    <a:pt x="13057" y="13628"/>
                  </a:cubicBezTo>
                  <a:cubicBezTo>
                    <a:pt x="12819" y="13588"/>
                    <a:pt x="12667" y="13396"/>
                    <a:pt x="12591" y="13037"/>
                  </a:cubicBezTo>
                  <a:cubicBezTo>
                    <a:pt x="12526" y="12723"/>
                    <a:pt x="12594" y="12465"/>
                    <a:pt x="12796" y="12273"/>
                  </a:cubicBezTo>
                  <a:cubicBezTo>
                    <a:pt x="12937" y="12138"/>
                    <a:pt x="13093" y="12018"/>
                    <a:pt x="13275" y="11878"/>
                  </a:cubicBezTo>
                  <a:cubicBezTo>
                    <a:pt x="13297" y="11862"/>
                    <a:pt x="13318" y="11845"/>
                    <a:pt x="13341" y="11827"/>
                  </a:cubicBezTo>
                  <a:close/>
                  <a:moveTo>
                    <a:pt x="14841" y="12743"/>
                  </a:moveTo>
                  <a:cubicBezTo>
                    <a:pt x="14822" y="12743"/>
                    <a:pt x="14803" y="12746"/>
                    <a:pt x="14785" y="12754"/>
                  </a:cubicBezTo>
                  <a:cubicBezTo>
                    <a:pt x="14724" y="12780"/>
                    <a:pt x="14687" y="12843"/>
                    <a:pt x="14698" y="12909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3"/>
                    <a:pt x="15428" y="13843"/>
                  </a:cubicBezTo>
                  <a:cubicBezTo>
                    <a:pt x="15474" y="13843"/>
                    <a:pt x="15518" y="13821"/>
                    <a:pt x="15546" y="13783"/>
                  </a:cubicBezTo>
                  <a:cubicBezTo>
                    <a:pt x="15583" y="13732"/>
                    <a:pt x="15583" y="13664"/>
                    <a:pt x="15546" y="13614"/>
                  </a:cubicBezTo>
                  <a:lnTo>
                    <a:pt x="14957" y="12802"/>
                  </a:lnTo>
                  <a:cubicBezTo>
                    <a:pt x="14930" y="12764"/>
                    <a:pt x="14886" y="12743"/>
                    <a:pt x="14841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3"/>
                    <a:pt x="13896" y="10545"/>
                  </a:cubicBezTo>
                  <a:cubicBezTo>
                    <a:pt x="13566" y="10826"/>
                    <a:pt x="13240" y="11112"/>
                    <a:pt x="12916" y="11398"/>
                  </a:cubicBezTo>
                  <a:lnTo>
                    <a:pt x="12468" y="11791"/>
                  </a:lnTo>
                  <a:cubicBezTo>
                    <a:pt x="12144" y="12074"/>
                    <a:pt x="11996" y="12440"/>
                    <a:pt x="12000" y="12944"/>
                  </a:cubicBezTo>
                  <a:cubicBezTo>
                    <a:pt x="12000" y="12950"/>
                    <a:pt x="12002" y="12957"/>
                    <a:pt x="12002" y="12963"/>
                  </a:cubicBezTo>
                  <a:lnTo>
                    <a:pt x="12010" y="13018"/>
                  </a:lnTo>
                  <a:cubicBezTo>
                    <a:pt x="12016" y="13088"/>
                    <a:pt x="12027" y="13182"/>
                    <a:pt x="12051" y="13276"/>
                  </a:cubicBezTo>
                  <a:cubicBezTo>
                    <a:pt x="12174" y="13792"/>
                    <a:pt x="12463" y="14097"/>
                    <a:pt x="12909" y="14182"/>
                  </a:cubicBezTo>
                  <a:cubicBezTo>
                    <a:pt x="12981" y="14195"/>
                    <a:pt x="13052" y="14203"/>
                    <a:pt x="13122" y="14203"/>
                  </a:cubicBezTo>
                  <a:cubicBezTo>
                    <a:pt x="13479" y="14203"/>
                    <a:pt x="13788" y="14020"/>
                    <a:pt x="14044" y="13655"/>
                  </a:cubicBezTo>
                  <a:cubicBezTo>
                    <a:pt x="14164" y="13484"/>
                    <a:pt x="14261" y="13271"/>
                    <a:pt x="14337" y="13001"/>
                  </a:cubicBezTo>
                  <a:lnTo>
                    <a:pt x="14368" y="12889"/>
                  </a:lnTo>
                  <a:cubicBezTo>
                    <a:pt x="14476" y="12506"/>
                    <a:pt x="14577" y="12145"/>
                    <a:pt x="14833" y="11834"/>
                  </a:cubicBezTo>
                  <a:cubicBezTo>
                    <a:pt x="15000" y="11628"/>
                    <a:pt x="15047" y="11289"/>
                    <a:pt x="15019" y="11041"/>
                  </a:cubicBezTo>
                  <a:cubicBezTo>
                    <a:pt x="14990" y="10799"/>
                    <a:pt x="14810" y="10584"/>
                    <a:pt x="14545" y="10478"/>
                  </a:cubicBezTo>
                  <a:cubicBezTo>
                    <a:pt x="14448" y="10440"/>
                    <a:pt x="14350" y="10422"/>
                    <a:pt x="14258" y="10422"/>
                  </a:cubicBezTo>
                  <a:close/>
                  <a:moveTo>
                    <a:pt x="11214" y="13743"/>
                  </a:moveTo>
                  <a:cubicBezTo>
                    <a:pt x="11183" y="13743"/>
                    <a:pt x="11152" y="13752"/>
                    <a:pt x="11125" y="13772"/>
                  </a:cubicBezTo>
                  <a:lnTo>
                    <a:pt x="10448" y="14285"/>
                  </a:lnTo>
                  <a:cubicBezTo>
                    <a:pt x="10386" y="14332"/>
                    <a:pt x="10372" y="14421"/>
                    <a:pt x="10418" y="14484"/>
                  </a:cubicBezTo>
                  <a:lnTo>
                    <a:pt x="10527" y="14637"/>
                  </a:lnTo>
                  <a:cubicBezTo>
                    <a:pt x="10549" y="14669"/>
                    <a:pt x="10583" y="14689"/>
                    <a:pt x="10623" y="14696"/>
                  </a:cubicBezTo>
                  <a:cubicBezTo>
                    <a:pt x="10629" y="14697"/>
                    <a:pt x="10637" y="14697"/>
                    <a:pt x="10643" y="14697"/>
                  </a:cubicBezTo>
                  <a:cubicBezTo>
                    <a:pt x="10675" y="14697"/>
                    <a:pt x="10707" y="14686"/>
                    <a:pt x="10732" y="14667"/>
                  </a:cubicBezTo>
                  <a:lnTo>
                    <a:pt x="11408" y="14141"/>
                  </a:lnTo>
                  <a:cubicBezTo>
                    <a:pt x="11471" y="14092"/>
                    <a:pt x="11482" y="14002"/>
                    <a:pt x="11433" y="13939"/>
                  </a:cubicBezTo>
                  <a:lnTo>
                    <a:pt x="11327" y="13800"/>
                  </a:lnTo>
                  <a:lnTo>
                    <a:pt x="11329" y="13800"/>
                  </a:lnTo>
                  <a:cubicBezTo>
                    <a:pt x="11300" y="13762"/>
                    <a:pt x="11257" y="13743"/>
                    <a:pt x="11214" y="13743"/>
                  </a:cubicBezTo>
                  <a:close/>
                  <a:moveTo>
                    <a:pt x="12556" y="14261"/>
                  </a:moveTo>
                  <a:cubicBezTo>
                    <a:pt x="12540" y="14261"/>
                    <a:pt x="12523" y="14263"/>
                    <a:pt x="12507" y="14269"/>
                  </a:cubicBezTo>
                  <a:cubicBezTo>
                    <a:pt x="12451" y="14290"/>
                    <a:pt x="12413" y="14343"/>
                    <a:pt x="12413" y="14405"/>
                  </a:cubicBezTo>
                  <a:lnTo>
                    <a:pt x="12413" y="15211"/>
                  </a:lnTo>
                  <a:cubicBezTo>
                    <a:pt x="12413" y="15271"/>
                    <a:pt x="12449" y="15324"/>
                    <a:pt x="12504" y="15346"/>
                  </a:cubicBezTo>
                  <a:cubicBezTo>
                    <a:pt x="12522" y="15353"/>
                    <a:pt x="12539" y="15356"/>
                    <a:pt x="12556" y="15356"/>
                  </a:cubicBezTo>
                  <a:cubicBezTo>
                    <a:pt x="12597" y="15356"/>
                    <a:pt x="12635" y="15340"/>
                    <a:pt x="12664" y="15309"/>
                  </a:cubicBezTo>
                  <a:cubicBezTo>
                    <a:pt x="12948" y="14997"/>
                    <a:pt x="12950" y="14644"/>
                    <a:pt x="12667" y="14310"/>
                  </a:cubicBezTo>
                  <a:cubicBezTo>
                    <a:pt x="12639" y="14279"/>
                    <a:pt x="12598" y="14261"/>
                    <a:pt x="12556" y="14261"/>
                  </a:cubicBezTo>
                  <a:close/>
                  <a:moveTo>
                    <a:pt x="12368" y="8349"/>
                  </a:moveTo>
                  <a:cubicBezTo>
                    <a:pt x="12394" y="8366"/>
                    <a:pt x="12416" y="8382"/>
                    <a:pt x="12427" y="8395"/>
                  </a:cubicBezTo>
                  <a:cubicBezTo>
                    <a:pt x="12751" y="8831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1"/>
                  </a:cubicBezTo>
                  <a:cubicBezTo>
                    <a:pt x="14545" y="8775"/>
                    <a:pt x="14698" y="8722"/>
                    <a:pt x="14867" y="8665"/>
                  </a:cubicBezTo>
                  <a:lnTo>
                    <a:pt x="14927" y="8644"/>
                  </a:lnTo>
                  <a:lnTo>
                    <a:pt x="14927" y="8644"/>
                  </a:lnTo>
                  <a:cubicBezTo>
                    <a:pt x="14853" y="10158"/>
                    <a:pt x="15927" y="10624"/>
                    <a:pt x="17039" y="10856"/>
                  </a:cubicBezTo>
                  <a:lnTo>
                    <a:pt x="17039" y="12148"/>
                  </a:lnTo>
                  <a:cubicBezTo>
                    <a:pt x="16974" y="12222"/>
                    <a:pt x="16903" y="12299"/>
                    <a:pt x="16832" y="12377"/>
                  </a:cubicBezTo>
                  <a:cubicBezTo>
                    <a:pt x="16622" y="12603"/>
                    <a:pt x="16385" y="12859"/>
                    <a:pt x="16223" y="13156"/>
                  </a:cubicBezTo>
                  <a:cubicBezTo>
                    <a:pt x="16066" y="13442"/>
                    <a:pt x="15979" y="13765"/>
                    <a:pt x="15888" y="14108"/>
                  </a:cubicBezTo>
                  <a:cubicBezTo>
                    <a:pt x="15851" y="14246"/>
                    <a:pt x="15812" y="14389"/>
                    <a:pt x="15768" y="14541"/>
                  </a:cubicBezTo>
                  <a:cubicBezTo>
                    <a:pt x="15700" y="14558"/>
                    <a:pt x="15630" y="14576"/>
                    <a:pt x="15561" y="14595"/>
                  </a:cubicBezTo>
                  <a:cubicBezTo>
                    <a:pt x="14938" y="14753"/>
                    <a:pt x="14171" y="14950"/>
                    <a:pt x="13859" y="15787"/>
                  </a:cubicBezTo>
                  <a:cubicBezTo>
                    <a:pt x="13417" y="15667"/>
                    <a:pt x="13168" y="15610"/>
                    <a:pt x="12932" y="15610"/>
                  </a:cubicBezTo>
                  <a:cubicBezTo>
                    <a:pt x="12733" y="15610"/>
                    <a:pt x="12544" y="15651"/>
                    <a:pt x="12256" y="15730"/>
                  </a:cubicBezTo>
                  <a:cubicBezTo>
                    <a:pt x="11654" y="15268"/>
                    <a:pt x="10950" y="15133"/>
                    <a:pt x="10206" y="14994"/>
                  </a:cubicBezTo>
                  <a:cubicBezTo>
                    <a:pt x="10035" y="14961"/>
                    <a:pt x="9863" y="14929"/>
                    <a:pt x="9691" y="14892"/>
                  </a:cubicBezTo>
                  <a:cubicBezTo>
                    <a:pt x="9847" y="13859"/>
                    <a:pt x="9637" y="12961"/>
                    <a:pt x="9051" y="12157"/>
                  </a:cubicBezTo>
                  <a:cubicBezTo>
                    <a:pt x="9547" y="11552"/>
                    <a:pt x="10001" y="10884"/>
                    <a:pt x="9945" y="9995"/>
                  </a:cubicBezTo>
                  <a:cubicBezTo>
                    <a:pt x="10031" y="9957"/>
                    <a:pt x="10116" y="9917"/>
                    <a:pt x="10203" y="9880"/>
                  </a:cubicBezTo>
                  <a:cubicBezTo>
                    <a:pt x="11002" y="9518"/>
                    <a:pt x="11828" y="9145"/>
                    <a:pt x="12368" y="8349"/>
                  </a:cubicBezTo>
                  <a:close/>
                  <a:moveTo>
                    <a:pt x="12203" y="7475"/>
                  </a:moveTo>
                  <a:cubicBezTo>
                    <a:pt x="12192" y="7475"/>
                    <a:pt x="12181" y="7476"/>
                    <a:pt x="12171" y="7479"/>
                  </a:cubicBezTo>
                  <a:cubicBezTo>
                    <a:pt x="12125" y="7490"/>
                    <a:pt x="12087" y="7521"/>
                    <a:pt x="12070" y="7565"/>
                  </a:cubicBezTo>
                  <a:cubicBezTo>
                    <a:pt x="11823" y="8180"/>
                    <a:pt x="11424" y="8602"/>
                    <a:pt x="10812" y="8894"/>
                  </a:cubicBezTo>
                  <a:cubicBezTo>
                    <a:pt x="10733" y="8932"/>
                    <a:pt x="10653" y="8971"/>
                    <a:pt x="10574" y="9011"/>
                  </a:cubicBezTo>
                  <a:cubicBezTo>
                    <a:pt x="10331" y="9131"/>
                    <a:pt x="10081" y="9256"/>
                    <a:pt x="9827" y="9336"/>
                  </a:cubicBezTo>
                  <a:cubicBezTo>
                    <a:pt x="9542" y="9426"/>
                    <a:pt x="9257" y="9581"/>
                    <a:pt x="9299" y="10044"/>
                  </a:cubicBezTo>
                  <a:cubicBezTo>
                    <a:pt x="9359" y="10679"/>
                    <a:pt x="9031" y="11165"/>
                    <a:pt x="8667" y="11597"/>
                  </a:cubicBezTo>
                  <a:cubicBezTo>
                    <a:pt x="8577" y="11704"/>
                    <a:pt x="8486" y="11810"/>
                    <a:pt x="8388" y="11925"/>
                  </a:cubicBezTo>
                  <a:lnTo>
                    <a:pt x="8271" y="12061"/>
                  </a:lnTo>
                  <a:cubicBezTo>
                    <a:pt x="8222" y="12118"/>
                    <a:pt x="8224" y="12203"/>
                    <a:pt x="8277" y="12257"/>
                  </a:cubicBezTo>
                  <a:cubicBezTo>
                    <a:pt x="9083" y="13083"/>
                    <a:pt x="9320" y="14072"/>
                    <a:pt x="9001" y="15280"/>
                  </a:cubicBezTo>
                  <a:cubicBezTo>
                    <a:pt x="8990" y="15320"/>
                    <a:pt x="8998" y="15361"/>
                    <a:pt x="9018" y="15395"/>
                  </a:cubicBezTo>
                  <a:cubicBezTo>
                    <a:pt x="9040" y="15429"/>
                    <a:pt x="9075" y="15452"/>
                    <a:pt x="9114" y="15460"/>
                  </a:cubicBezTo>
                  <a:cubicBezTo>
                    <a:pt x="9313" y="15495"/>
                    <a:pt x="9500" y="15523"/>
                    <a:pt x="9678" y="15552"/>
                  </a:cubicBezTo>
                  <a:cubicBezTo>
                    <a:pt x="10061" y="15610"/>
                    <a:pt x="10389" y="15661"/>
                    <a:pt x="10708" y="15756"/>
                  </a:cubicBezTo>
                  <a:cubicBezTo>
                    <a:pt x="11008" y="15844"/>
                    <a:pt x="11305" y="15978"/>
                    <a:pt x="11593" y="16108"/>
                  </a:cubicBezTo>
                  <a:cubicBezTo>
                    <a:pt x="11762" y="16184"/>
                    <a:pt x="11931" y="16259"/>
                    <a:pt x="12101" y="16329"/>
                  </a:cubicBezTo>
                  <a:cubicBezTo>
                    <a:pt x="12154" y="16350"/>
                    <a:pt x="12232" y="16368"/>
                    <a:pt x="12312" y="16368"/>
                  </a:cubicBezTo>
                  <a:cubicBezTo>
                    <a:pt x="12388" y="16368"/>
                    <a:pt x="12465" y="16352"/>
                    <a:pt x="12525" y="16308"/>
                  </a:cubicBezTo>
                  <a:cubicBezTo>
                    <a:pt x="12616" y="16239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3"/>
                    <a:pt x="13278" y="16312"/>
                    <a:pt x="13348" y="16326"/>
                  </a:cubicBezTo>
                  <a:cubicBezTo>
                    <a:pt x="13521" y="16359"/>
                    <a:pt x="13698" y="16380"/>
                    <a:pt x="13882" y="16402"/>
                  </a:cubicBezTo>
                  <a:cubicBezTo>
                    <a:pt x="13965" y="16411"/>
                    <a:pt x="14051" y="16421"/>
                    <a:pt x="14138" y="16433"/>
                  </a:cubicBezTo>
                  <a:lnTo>
                    <a:pt x="14156" y="16433"/>
                  </a:lnTo>
                  <a:cubicBezTo>
                    <a:pt x="14223" y="16433"/>
                    <a:pt x="14281" y="16389"/>
                    <a:pt x="14297" y="16324"/>
                  </a:cubicBezTo>
                  <a:cubicBezTo>
                    <a:pt x="14447" y="15715"/>
                    <a:pt x="14818" y="15407"/>
                    <a:pt x="15537" y="15294"/>
                  </a:cubicBezTo>
                  <a:cubicBezTo>
                    <a:pt x="15663" y="15274"/>
                    <a:pt x="15790" y="15249"/>
                    <a:pt x="15916" y="15223"/>
                  </a:cubicBezTo>
                  <a:cubicBezTo>
                    <a:pt x="15992" y="15207"/>
                    <a:pt x="16066" y="15193"/>
                    <a:pt x="16142" y="15179"/>
                  </a:cubicBezTo>
                  <a:cubicBezTo>
                    <a:pt x="16305" y="15149"/>
                    <a:pt x="16422" y="15081"/>
                    <a:pt x="16490" y="14975"/>
                  </a:cubicBezTo>
                  <a:cubicBezTo>
                    <a:pt x="16554" y="14876"/>
                    <a:pt x="16570" y="14754"/>
                    <a:pt x="16537" y="14615"/>
                  </a:cubicBezTo>
                  <a:cubicBezTo>
                    <a:pt x="16366" y="13895"/>
                    <a:pt x="16700" y="13394"/>
                    <a:pt x="17294" y="12822"/>
                  </a:cubicBezTo>
                  <a:cubicBezTo>
                    <a:pt x="17482" y="12641"/>
                    <a:pt x="17656" y="12554"/>
                    <a:pt x="17850" y="12554"/>
                  </a:cubicBezTo>
                  <a:cubicBezTo>
                    <a:pt x="17955" y="12554"/>
                    <a:pt x="18065" y="12580"/>
                    <a:pt x="18186" y="12630"/>
                  </a:cubicBezTo>
                  <a:cubicBezTo>
                    <a:pt x="18857" y="12912"/>
                    <a:pt x="19566" y="12986"/>
                    <a:pt x="20230" y="12986"/>
                  </a:cubicBezTo>
                  <a:cubicBezTo>
                    <a:pt x="20461" y="12986"/>
                    <a:pt x="20686" y="12977"/>
                    <a:pt x="20903" y="12964"/>
                  </a:cubicBezTo>
                  <a:cubicBezTo>
                    <a:pt x="20999" y="12958"/>
                    <a:pt x="21083" y="12914"/>
                    <a:pt x="21156" y="12876"/>
                  </a:cubicBezTo>
                  <a:cubicBezTo>
                    <a:pt x="21181" y="12862"/>
                    <a:pt x="21206" y="12848"/>
                    <a:pt x="21231" y="12837"/>
                  </a:cubicBezTo>
                  <a:cubicBezTo>
                    <a:pt x="21282" y="12814"/>
                    <a:pt x="21317" y="12765"/>
                    <a:pt x="21318" y="12710"/>
                  </a:cubicBezTo>
                  <a:cubicBezTo>
                    <a:pt x="21321" y="12655"/>
                    <a:pt x="21291" y="12603"/>
                    <a:pt x="21242" y="12576"/>
                  </a:cubicBezTo>
                  <a:cubicBezTo>
                    <a:pt x="21040" y="12467"/>
                    <a:pt x="20865" y="12453"/>
                    <a:pt x="20737" y="12453"/>
                  </a:cubicBezTo>
                  <a:cubicBezTo>
                    <a:pt x="19764" y="12446"/>
                    <a:pt x="18908" y="12326"/>
                    <a:pt x="18120" y="12083"/>
                  </a:cubicBezTo>
                  <a:cubicBezTo>
                    <a:pt x="17627" y="11931"/>
                    <a:pt x="17474" y="11658"/>
                    <a:pt x="17605" y="11170"/>
                  </a:cubicBezTo>
                  <a:cubicBezTo>
                    <a:pt x="17635" y="11060"/>
                    <a:pt x="17674" y="10951"/>
                    <a:pt x="17714" y="10838"/>
                  </a:cubicBezTo>
                  <a:lnTo>
                    <a:pt x="17772" y="10676"/>
                  </a:lnTo>
                  <a:cubicBezTo>
                    <a:pt x="17796" y="10611"/>
                    <a:pt x="17767" y="10538"/>
                    <a:pt x="17707" y="10504"/>
                  </a:cubicBezTo>
                  <a:cubicBezTo>
                    <a:pt x="17668" y="10480"/>
                    <a:pt x="17633" y="10458"/>
                    <a:pt x="17605" y="10439"/>
                  </a:cubicBezTo>
                  <a:cubicBezTo>
                    <a:pt x="17540" y="10399"/>
                    <a:pt x="17486" y="10363"/>
                    <a:pt x="17418" y="10344"/>
                  </a:cubicBezTo>
                  <a:cubicBezTo>
                    <a:pt x="17294" y="10308"/>
                    <a:pt x="17169" y="10276"/>
                    <a:pt x="17044" y="10243"/>
                  </a:cubicBezTo>
                  <a:cubicBezTo>
                    <a:pt x="16858" y="10195"/>
                    <a:pt x="16663" y="10147"/>
                    <a:pt x="16482" y="10083"/>
                  </a:cubicBezTo>
                  <a:cubicBezTo>
                    <a:pt x="15771" y="9835"/>
                    <a:pt x="15493" y="9403"/>
                    <a:pt x="15554" y="8635"/>
                  </a:cubicBezTo>
                  <a:cubicBezTo>
                    <a:pt x="15565" y="8515"/>
                    <a:pt x="15572" y="8393"/>
                    <a:pt x="15581" y="8245"/>
                  </a:cubicBezTo>
                  <a:lnTo>
                    <a:pt x="15597" y="8005"/>
                  </a:lnTo>
                  <a:cubicBezTo>
                    <a:pt x="15600" y="7957"/>
                    <a:pt x="15578" y="7910"/>
                    <a:pt x="15542" y="7881"/>
                  </a:cubicBezTo>
                  <a:cubicBezTo>
                    <a:pt x="15516" y="7861"/>
                    <a:pt x="15485" y="7850"/>
                    <a:pt x="15453" y="7850"/>
                  </a:cubicBezTo>
                  <a:cubicBezTo>
                    <a:pt x="15438" y="7850"/>
                    <a:pt x="15422" y="7853"/>
                    <a:pt x="15407" y="7858"/>
                  </a:cubicBezTo>
                  <a:lnTo>
                    <a:pt x="15190" y="7927"/>
                  </a:lnTo>
                  <a:cubicBezTo>
                    <a:pt x="15055" y="7968"/>
                    <a:pt x="14943" y="8005"/>
                    <a:pt x="14833" y="8044"/>
                  </a:cubicBezTo>
                  <a:cubicBezTo>
                    <a:pt x="14730" y="8082"/>
                    <a:pt x="14627" y="8123"/>
                    <a:pt x="14526" y="8166"/>
                  </a:cubicBezTo>
                  <a:cubicBezTo>
                    <a:pt x="14359" y="8232"/>
                    <a:pt x="14202" y="8297"/>
                    <a:pt x="14040" y="8346"/>
                  </a:cubicBezTo>
                  <a:cubicBezTo>
                    <a:pt x="13875" y="8395"/>
                    <a:pt x="13728" y="8421"/>
                    <a:pt x="13597" y="8421"/>
                  </a:cubicBezTo>
                  <a:cubicBezTo>
                    <a:pt x="13322" y="8421"/>
                    <a:pt x="13112" y="8310"/>
                    <a:pt x="12932" y="8079"/>
                  </a:cubicBezTo>
                  <a:cubicBezTo>
                    <a:pt x="12819" y="7935"/>
                    <a:pt x="12675" y="7818"/>
                    <a:pt x="12523" y="7697"/>
                  </a:cubicBezTo>
                  <a:cubicBezTo>
                    <a:pt x="12452" y="7638"/>
                    <a:pt x="12376" y="7578"/>
                    <a:pt x="12300" y="7512"/>
                  </a:cubicBezTo>
                  <a:cubicBezTo>
                    <a:pt x="12274" y="7488"/>
                    <a:pt x="12238" y="7475"/>
                    <a:pt x="12203" y="7475"/>
                  </a:cubicBezTo>
                  <a:close/>
                  <a:moveTo>
                    <a:pt x="2082" y="16519"/>
                  </a:moveTo>
                  <a:cubicBezTo>
                    <a:pt x="2074" y="16519"/>
                    <a:pt x="2067" y="16519"/>
                    <a:pt x="2060" y="16520"/>
                  </a:cubicBezTo>
                  <a:cubicBezTo>
                    <a:pt x="1995" y="16530"/>
                    <a:pt x="1945" y="16582"/>
                    <a:pt x="1937" y="16645"/>
                  </a:cubicBezTo>
                  <a:cubicBezTo>
                    <a:pt x="1864" y="17225"/>
                    <a:pt x="1913" y="17334"/>
                    <a:pt x="2403" y="17708"/>
                  </a:cubicBezTo>
                  <a:cubicBezTo>
                    <a:pt x="2430" y="17727"/>
                    <a:pt x="2460" y="17736"/>
                    <a:pt x="2491" y="17736"/>
                  </a:cubicBezTo>
                  <a:cubicBezTo>
                    <a:pt x="2521" y="17736"/>
                    <a:pt x="2554" y="17727"/>
                    <a:pt x="2581" y="17705"/>
                  </a:cubicBezTo>
                  <a:cubicBezTo>
                    <a:pt x="2632" y="17665"/>
                    <a:pt x="2649" y="17594"/>
                    <a:pt x="2624" y="17534"/>
                  </a:cubicBezTo>
                  <a:lnTo>
                    <a:pt x="2213" y="16605"/>
                  </a:lnTo>
                  <a:cubicBezTo>
                    <a:pt x="2189" y="16552"/>
                    <a:pt x="2139" y="16519"/>
                    <a:pt x="2082" y="16519"/>
                  </a:cubicBezTo>
                  <a:close/>
                  <a:moveTo>
                    <a:pt x="1461" y="16504"/>
                  </a:moveTo>
                  <a:cubicBezTo>
                    <a:pt x="1439" y="16504"/>
                    <a:pt x="1417" y="16509"/>
                    <a:pt x="1398" y="16520"/>
                  </a:cubicBezTo>
                  <a:lnTo>
                    <a:pt x="1283" y="16575"/>
                  </a:lnTo>
                  <a:cubicBezTo>
                    <a:pt x="1213" y="16610"/>
                    <a:pt x="1183" y="16694"/>
                    <a:pt x="1215" y="16765"/>
                  </a:cubicBezTo>
                  <a:lnTo>
                    <a:pt x="1660" y="17733"/>
                  </a:lnTo>
                  <a:cubicBezTo>
                    <a:pt x="1676" y="17770"/>
                    <a:pt x="1706" y="17798"/>
                    <a:pt x="1744" y="17811"/>
                  </a:cubicBezTo>
                  <a:cubicBezTo>
                    <a:pt x="1760" y="17815"/>
                    <a:pt x="1776" y="17819"/>
                    <a:pt x="1791" y="17819"/>
                  </a:cubicBezTo>
                  <a:cubicBezTo>
                    <a:pt x="1814" y="17819"/>
                    <a:pt x="1837" y="17812"/>
                    <a:pt x="1858" y="17803"/>
                  </a:cubicBezTo>
                  <a:lnTo>
                    <a:pt x="1987" y="17736"/>
                  </a:lnTo>
                  <a:cubicBezTo>
                    <a:pt x="2058" y="17700"/>
                    <a:pt x="2087" y="17615"/>
                    <a:pt x="2052" y="17545"/>
                  </a:cubicBezTo>
                  <a:lnTo>
                    <a:pt x="1592" y="16586"/>
                  </a:lnTo>
                  <a:cubicBezTo>
                    <a:pt x="1575" y="16552"/>
                    <a:pt x="1545" y="16525"/>
                    <a:pt x="1509" y="16512"/>
                  </a:cubicBezTo>
                  <a:cubicBezTo>
                    <a:pt x="1493" y="16507"/>
                    <a:pt x="1477" y="16504"/>
                    <a:pt x="1461" y="16504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2"/>
                    <a:pt x="16382" y="16122"/>
                  </a:cubicBezTo>
                  <a:cubicBezTo>
                    <a:pt x="16344" y="16177"/>
                    <a:pt x="16347" y="16252"/>
                    <a:pt x="16392" y="16301"/>
                  </a:cubicBezTo>
                  <a:lnTo>
                    <a:pt x="16960" y="16948"/>
                  </a:lnTo>
                  <a:cubicBezTo>
                    <a:pt x="17523" y="17586"/>
                    <a:pt x="18047" y="18185"/>
                    <a:pt x="18578" y="18779"/>
                  </a:cubicBezTo>
                  <a:cubicBezTo>
                    <a:pt x="18594" y="18796"/>
                    <a:pt x="18609" y="18817"/>
                    <a:pt x="18627" y="18837"/>
                  </a:cubicBezTo>
                  <a:cubicBezTo>
                    <a:pt x="18704" y="18935"/>
                    <a:pt x="18827" y="19090"/>
                    <a:pt x="19044" y="19090"/>
                  </a:cubicBezTo>
                  <a:cubicBezTo>
                    <a:pt x="19080" y="19090"/>
                    <a:pt x="19118" y="19085"/>
                    <a:pt x="19159" y="19076"/>
                  </a:cubicBezTo>
                  <a:cubicBezTo>
                    <a:pt x="19205" y="19066"/>
                    <a:pt x="19243" y="19035"/>
                    <a:pt x="19260" y="18992"/>
                  </a:cubicBezTo>
                  <a:cubicBezTo>
                    <a:pt x="19277" y="18950"/>
                    <a:pt x="19274" y="18901"/>
                    <a:pt x="19251" y="18861"/>
                  </a:cubicBezTo>
                  <a:cubicBezTo>
                    <a:pt x="18660" y="17871"/>
                    <a:pt x="17271" y="16357"/>
                    <a:pt x="16554" y="16072"/>
                  </a:cubicBezTo>
                  <a:cubicBezTo>
                    <a:pt x="16536" y="16065"/>
                    <a:pt x="16518" y="16062"/>
                    <a:pt x="16500" y="16062"/>
                  </a:cubicBezTo>
                  <a:close/>
                  <a:moveTo>
                    <a:pt x="9006" y="16535"/>
                  </a:moveTo>
                  <a:cubicBezTo>
                    <a:pt x="8993" y="16535"/>
                    <a:pt x="8980" y="16537"/>
                    <a:pt x="8968" y="16541"/>
                  </a:cubicBezTo>
                  <a:lnTo>
                    <a:pt x="8966" y="16541"/>
                  </a:lnTo>
                  <a:cubicBezTo>
                    <a:pt x="8486" y="16669"/>
                    <a:pt x="8465" y="16694"/>
                    <a:pt x="7946" y="17319"/>
                  </a:cubicBezTo>
                  <a:lnTo>
                    <a:pt x="7916" y="17357"/>
                  </a:lnTo>
                  <a:cubicBezTo>
                    <a:pt x="7679" y="17642"/>
                    <a:pt x="7443" y="17926"/>
                    <a:pt x="7202" y="18207"/>
                  </a:cubicBezTo>
                  <a:cubicBezTo>
                    <a:pt x="7091" y="18335"/>
                    <a:pt x="6980" y="18461"/>
                    <a:pt x="6868" y="18588"/>
                  </a:cubicBezTo>
                  <a:cubicBezTo>
                    <a:pt x="6709" y="18766"/>
                    <a:pt x="6551" y="18945"/>
                    <a:pt x="6398" y="19130"/>
                  </a:cubicBezTo>
                  <a:cubicBezTo>
                    <a:pt x="6356" y="19180"/>
                    <a:pt x="6312" y="19229"/>
                    <a:pt x="6268" y="19278"/>
                  </a:cubicBezTo>
                  <a:cubicBezTo>
                    <a:pt x="6064" y="19504"/>
                    <a:pt x="5834" y="19760"/>
                    <a:pt x="5818" y="20158"/>
                  </a:cubicBezTo>
                  <a:cubicBezTo>
                    <a:pt x="5815" y="20219"/>
                    <a:pt x="5851" y="20275"/>
                    <a:pt x="5908" y="20298"/>
                  </a:cubicBezTo>
                  <a:cubicBezTo>
                    <a:pt x="5925" y="20305"/>
                    <a:pt x="5944" y="20308"/>
                    <a:pt x="5962" y="20308"/>
                  </a:cubicBezTo>
                  <a:cubicBezTo>
                    <a:pt x="6003" y="20308"/>
                    <a:pt x="6044" y="20291"/>
                    <a:pt x="6071" y="20259"/>
                  </a:cubicBezTo>
                  <a:lnTo>
                    <a:pt x="9113" y="16776"/>
                  </a:lnTo>
                  <a:cubicBezTo>
                    <a:pt x="9155" y="16727"/>
                    <a:pt x="9160" y="16658"/>
                    <a:pt x="9127" y="16604"/>
                  </a:cubicBezTo>
                  <a:cubicBezTo>
                    <a:pt x="9101" y="16560"/>
                    <a:pt x="9054" y="16535"/>
                    <a:pt x="9006" y="16535"/>
                  </a:cubicBezTo>
                  <a:close/>
                  <a:moveTo>
                    <a:pt x="19115" y="20623"/>
                  </a:moveTo>
                  <a:cubicBezTo>
                    <a:pt x="19088" y="20623"/>
                    <a:pt x="19061" y="20631"/>
                    <a:pt x="19037" y="20646"/>
                  </a:cubicBezTo>
                  <a:cubicBezTo>
                    <a:pt x="18469" y="21008"/>
                    <a:pt x="18303" y="21290"/>
                    <a:pt x="18331" y="21850"/>
                  </a:cubicBezTo>
                  <a:cubicBezTo>
                    <a:pt x="18334" y="21914"/>
                    <a:pt x="18379" y="21968"/>
                    <a:pt x="18442" y="21984"/>
                  </a:cubicBezTo>
                  <a:cubicBezTo>
                    <a:pt x="18453" y="21985"/>
                    <a:pt x="18464" y="21987"/>
                    <a:pt x="18477" y="21987"/>
                  </a:cubicBezTo>
                  <a:cubicBezTo>
                    <a:pt x="18526" y="21987"/>
                    <a:pt x="18575" y="21962"/>
                    <a:pt x="18600" y="21918"/>
                  </a:cubicBezTo>
                  <a:lnTo>
                    <a:pt x="18639" y="21850"/>
                  </a:lnTo>
                  <a:cubicBezTo>
                    <a:pt x="18641" y="21861"/>
                    <a:pt x="18644" y="21872"/>
                    <a:pt x="18647" y="21881"/>
                  </a:cubicBezTo>
                  <a:cubicBezTo>
                    <a:pt x="18660" y="21918"/>
                    <a:pt x="18688" y="21946"/>
                    <a:pt x="18723" y="21963"/>
                  </a:cubicBezTo>
                  <a:lnTo>
                    <a:pt x="18875" y="22033"/>
                  </a:lnTo>
                  <a:cubicBezTo>
                    <a:pt x="18894" y="22042"/>
                    <a:pt x="18914" y="22047"/>
                    <a:pt x="18935" y="22047"/>
                  </a:cubicBezTo>
                  <a:cubicBezTo>
                    <a:pt x="18988" y="22047"/>
                    <a:pt x="19042" y="22015"/>
                    <a:pt x="19066" y="21963"/>
                  </a:cubicBezTo>
                  <a:lnTo>
                    <a:pt x="19390" y="21268"/>
                  </a:lnTo>
                  <a:cubicBezTo>
                    <a:pt x="19424" y="21196"/>
                    <a:pt x="19393" y="21110"/>
                    <a:pt x="19322" y="21076"/>
                  </a:cubicBezTo>
                  <a:lnTo>
                    <a:pt x="19175" y="21006"/>
                  </a:lnTo>
                  <a:cubicBezTo>
                    <a:pt x="19165" y="21003"/>
                    <a:pt x="19156" y="21000"/>
                    <a:pt x="19146" y="20997"/>
                  </a:cubicBezTo>
                  <a:lnTo>
                    <a:pt x="19240" y="20842"/>
                  </a:lnTo>
                  <a:cubicBezTo>
                    <a:pt x="19274" y="20783"/>
                    <a:pt x="19263" y="20711"/>
                    <a:pt x="19216" y="20663"/>
                  </a:cubicBezTo>
                  <a:cubicBezTo>
                    <a:pt x="19188" y="20637"/>
                    <a:pt x="19152" y="20623"/>
                    <a:pt x="19115" y="20623"/>
                  </a:cubicBezTo>
                  <a:close/>
                  <a:moveTo>
                    <a:pt x="13824" y="17178"/>
                  </a:moveTo>
                  <a:cubicBezTo>
                    <a:pt x="13815" y="17178"/>
                    <a:pt x="13806" y="17179"/>
                    <a:pt x="13796" y="17180"/>
                  </a:cubicBezTo>
                  <a:cubicBezTo>
                    <a:pt x="13730" y="17195"/>
                    <a:pt x="13681" y="17253"/>
                    <a:pt x="13681" y="17323"/>
                  </a:cubicBezTo>
                  <a:cubicBezTo>
                    <a:pt x="13681" y="17569"/>
                    <a:pt x="13687" y="17815"/>
                    <a:pt x="13692" y="18063"/>
                  </a:cubicBezTo>
                  <a:cubicBezTo>
                    <a:pt x="13705" y="18611"/>
                    <a:pt x="13717" y="19179"/>
                    <a:pt x="13665" y="19725"/>
                  </a:cubicBezTo>
                  <a:cubicBezTo>
                    <a:pt x="13613" y="20264"/>
                    <a:pt x="13491" y="20807"/>
                    <a:pt x="13375" y="21333"/>
                  </a:cubicBezTo>
                  <a:cubicBezTo>
                    <a:pt x="13322" y="21572"/>
                    <a:pt x="13269" y="21810"/>
                    <a:pt x="13221" y="22049"/>
                  </a:cubicBezTo>
                  <a:cubicBezTo>
                    <a:pt x="13209" y="22115"/>
                    <a:pt x="13243" y="22181"/>
                    <a:pt x="13305" y="22208"/>
                  </a:cubicBezTo>
                  <a:cubicBezTo>
                    <a:pt x="13324" y="22218"/>
                    <a:pt x="13345" y="22222"/>
                    <a:pt x="13364" y="22222"/>
                  </a:cubicBezTo>
                  <a:cubicBezTo>
                    <a:pt x="13408" y="22222"/>
                    <a:pt x="13450" y="22202"/>
                    <a:pt x="13479" y="22166"/>
                  </a:cubicBezTo>
                  <a:cubicBezTo>
                    <a:pt x="14240" y="21172"/>
                    <a:pt x="14501" y="18515"/>
                    <a:pt x="13959" y="17264"/>
                  </a:cubicBezTo>
                  <a:cubicBezTo>
                    <a:pt x="13936" y="17211"/>
                    <a:pt x="13882" y="17178"/>
                    <a:pt x="13824" y="17178"/>
                  </a:cubicBezTo>
                  <a:close/>
                  <a:moveTo>
                    <a:pt x="10157" y="22223"/>
                  </a:moveTo>
                  <a:cubicBezTo>
                    <a:pt x="10138" y="22223"/>
                    <a:pt x="10119" y="22227"/>
                    <a:pt x="10100" y="22235"/>
                  </a:cubicBezTo>
                  <a:cubicBezTo>
                    <a:pt x="10043" y="22259"/>
                    <a:pt x="10008" y="22314"/>
                    <a:pt x="10013" y="22376"/>
                  </a:cubicBezTo>
                  <a:lnTo>
                    <a:pt x="10059" y="23233"/>
                  </a:lnTo>
                  <a:cubicBezTo>
                    <a:pt x="10064" y="23309"/>
                    <a:pt x="10127" y="23369"/>
                    <a:pt x="10204" y="23369"/>
                  </a:cubicBezTo>
                  <a:lnTo>
                    <a:pt x="10211" y="23369"/>
                  </a:lnTo>
                  <a:lnTo>
                    <a:pt x="10399" y="23361"/>
                  </a:lnTo>
                  <a:cubicBezTo>
                    <a:pt x="10441" y="23358"/>
                    <a:pt x="10482" y="23338"/>
                    <a:pt x="10508" y="23303"/>
                  </a:cubicBezTo>
                  <a:cubicBezTo>
                    <a:pt x="10533" y="23267"/>
                    <a:pt x="10542" y="23222"/>
                    <a:pt x="10531" y="23181"/>
                  </a:cubicBezTo>
                  <a:cubicBezTo>
                    <a:pt x="10516" y="23120"/>
                    <a:pt x="10516" y="23052"/>
                    <a:pt x="10514" y="22973"/>
                  </a:cubicBezTo>
                  <a:cubicBezTo>
                    <a:pt x="10512" y="22775"/>
                    <a:pt x="10509" y="22529"/>
                    <a:pt x="10261" y="22268"/>
                  </a:cubicBezTo>
                  <a:cubicBezTo>
                    <a:pt x="10234" y="22239"/>
                    <a:pt x="10196" y="22223"/>
                    <a:pt x="10157" y="22223"/>
                  </a:cubicBezTo>
                  <a:close/>
                  <a:moveTo>
                    <a:pt x="9678" y="22627"/>
                  </a:moveTo>
                  <a:cubicBezTo>
                    <a:pt x="9657" y="22627"/>
                    <a:pt x="9636" y="22632"/>
                    <a:pt x="9617" y="22641"/>
                  </a:cubicBezTo>
                  <a:lnTo>
                    <a:pt x="9471" y="22712"/>
                  </a:lnTo>
                  <a:cubicBezTo>
                    <a:pt x="9403" y="22745"/>
                    <a:pt x="9372" y="22826"/>
                    <a:pt x="9402" y="22897"/>
                  </a:cubicBezTo>
                  <a:lnTo>
                    <a:pt x="9599" y="23383"/>
                  </a:lnTo>
                  <a:cubicBezTo>
                    <a:pt x="9623" y="23440"/>
                    <a:pt x="9677" y="23473"/>
                    <a:pt x="9734" y="23473"/>
                  </a:cubicBezTo>
                  <a:cubicBezTo>
                    <a:pt x="9749" y="23473"/>
                    <a:pt x="9767" y="23470"/>
                    <a:pt x="9784" y="23464"/>
                  </a:cubicBezTo>
                  <a:lnTo>
                    <a:pt x="9893" y="23424"/>
                  </a:lnTo>
                  <a:cubicBezTo>
                    <a:pt x="9966" y="23398"/>
                    <a:pt x="10004" y="23319"/>
                    <a:pt x="9982" y="23244"/>
                  </a:cubicBezTo>
                  <a:lnTo>
                    <a:pt x="9817" y="22728"/>
                  </a:lnTo>
                  <a:cubicBezTo>
                    <a:pt x="9805" y="22688"/>
                    <a:pt x="9775" y="22655"/>
                    <a:pt x="9737" y="22639"/>
                  </a:cubicBezTo>
                  <a:cubicBezTo>
                    <a:pt x="9718" y="22631"/>
                    <a:pt x="9698" y="22627"/>
                    <a:pt x="9678" y="22627"/>
                  </a:cubicBezTo>
                  <a:close/>
                  <a:moveTo>
                    <a:pt x="18180" y="643"/>
                  </a:moveTo>
                  <a:cubicBezTo>
                    <a:pt x="19670" y="643"/>
                    <a:pt x="20944" y="1128"/>
                    <a:pt x="21980" y="2089"/>
                  </a:cubicBezTo>
                  <a:cubicBezTo>
                    <a:pt x="23691" y="3675"/>
                    <a:pt x="24839" y="5722"/>
                    <a:pt x="25392" y="8172"/>
                  </a:cubicBezTo>
                  <a:cubicBezTo>
                    <a:pt x="25643" y="9286"/>
                    <a:pt x="25566" y="10415"/>
                    <a:pt x="25161" y="11529"/>
                  </a:cubicBezTo>
                  <a:cubicBezTo>
                    <a:pt x="24970" y="12053"/>
                    <a:pt x="25008" y="12453"/>
                    <a:pt x="25289" y="12867"/>
                  </a:cubicBezTo>
                  <a:cubicBezTo>
                    <a:pt x="25659" y="13413"/>
                    <a:pt x="25771" y="14029"/>
                    <a:pt x="25635" y="14748"/>
                  </a:cubicBezTo>
                  <a:lnTo>
                    <a:pt x="25634" y="14746"/>
                  </a:lnTo>
                  <a:cubicBezTo>
                    <a:pt x="25280" y="16601"/>
                    <a:pt x="24386" y="18161"/>
                    <a:pt x="22898" y="19520"/>
                  </a:cubicBezTo>
                  <a:lnTo>
                    <a:pt x="22862" y="19553"/>
                  </a:lnTo>
                  <a:cubicBezTo>
                    <a:pt x="22795" y="19616"/>
                    <a:pt x="22694" y="19709"/>
                    <a:pt x="22639" y="19712"/>
                  </a:cubicBezTo>
                  <a:cubicBezTo>
                    <a:pt x="22336" y="19730"/>
                    <a:pt x="22206" y="19927"/>
                    <a:pt x="22103" y="20085"/>
                  </a:cubicBezTo>
                  <a:lnTo>
                    <a:pt x="22072" y="20133"/>
                  </a:lnTo>
                  <a:cubicBezTo>
                    <a:pt x="20843" y="21955"/>
                    <a:pt x="19028" y="23060"/>
                    <a:pt x="16360" y="23605"/>
                  </a:cubicBezTo>
                  <a:cubicBezTo>
                    <a:pt x="15973" y="23684"/>
                    <a:pt x="15578" y="23724"/>
                    <a:pt x="15168" y="23724"/>
                  </a:cubicBezTo>
                  <a:cubicBezTo>
                    <a:pt x="14803" y="23724"/>
                    <a:pt x="14427" y="23692"/>
                    <a:pt x="14035" y="23630"/>
                  </a:cubicBezTo>
                  <a:cubicBezTo>
                    <a:pt x="13912" y="23611"/>
                    <a:pt x="13787" y="23603"/>
                    <a:pt x="13642" y="23593"/>
                  </a:cubicBezTo>
                  <a:cubicBezTo>
                    <a:pt x="13570" y="23590"/>
                    <a:pt x="13495" y="23586"/>
                    <a:pt x="13412" y="23578"/>
                  </a:cubicBezTo>
                  <a:cubicBezTo>
                    <a:pt x="13408" y="23577"/>
                    <a:pt x="13404" y="23577"/>
                    <a:pt x="13400" y="23577"/>
                  </a:cubicBezTo>
                  <a:cubicBezTo>
                    <a:pt x="13354" y="23577"/>
                    <a:pt x="13309" y="23602"/>
                    <a:pt x="13281" y="23641"/>
                  </a:cubicBezTo>
                  <a:cubicBezTo>
                    <a:pt x="13253" y="23684"/>
                    <a:pt x="13248" y="23739"/>
                    <a:pt x="13270" y="23785"/>
                  </a:cubicBezTo>
                  <a:cubicBezTo>
                    <a:pt x="13362" y="23979"/>
                    <a:pt x="13297" y="24042"/>
                    <a:pt x="13081" y="24203"/>
                  </a:cubicBezTo>
                  <a:cubicBezTo>
                    <a:pt x="12119" y="24925"/>
                    <a:pt x="10985" y="25367"/>
                    <a:pt x="9712" y="25517"/>
                  </a:cubicBezTo>
                  <a:cubicBezTo>
                    <a:pt x="9620" y="25528"/>
                    <a:pt x="9528" y="25533"/>
                    <a:pt x="9435" y="25533"/>
                  </a:cubicBezTo>
                  <a:cubicBezTo>
                    <a:pt x="9024" y="25533"/>
                    <a:pt x="8591" y="25430"/>
                    <a:pt x="8121" y="25217"/>
                  </a:cubicBezTo>
                  <a:cubicBezTo>
                    <a:pt x="6870" y="24652"/>
                    <a:pt x="5878" y="23680"/>
                    <a:pt x="5088" y="22251"/>
                  </a:cubicBezTo>
                  <a:cubicBezTo>
                    <a:pt x="4989" y="22071"/>
                    <a:pt x="4952" y="21840"/>
                    <a:pt x="4913" y="21573"/>
                  </a:cubicBezTo>
                  <a:cubicBezTo>
                    <a:pt x="4891" y="21431"/>
                    <a:pt x="4867" y="21279"/>
                    <a:pt x="4832" y="21118"/>
                  </a:cubicBezTo>
                  <a:cubicBezTo>
                    <a:pt x="4821" y="21071"/>
                    <a:pt x="4786" y="21031"/>
                    <a:pt x="4741" y="21014"/>
                  </a:cubicBezTo>
                  <a:lnTo>
                    <a:pt x="4518" y="20933"/>
                  </a:lnTo>
                  <a:cubicBezTo>
                    <a:pt x="4327" y="20866"/>
                    <a:pt x="4102" y="20785"/>
                    <a:pt x="3881" y="20700"/>
                  </a:cubicBezTo>
                  <a:cubicBezTo>
                    <a:pt x="3728" y="20643"/>
                    <a:pt x="3575" y="20588"/>
                    <a:pt x="3422" y="20531"/>
                  </a:cubicBezTo>
                  <a:cubicBezTo>
                    <a:pt x="3047" y="20395"/>
                    <a:pt x="2659" y="20254"/>
                    <a:pt x="2294" y="20087"/>
                  </a:cubicBezTo>
                  <a:cubicBezTo>
                    <a:pt x="1180" y="19577"/>
                    <a:pt x="630" y="18638"/>
                    <a:pt x="659" y="17300"/>
                  </a:cubicBezTo>
                  <a:cubicBezTo>
                    <a:pt x="681" y="16247"/>
                    <a:pt x="901" y="15245"/>
                    <a:pt x="1311" y="14325"/>
                  </a:cubicBezTo>
                  <a:cubicBezTo>
                    <a:pt x="1610" y="13652"/>
                    <a:pt x="1981" y="12949"/>
                    <a:pt x="2414" y="12232"/>
                  </a:cubicBezTo>
                  <a:cubicBezTo>
                    <a:pt x="2592" y="11936"/>
                    <a:pt x="2630" y="11680"/>
                    <a:pt x="2542" y="11375"/>
                  </a:cubicBezTo>
                  <a:cubicBezTo>
                    <a:pt x="2491" y="11202"/>
                    <a:pt x="2444" y="11025"/>
                    <a:pt x="2395" y="10849"/>
                  </a:cubicBezTo>
                  <a:cubicBezTo>
                    <a:pt x="2330" y="10611"/>
                    <a:pt x="2265" y="10372"/>
                    <a:pt x="2193" y="10137"/>
                  </a:cubicBezTo>
                  <a:cubicBezTo>
                    <a:pt x="1957" y="9360"/>
                    <a:pt x="1951" y="8537"/>
                    <a:pt x="2174" y="7547"/>
                  </a:cubicBezTo>
                  <a:cubicBezTo>
                    <a:pt x="2528" y="5967"/>
                    <a:pt x="3267" y="4473"/>
                    <a:pt x="4437" y="2977"/>
                  </a:cubicBezTo>
                  <a:cubicBezTo>
                    <a:pt x="5246" y="1941"/>
                    <a:pt x="6409" y="1411"/>
                    <a:pt x="7991" y="1358"/>
                  </a:cubicBezTo>
                  <a:cubicBezTo>
                    <a:pt x="8590" y="1337"/>
                    <a:pt x="9160" y="1326"/>
                    <a:pt x="9712" y="1326"/>
                  </a:cubicBezTo>
                  <a:cubicBezTo>
                    <a:pt x="10103" y="1326"/>
                    <a:pt x="10486" y="1331"/>
                    <a:pt x="10863" y="1342"/>
                  </a:cubicBezTo>
                  <a:cubicBezTo>
                    <a:pt x="11187" y="1351"/>
                    <a:pt x="11523" y="1434"/>
                    <a:pt x="11849" y="1514"/>
                  </a:cubicBezTo>
                  <a:lnTo>
                    <a:pt x="12030" y="1557"/>
                  </a:lnTo>
                  <a:cubicBezTo>
                    <a:pt x="12377" y="1640"/>
                    <a:pt x="12727" y="1682"/>
                    <a:pt x="13084" y="1682"/>
                  </a:cubicBezTo>
                  <a:cubicBezTo>
                    <a:pt x="13643" y="1682"/>
                    <a:pt x="14218" y="1580"/>
                    <a:pt x="14823" y="1377"/>
                  </a:cubicBezTo>
                  <a:lnTo>
                    <a:pt x="15049" y="1301"/>
                  </a:lnTo>
                  <a:cubicBezTo>
                    <a:pt x="15858" y="1026"/>
                    <a:pt x="16695" y="743"/>
                    <a:pt x="17567" y="669"/>
                  </a:cubicBezTo>
                  <a:cubicBezTo>
                    <a:pt x="17775" y="651"/>
                    <a:pt x="17979" y="643"/>
                    <a:pt x="18180" y="643"/>
                  </a:cubicBezTo>
                  <a:close/>
                  <a:moveTo>
                    <a:pt x="18060" y="0"/>
                  </a:moveTo>
                  <a:cubicBezTo>
                    <a:pt x="17155" y="0"/>
                    <a:pt x="16282" y="166"/>
                    <a:pt x="15452" y="495"/>
                  </a:cubicBezTo>
                  <a:cubicBezTo>
                    <a:pt x="14563" y="849"/>
                    <a:pt x="13760" y="1023"/>
                    <a:pt x="12991" y="1023"/>
                  </a:cubicBezTo>
                  <a:cubicBezTo>
                    <a:pt x="12636" y="1023"/>
                    <a:pt x="12288" y="986"/>
                    <a:pt x="11942" y="912"/>
                  </a:cubicBezTo>
                  <a:cubicBezTo>
                    <a:pt x="11872" y="898"/>
                    <a:pt x="11803" y="881"/>
                    <a:pt x="11733" y="863"/>
                  </a:cubicBezTo>
                  <a:cubicBezTo>
                    <a:pt x="11539" y="816"/>
                    <a:pt x="11338" y="767"/>
                    <a:pt x="11133" y="765"/>
                  </a:cubicBezTo>
                  <a:lnTo>
                    <a:pt x="10506" y="757"/>
                  </a:lnTo>
                  <a:cubicBezTo>
                    <a:pt x="10008" y="752"/>
                    <a:pt x="9503" y="746"/>
                    <a:pt x="8996" y="746"/>
                  </a:cubicBezTo>
                  <a:cubicBezTo>
                    <a:pt x="8442" y="746"/>
                    <a:pt x="7885" y="753"/>
                    <a:pt x="7333" y="776"/>
                  </a:cubicBezTo>
                  <a:cubicBezTo>
                    <a:pt x="5996" y="833"/>
                    <a:pt x="4826" y="1438"/>
                    <a:pt x="3951" y="2525"/>
                  </a:cubicBezTo>
                  <a:cubicBezTo>
                    <a:pt x="2812" y="3937"/>
                    <a:pt x="2021" y="5487"/>
                    <a:pt x="1594" y="7128"/>
                  </a:cubicBezTo>
                  <a:cubicBezTo>
                    <a:pt x="1270" y="8381"/>
                    <a:pt x="1291" y="9587"/>
                    <a:pt x="1656" y="10712"/>
                  </a:cubicBezTo>
                  <a:cubicBezTo>
                    <a:pt x="1739" y="10973"/>
                    <a:pt x="1823" y="11233"/>
                    <a:pt x="1905" y="11491"/>
                  </a:cubicBezTo>
                  <a:lnTo>
                    <a:pt x="2002" y="11794"/>
                  </a:lnTo>
                  <a:lnTo>
                    <a:pt x="1953" y="11864"/>
                  </a:lnTo>
                  <a:cubicBezTo>
                    <a:pt x="1891" y="11947"/>
                    <a:pt x="1834" y="12026"/>
                    <a:pt x="1782" y="12108"/>
                  </a:cubicBezTo>
                  <a:cubicBezTo>
                    <a:pt x="564" y="13986"/>
                    <a:pt x="0" y="15803"/>
                    <a:pt x="59" y="17661"/>
                  </a:cubicBezTo>
                  <a:cubicBezTo>
                    <a:pt x="100" y="18956"/>
                    <a:pt x="665" y="19908"/>
                    <a:pt x="1738" y="20493"/>
                  </a:cubicBezTo>
                  <a:cubicBezTo>
                    <a:pt x="2215" y="20753"/>
                    <a:pt x="2727" y="20956"/>
                    <a:pt x="3223" y="21150"/>
                  </a:cubicBezTo>
                  <a:lnTo>
                    <a:pt x="3264" y="21166"/>
                  </a:lnTo>
                  <a:cubicBezTo>
                    <a:pt x="3535" y="21273"/>
                    <a:pt x="3810" y="21355"/>
                    <a:pt x="4076" y="21436"/>
                  </a:cubicBezTo>
                  <a:cubicBezTo>
                    <a:pt x="4159" y="21461"/>
                    <a:pt x="4241" y="21486"/>
                    <a:pt x="4322" y="21512"/>
                  </a:cubicBezTo>
                  <a:cubicBezTo>
                    <a:pt x="4354" y="21628"/>
                    <a:pt x="4379" y="21741"/>
                    <a:pt x="4404" y="21850"/>
                  </a:cubicBezTo>
                  <a:cubicBezTo>
                    <a:pt x="4466" y="22120"/>
                    <a:pt x="4524" y="22376"/>
                    <a:pt x="4643" y="22603"/>
                  </a:cubicBezTo>
                  <a:cubicBezTo>
                    <a:pt x="5374" y="23995"/>
                    <a:pt x="6391" y="25028"/>
                    <a:pt x="7666" y="25672"/>
                  </a:cubicBezTo>
                  <a:cubicBezTo>
                    <a:pt x="8260" y="25972"/>
                    <a:pt x="8868" y="26124"/>
                    <a:pt x="9482" y="26124"/>
                  </a:cubicBezTo>
                  <a:cubicBezTo>
                    <a:pt x="9678" y="26124"/>
                    <a:pt x="9876" y="26108"/>
                    <a:pt x="10073" y="26077"/>
                  </a:cubicBezTo>
                  <a:cubicBezTo>
                    <a:pt x="11522" y="25849"/>
                    <a:pt x="12667" y="25345"/>
                    <a:pt x="13575" y="24535"/>
                  </a:cubicBezTo>
                  <a:cubicBezTo>
                    <a:pt x="13804" y="24330"/>
                    <a:pt x="14028" y="24241"/>
                    <a:pt x="14320" y="24241"/>
                  </a:cubicBezTo>
                  <a:cubicBezTo>
                    <a:pt x="14364" y="24241"/>
                    <a:pt x="14409" y="24244"/>
                    <a:pt x="14457" y="24247"/>
                  </a:cubicBezTo>
                  <a:cubicBezTo>
                    <a:pt x="14721" y="24270"/>
                    <a:pt x="14983" y="24282"/>
                    <a:pt x="15243" y="24282"/>
                  </a:cubicBezTo>
                  <a:cubicBezTo>
                    <a:pt x="17400" y="24282"/>
                    <a:pt x="19428" y="23500"/>
                    <a:pt x="21288" y="21955"/>
                  </a:cubicBezTo>
                  <a:cubicBezTo>
                    <a:pt x="21584" y="21709"/>
                    <a:pt x="21833" y="21409"/>
                    <a:pt x="22073" y="21117"/>
                  </a:cubicBezTo>
                  <a:cubicBezTo>
                    <a:pt x="22197" y="20968"/>
                    <a:pt x="22321" y="20818"/>
                    <a:pt x="22451" y="20676"/>
                  </a:cubicBezTo>
                  <a:cubicBezTo>
                    <a:pt x="22590" y="20523"/>
                    <a:pt x="22743" y="20365"/>
                    <a:pt x="22909" y="20235"/>
                  </a:cubicBezTo>
                  <a:cubicBezTo>
                    <a:pt x="24665" y="18889"/>
                    <a:pt x="25782" y="17098"/>
                    <a:pt x="26229" y="14915"/>
                  </a:cubicBezTo>
                  <a:cubicBezTo>
                    <a:pt x="26411" y="14031"/>
                    <a:pt x="26286" y="13260"/>
                    <a:pt x="25860" y="12622"/>
                  </a:cubicBezTo>
                  <a:cubicBezTo>
                    <a:pt x="25629" y="12279"/>
                    <a:pt x="25662" y="11976"/>
                    <a:pt x="25789" y="11601"/>
                  </a:cubicBezTo>
                  <a:cubicBezTo>
                    <a:pt x="26174" y="10456"/>
                    <a:pt x="26262" y="9333"/>
                    <a:pt x="26051" y="8267"/>
                  </a:cubicBezTo>
                  <a:cubicBezTo>
                    <a:pt x="25526" y="5637"/>
                    <a:pt x="24297" y="3386"/>
                    <a:pt x="22396" y="1579"/>
                  </a:cubicBezTo>
                  <a:cubicBezTo>
                    <a:pt x="21634" y="854"/>
                    <a:pt x="20704" y="377"/>
                    <a:pt x="19630" y="160"/>
                  </a:cubicBezTo>
                  <a:cubicBezTo>
                    <a:pt x="19097" y="53"/>
                    <a:pt x="18573" y="0"/>
                    <a:pt x="18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79975" y="711750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9243900" y="325025"/>
              <a:ext cx="31100" cy="24175"/>
            </a:xfrm>
            <a:custGeom>
              <a:avLst/>
              <a:gdLst/>
              <a:ahLst/>
              <a:cxnLst/>
              <a:rect l="l" t="t" r="r" b="b"/>
              <a:pathLst>
                <a:path w="1244" h="967" extrusionOk="0">
                  <a:moveTo>
                    <a:pt x="623" y="1"/>
                  </a:moveTo>
                  <a:cubicBezTo>
                    <a:pt x="1" y="1"/>
                    <a:pt x="1" y="966"/>
                    <a:pt x="623" y="966"/>
                  </a:cubicBezTo>
                  <a:cubicBezTo>
                    <a:pt x="1242" y="966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321075" y="2864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71000" y="7686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973875" y="14180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025300" y="15144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166750" y="13858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678150" y="1520900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1" y="0"/>
                  </a:moveTo>
                  <a:cubicBezTo>
                    <a:pt x="0" y="0"/>
                    <a:pt x="0" y="964"/>
                    <a:pt x="621" y="964"/>
                  </a:cubicBezTo>
                  <a:cubicBezTo>
                    <a:pt x="1242" y="964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526800" y="1893800"/>
              <a:ext cx="31125" cy="24100"/>
            </a:xfrm>
            <a:custGeom>
              <a:avLst/>
              <a:gdLst/>
              <a:ahLst/>
              <a:cxnLst/>
              <a:rect l="l" t="t" r="r" b="b"/>
              <a:pathLst>
                <a:path w="1245" h="964" extrusionOk="0">
                  <a:moveTo>
                    <a:pt x="622" y="0"/>
                  </a:moveTo>
                  <a:cubicBezTo>
                    <a:pt x="1" y="0"/>
                    <a:pt x="1" y="964"/>
                    <a:pt x="622" y="964"/>
                  </a:cubicBezTo>
                  <a:cubicBezTo>
                    <a:pt x="1242" y="964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91350" y="7686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437025" y="16269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0" y="0"/>
                    <a:pt x="0" y="965"/>
                    <a:pt x="622" y="965"/>
                  </a:cubicBezTo>
                  <a:cubicBezTo>
                    <a:pt x="1243" y="965"/>
                    <a:pt x="1243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767900" y="2022375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0" y="0"/>
                    <a:pt x="0" y="964"/>
                    <a:pt x="623" y="964"/>
                  </a:cubicBezTo>
                  <a:cubicBezTo>
                    <a:pt x="1242" y="964"/>
                    <a:pt x="1243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1"/>
          </p:nvPr>
        </p:nvSpPr>
        <p:spPr>
          <a:xfrm>
            <a:off x="1659400" y="21688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subTitle" idx="2"/>
          </p:nvPr>
        </p:nvSpPr>
        <p:spPr>
          <a:xfrm>
            <a:off x="5558350" y="21688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3"/>
          </p:nvPr>
        </p:nvSpPr>
        <p:spPr>
          <a:xfrm>
            <a:off x="1659400" y="39745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subTitle" idx="4"/>
          </p:nvPr>
        </p:nvSpPr>
        <p:spPr>
          <a:xfrm>
            <a:off x="5558350" y="39745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title" idx="5" hasCustomPrompt="1"/>
          </p:nvPr>
        </p:nvSpPr>
        <p:spPr>
          <a:xfrm>
            <a:off x="807232" y="1599583"/>
            <a:ext cx="7347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6" hasCustomPrompt="1"/>
          </p:nvPr>
        </p:nvSpPr>
        <p:spPr>
          <a:xfrm>
            <a:off x="807232" y="3405291"/>
            <a:ext cx="7347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7" hasCustomPrompt="1"/>
          </p:nvPr>
        </p:nvSpPr>
        <p:spPr>
          <a:xfrm>
            <a:off x="4719432" y="1599583"/>
            <a:ext cx="7347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8" hasCustomPrompt="1"/>
          </p:nvPr>
        </p:nvSpPr>
        <p:spPr>
          <a:xfrm>
            <a:off x="4719432" y="3405291"/>
            <a:ext cx="7347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subTitle" idx="9"/>
          </p:nvPr>
        </p:nvSpPr>
        <p:spPr>
          <a:xfrm>
            <a:off x="1659400" y="1578900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subTitle" idx="13"/>
          </p:nvPr>
        </p:nvSpPr>
        <p:spPr>
          <a:xfrm>
            <a:off x="5558350" y="1578900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14"/>
          </p:nvPr>
        </p:nvSpPr>
        <p:spPr>
          <a:xfrm>
            <a:off x="1659400" y="3384725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subTitle" idx="15"/>
          </p:nvPr>
        </p:nvSpPr>
        <p:spPr>
          <a:xfrm>
            <a:off x="5558350" y="3384725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230" name="Google Shape;230;p13"/>
          <p:cNvGrpSpPr/>
          <p:nvPr/>
        </p:nvGrpSpPr>
        <p:grpSpPr>
          <a:xfrm>
            <a:off x="6635275" y="-223332"/>
            <a:ext cx="2700108" cy="5566657"/>
            <a:chOff x="6635275" y="-223332"/>
            <a:chExt cx="2700108" cy="5566657"/>
          </a:xfrm>
        </p:grpSpPr>
        <p:sp>
          <p:nvSpPr>
            <p:cNvPr id="231" name="Google Shape;231;p13"/>
            <p:cNvSpPr/>
            <p:nvPr/>
          </p:nvSpPr>
          <p:spPr>
            <a:xfrm>
              <a:off x="8893750" y="4380925"/>
              <a:ext cx="150750" cy="249850"/>
            </a:xfrm>
            <a:custGeom>
              <a:avLst/>
              <a:gdLst/>
              <a:ahLst/>
              <a:cxnLst/>
              <a:rect l="l" t="t" r="r" b="b"/>
              <a:pathLst>
                <a:path w="6030" h="9994" extrusionOk="0">
                  <a:moveTo>
                    <a:pt x="1552" y="3968"/>
                  </a:moveTo>
                  <a:lnTo>
                    <a:pt x="1552" y="3968"/>
                  </a:lnTo>
                  <a:cubicBezTo>
                    <a:pt x="1714" y="4202"/>
                    <a:pt x="1698" y="4414"/>
                    <a:pt x="1505" y="4606"/>
                  </a:cubicBezTo>
                  <a:lnTo>
                    <a:pt x="1505" y="4606"/>
                  </a:lnTo>
                  <a:cubicBezTo>
                    <a:pt x="1493" y="4454"/>
                    <a:pt x="1476" y="4303"/>
                    <a:pt x="1476" y="4151"/>
                  </a:cubicBezTo>
                  <a:cubicBezTo>
                    <a:pt x="1476" y="4091"/>
                    <a:pt x="1525" y="4030"/>
                    <a:pt x="1552" y="3968"/>
                  </a:cubicBezTo>
                  <a:close/>
                  <a:moveTo>
                    <a:pt x="1486" y="4700"/>
                  </a:moveTo>
                  <a:cubicBezTo>
                    <a:pt x="1569" y="4960"/>
                    <a:pt x="1652" y="5220"/>
                    <a:pt x="1749" y="5518"/>
                  </a:cubicBezTo>
                  <a:cubicBezTo>
                    <a:pt x="1472" y="5239"/>
                    <a:pt x="1384" y="4967"/>
                    <a:pt x="1486" y="4700"/>
                  </a:cubicBezTo>
                  <a:close/>
                  <a:moveTo>
                    <a:pt x="2487" y="522"/>
                  </a:moveTo>
                  <a:cubicBezTo>
                    <a:pt x="2889" y="522"/>
                    <a:pt x="3355" y="688"/>
                    <a:pt x="3694" y="994"/>
                  </a:cubicBezTo>
                  <a:cubicBezTo>
                    <a:pt x="3872" y="1157"/>
                    <a:pt x="4029" y="1349"/>
                    <a:pt x="4169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9" y="7277"/>
                    <a:pt x="519" y="7072"/>
                  </a:cubicBezTo>
                  <a:cubicBezTo>
                    <a:pt x="561" y="6802"/>
                    <a:pt x="640" y="6537"/>
                    <a:pt x="702" y="6276"/>
                  </a:cubicBezTo>
                  <a:cubicBezTo>
                    <a:pt x="801" y="6288"/>
                    <a:pt x="897" y="6294"/>
                    <a:pt x="990" y="6294"/>
                  </a:cubicBezTo>
                  <a:cubicBezTo>
                    <a:pt x="2097" y="6294"/>
                    <a:pt x="2791" y="5467"/>
                    <a:pt x="2533" y="4357"/>
                  </a:cubicBezTo>
                  <a:cubicBezTo>
                    <a:pt x="2425" y="3899"/>
                    <a:pt x="2138" y="3480"/>
                    <a:pt x="1912" y="3054"/>
                  </a:cubicBezTo>
                  <a:cubicBezTo>
                    <a:pt x="1784" y="2814"/>
                    <a:pt x="1560" y="2611"/>
                    <a:pt x="1478" y="2360"/>
                  </a:cubicBezTo>
                  <a:cubicBezTo>
                    <a:pt x="1277" y="1743"/>
                    <a:pt x="1536" y="904"/>
                    <a:pt x="1952" y="653"/>
                  </a:cubicBezTo>
                  <a:cubicBezTo>
                    <a:pt x="2098" y="564"/>
                    <a:pt x="2285" y="522"/>
                    <a:pt x="2487" y="522"/>
                  </a:cubicBezTo>
                  <a:close/>
                  <a:moveTo>
                    <a:pt x="2673" y="1"/>
                  </a:moveTo>
                  <a:cubicBezTo>
                    <a:pt x="2414" y="1"/>
                    <a:pt x="2150" y="61"/>
                    <a:pt x="1893" y="185"/>
                  </a:cubicBezTo>
                  <a:cubicBezTo>
                    <a:pt x="1190" y="526"/>
                    <a:pt x="969" y="1188"/>
                    <a:pt x="1027" y="1946"/>
                  </a:cubicBezTo>
                  <a:cubicBezTo>
                    <a:pt x="1040" y="2120"/>
                    <a:pt x="1051" y="2294"/>
                    <a:pt x="1080" y="2466"/>
                  </a:cubicBezTo>
                  <a:cubicBezTo>
                    <a:pt x="1230" y="3389"/>
                    <a:pt x="1084" y="4248"/>
                    <a:pt x="715" y="5117"/>
                  </a:cubicBezTo>
                  <a:cubicBezTo>
                    <a:pt x="421" y="5813"/>
                    <a:pt x="220" y="6575"/>
                    <a:pt x="127" y="7325"/>
                  </a:cubicBezTo>
                  <a:cubicBezTo>
                    <a:pt x="1" y="8344"/>
                    <a:pt x="427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9" y="9231"/>
                    <a:pt x="4717" y="9029"/>
                    <a:pt x="4828" y="8758"/>
                  </a:cubicBezTo>
                  <a:cubicBezTo>
                    <a:pt x="5714" y="6589"/>
                    <a:pt x="6030" y="4369"/>
                    <a:pt x="5071" y="2149"/>
                  </a:cubicBezTo>
                  <a:cubicBezTo>
                    <a:pt x="4804" y="1529"/>
                    <a:pt x="4338" y="959"/>
                    <a:pt x="3847" y="487"/>
                  </a:cubicBezTo>
                  <a:cubicBezTo>
                    <a:pt x="3515" y="167"/>
                    <a:pt x="3102" y="1"/>
                    <a:pt x="2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8801300" y="4984050"/>
              <a:ext cx="319225" cy="359275"/>
            </a:xfrm>
            <a:custGeom>
              <a:avLst/>
              <a:gdLst/>
              <a:ahLst/>
              <a:cxnLst/>
              <a:rect l="l" t="t" r="r" b="b"/>
              <a:pathLst>
                <a:path w="12769" h="14371" extrusionOk="0">
                  <a:moveTo>
                    <a:pt x="8660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5" y="5261"/>
                    <a:pt x="8442" y="5261"/>
                  </a:cubicBezTo>
                  <a:cubicBezTo>
                    <a:pt x="8087" y="5261"/>
                    <a:pt x="7771" y="5150"/>
                    <a:pt x="7194" y="4929"/>
                  </a:cubicBezTo>
                  <a:cubicBezTo>
                    <a:pt x="7689" y="4494"/>
                    <a:pt x="8131" y="4107"/>
                    <a:pt x="8660" y="3641"/>
                  </a:cubicBezTo>
                  <a:close/>
                  <a:moveTo>
                    <a:pt x="4406" y="8791"/>
                  </a:move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4"/>
                    <a:pt x="3863" y="11936"/>
                    <a:pt x="3059" y="11936"/>
                  </a:cubicBezTo>
                  <a:cubicBezTo>
                    <a:pt x="2832" y="11936"/>
                    <a:pt x="2556" y="11897"/>
                    <a:pt x="2217" y="11822"/>
                  </a:cubicBezTo>
                  <a:cubicBezTo>
                    <a:pt x="2554" y="10595"/>
                    <a:pt x="3299" y="9560"/>
                    <a:pt x="4406" y="8791"/>
                  </a:cubicBezTo>
                  <a:close/>
                  <a:moveTo>
                    <a:pt x="1915" y="10623"/>
                  </a:moveTo>
                  <a:cubicBezTo>
                    <a:pt x="1955" y="10637"/>
                    <a:pt x="1994" y="10653"/>
                    <a:pt x="2034" y="10669"/>
                  </a:cubicBezTo>
                  <a:cubicBezTo>
                    <a:pt x="1952" y="11187"/>
                    <a:pt x="1870" y="11707"/>
                    <a:pt x="1770" y="12343"/>
                  </a:cubicBezTo>
                  <a:lnTo>
                    <a:pt x="1770" y="12345"/>
                  </a:ln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5" y="10623"/>
                  </a:cubicBezTo>
                  <a:close/>
                  <a:moveTo>
                    <a:pt x="8679" y="1703"/>
                  </a:moveTo>
                  <a:cubicBezTo>
                    <a:pt x="9208" y="2502"/>
                    <a:pt x="9666" y="3197"/>
                    <a:pt x="10124" y="3891"/>
                  </a:cubicBezTo>
                  <a:cubicBezTo>
                    <a:pt x="10068" y="3943"/>
                    <a:pt x="10011" y="3995"/>
                    <a:pt x="9954" y="4047"/>
                  </a:cubicBezTo>
                  <a:cubicBezTo>
                    <a:pt x="9573" y="3763"/>
                    <a:pt x="9193" y="3479"/>
                    <a:pt x="8727" y="3129"/>
                  </a:cubicBezTo>
                  <a:cubicBezTo>
                    <a:pt x="8180" y="3573"/>
                    <a:pt x="7611" y="3978"/>
                    <a:pt x="7115" y="4456"/>
                  </a:cubicBezTo>
                  <a:cubicBezTo>
                    <a:pt x="6596" y="4957"/>
                    <a:pt x="6706" y="5396"/>
                    <a:pt x="7387" y="5548"/>
                  </a:cubicBezTo>
                  <a:cubicBezTo>
                    <a:pt x="7795" y="5639"/>
                    <a:pt x="8203" y="5699"/>
                    <a:pt x="8609" y="5699"/>
                  </a:cubicBezTo>
                  <a:cubicBezTo>
                    <a:pt x="9240" y="5699"/>
                    <a:pt x="9867" y="5553"/>
                    <a:pt x="10483" y="5147"/>
                  </a:cubicBezTo>
                  <a:lnTo>
                    <a:pt x="10483" y="5147"/>
                  </a:lnTo>
                  <a:cubicBezTo>
                    <a:pt x="10747" y="6181"/>
                    <a:pt x="10620" y="7167"/>
                    <a:pt x="10227" y="8092"/>
                  </a:cubicBezTo>
                  <a:cubicBezTo>
                    <a:pt x="9892" y="8876"/>
                    <a:pt x="9486" y="9650"/>
                    <a:pt x="8992" y="10342"/>
                  </a:cubicBezTo>
                  <a:cubicBezTo>
                    <a:pt x="7793" y="12018"/>
                    <a:pt x="6390" y="12817"/>
                    <a:pt x="4641" y="12817"/>
                  </a:cubicBezTo>
                  <a:cubicBezTo>
                    <a:pt x="3992" y="12817"/>
                    <a:pt x="3295" y="12706"/>
                    <a:pt x="2542" y="12490"/>
                  </a:cubicBezTo>
                  <a:cubicBezTo>
                    <a:pt x="4094" y="12242"/>
                    <a:pt x="4484" y="11836"/>
                    <a:pt x="4684" y="10252"/>
                  </a:cubicBezTo>
                  <a:cubicBezTo>
                    <a:pt x="4748" y="9748"/>
                    <a:pt x="4825" y="9244"/>
                    <a:pt x="4844" y="8739"/>
                  </a:cubicBezTo>
                  <a:cubicBezTo>
                    <a:pt x="4852" y="8497"/>
                    <a:pt x="4740" y="8249"/>
                    <a:pt x="4628" y="7780"/>
                  </a:cubicBezTo>
                  <a:cubicBezTo>
                    <a:pt x="3977" y="8446"/>
                    <a:pt x="3473" y="8961"/>
                    <a:pt x="2958" y="9487"/>
                  </a:cubicBezTo>
                  <a:cubicBezTo>
                    <a:pt x="3182" y="8660"/>
                    <a:pt x="6270" y="4445"/>
                    <a:pt x="8679" y="1703"/>
                  </a:cubicBezTo>
                  <a:close/>
                  <a:moveTo>
                    <a:pt x="9260" y="743"/>
                  </a:moveTo>
                  <a:cubicBezTo>
                    <a:pt x="12213" y="2922"/>
                    <a:pt x="12540" y="7306"/>
                    <a:pt x="10559" y="10337"/>
                  </a:cubicBezTo>
                  <a:cubicBezTo>
                    <a:pt x="9183" y="12442"/>
                    <a:pt x="6774" y="13706"/>
                    <a:pt x="4409" y="13706"/>
                  </a:cubicBezTo>
                  <a:cubicBezTo>
                    <a:pt x="3394" y="13706"/>
                    <a:pt x="2387" y="13473"/>
                    <a:pt x="1473" y="12973"/>
                  </a:cubicBezTo>
                  <a:lnTo>
                    <a:pt x="1473" y="12973"/>
                  </a:lnTo>
                  <a:cubicBezTo>
                    <a:pt x="2337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8" y="12569"/>
                    <a:pt x="9159" y="10925"/>
                  </a:cubicBezTo>
                  <a:cubicBezTo>
                    <a:pt x="9894" y="9945"/>
                    <a:pt x="10507" y="8922"/>
                    <a:pt x="10857" y="7742"/>
                  </a:cubicBezTo>
                  <a:cubicBezTo>
                    <a:pt x="11415" y="5872"/>
                    <a:pt x="10987" y="4196"/>
                    <a:pt x="9899" y="2641"/>
                  </a:cubicBezTo>
                  <a:cubicBezTo>
                    <a:pt x="9652" y="2291"/>
                    <a:pt x="9398" y="1942"/>
                    <a:pt x="9112" y="1623"/>
                  </a:cubicBezTo>
                  <a:cubicBezTo>
                    <a:pt x="8771" y="1243"/>
                    <a:pt x="8975" y="995"/>
                    <a:pt x="9260" y="743"/>
                  </a:cubicBezTo>
                  <a:close/>
                  <a:moveTo>
                    <a:pt x="9242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5" y="13895"/>
                    <a:pt x="2693" y="14371"/>
                    <a:pt x="4154" y="14371"/>
                  </a:cubicBezTo>
                  <a:cubicBezTo>
                    <a:pt x="4998" y="14371"/>
                    <a:pt x="5860" y="14212"/>
                    <a:pt x="6725" y="13954"/>
                  </a:cubicBezTo>
                  <a:cubicBezTo>
                    <a:pt x="9771" y="13048"/>
                    <a:pt x="11546" y="10808"/>
                    <a:pt x="12159" y="7775"/>
                  </a:cubicBezTo>
                  <a:cubicBezTo>
                    <a:pt x="12769" y="4764"/>
                    <a:pt x="11876" y="2161"/>
                    <a:pt x="9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8927650" y="5170275"/>
              <a:ext cx="69400" cy="103100"/>
            </a:xfrm>
            <a:custGeom>
              <a:avLst/>
              <a:gdLst/>
              <a:ahLst/>
              <a:cxnLst/>
              <a:rect l="l" t="t" r="r" b="b"/>
              <a:pathLst>
                <a:path w="2776" h="4124" extrusionOk="0">
                  <a:moveTo>
                    <a:pt x="439" y="789"/>
                  </a:moveTo>
                  <a:cubicBezTo>
                    <a:pt x="1245" y="898"/>
                    <a:pt x="2065" y="1664"/>
                    <a:pt x="2185" y="2372"/>
                  </a:cubicBezTo>
                  <a:cubicBezTo>
                    <a:pt x="2289" y="2988"/>
                    <a:pt x="2039" y="3305"/>
                    <a:pt x="1109" y="3687"/>
                  </a:cubicBezTo>
                  <a:cubicBezTo>
                    <a:pt x="580" y="2793"/>
                    <a:pt x="630" y="1774"/>
                    <a:pt x="439" y="789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23" y="1114"/>
                    <a:pt x="226" y="2144"/>
                    <a:pt x="355" y="3172"/>
                  </a:cubicBezTo>
                  <a:cubicBezTo>
                    <a:pt x="411" y="3605"/>
                    <a:pt x="553" y="4115"/>
                    <a:pt x="1047" y="4123"/>
                  </a:cubicBezTo>
                  <a:cubicBezTo>
                    <a:pt x="1053" y="4123"/>
                    <a:pt x="1058" y="4123"/>
                    <a:pt x="1064" y="4123"/>
                  </a:cubicBezTo>
                  <a:cubicBezTo>
                    <a:pt x="1438" y="4123"/>
                    <a:pt x="1884" y="3913"/>
                    <a:pt x="2169" y="3656"/>
                  </a:cubicBezTo>
                  <a:cubicBezTo>
                    <a:pt x="2628" y="3242"/>
                    <a:pt x="2775" y="2667"/>
                    <a:pt x="2497" y="2054"/>
                  </a:cubicBezTo>
                  <a:cubicBezTo>
                    <a:pt x="2025" y="1016"/>
                    <a:pt x="1327" y="25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8941775" y="5134725"/>
              <a:ext cx="101000" cy="70950"/>
            </a:xfrm>
            <a:custGeom>
              <a:avLst/>
              <a:gdLst/>
              <a:ahLst/>
              <a:cxnLst/>
              <a:rect l="l" t="t" r="r" b="b"/>
              <a:pathLst>
                <a:path w="4040" h="2838" extrusionOk="0">
                  <a:moveTo>
                    <a:pt x="1070" y="448"/>
                  </a:moveTo>
                  <a:cubicBezTo>
                    <a:pt x="1825" y="448"/>
                    <a:pt x="2439" y="667"/>
                    <a:pt x="3021" y="1007"/>
                  </a:cubicBezTo>
                  <a:cubicBezTo>
                    <a:pt x="3363" y="1209"/>
                    <a:pt x="3656" y="1544"/>
                    <a:pt x="3430" y="1979"/>
                  </a:cubicBezTo>
                  <a:cubicBezTo>
                    <a:pt x="3294" y="2242"/>
                    <a:pt x="3106" y="2339"/>
                    <a:pt x="2908" y="2339"/>
                  </a:cubicBezTo>
                  <a:cubicBezTo>
                    <a:pt x="2711" y="2339"/>
                    <a:pt x="2504" y="2244"/>
                    <a:pt x="2324" y="2121"/>
                  </a:cubicBezTo>
                  <a:cubicBezTo>
                    <a:pt x="1667" y="1667"/>
                    <a:pt x="1057" y="1145"/>
                    <a:pt x="267" y="524"/>
                  </a:cubicBezTo>
                  <a:cubicBezTo>
                    <a:pt x="553" y="472"/>
                    <a:pt x="819" y="448"/>
                    <a:pt x="1070" y="448"/>
                  </a:cubicBezTo>
                  <a:close/>
                  <a:moveTo>
                    <a:pt x="853" y="1"/>
                  </a:moveTo>
                  <a:cubicBezTo>
                    <a:pt x="591" y="1"/>
                    <a:pt x="319" y="26"/>
                    <a:pt x="32" y="83"/>
                  </a:cubicBezTo>
                  <a:cubicBezTo>
                    <a:pt x="65" y="391"/>
                    <a:pt x="1" y="721"/>
                    <a:pt x="127" y="830"/>
                  </a:cubicBezTo>
                  <a:cubicBezTo>
                    <a:pt x="885" y="1487"/>
                    <a:pt x="1656" y="2141"/>
                    <a:pt x="2488" y="2696"/>
                  </a:cubicBezTo>
                  <a:cubicBezTo>
                    <a:pt x="2632" y="2791"/>
                    <a:pt x="2788" y="2837"/>
                    <a:pt x="2944" y="2837"/>
                  </a:cubicBezTo>
                  <a:cubicBezTo>
                    <a:pt x="3233" y="2837"/>
                    <a:pt x="3521" y="2678"/>
                    <a:pt x="3725" y="2381"/>
                  </a:cubicBezTo>
                  <a:cubicBezTo>
                    <a:pt x="4040" y="1925"/>
                    <a:pt x="3919" y="1460"/>
                    <a:pt x="3594" y="1092"/>
                  </a:cubicBezTo>
                  <a:cubicBezTo>
                    <a:pt x="3343" y="810"/>
                    <a:pt x="3011" y="559"/>
                    <a:pt x="2665" y="408"/>
                  </a:cubicBezTo>
                  <a:cubicBezTo>
                    <a:pt x="2098" y="163"/>
                    <a:pt x="1510" y="1"/>
                    <a:pt x="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9120525" y="3217675"/>
              <a:ext cx="82975" cy="120950"/>
            </a:xfrm>
            <a:custGeom>
              <a:avLst/>
              <a:gdLst/>
              <a:ahLst/>
              <a:cxnLst/>
              <a:rect l="l" t="t" r="r" b="b"/>
              <a:pathLst>
                <a:path w="3319" h="4838" extrusionOk="0">
                  <a:moveTo>
                    <a:pt x="1039" y="549"/>
                  </a:moveTo>
                  <a:cubicBezTo>
                    <a:pt x="2050" y="630"/>
                    <a:pt x="2610" y="1067"/>
                    <a:pt x="2802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2" y="4228"/>
                    <a:pt x="544" y="4531"/>
                  </a:cubicBezTo>
                  <a:cubicBezTo>
                    <a:pt x="377" y="3046"/>
                    <a:pt x="530" y="1772"/>
                    <a:pt x="1039" y="549"/>
                  </a:cubicBezTo>
                  <a:close/>
                  <a:moveTo>
                    <a:pt x="1139" y="0"/>
                  </a:moveTo>
                  <a:cubicBezTo>
                    <a:pt x="739" y="0"/>
                    <a:pt x="491" y="254"/>
                    <a:pt x="355" y="816"/>
                  </a:cubicBezTo>
                  <a:cubicBezTo>
                    <a:pt x="178" y="1551"/>
                    <a:pt x="115" y="2313"/>
                    <a:pt x="1" y="3064"/>
                  </a:cubicBezTo>
                  <a:cubicBezTo>
                    <a:pt x="20" y="3067"/>
                    <a:pt x="39" y="3070"/>
                    <a:pt x="58" y="3073"/>
                  </a:cubicBezTo>
                  <a:cubicBezTo>
                    <a:pt x="58" y="3384"/>
                    <a:pt x="58" y="3696"/>
                    <a:pt x="58" y="4008"/>
                  </a:cubicBezTo>
                  <a:cubicBezTo>
                    <a:pt x="58" y="4076"/>
                    <a:pt x="56" y="4147"/>
                    <a:pt x="69" y="4215"/>
                  </a:cubicBezTo>
                  <a:cubicBezTo>
                    <a:pt x="141" y="4621"/>
                    <a:pt x="331" y="4837"/>
                    <a:pt x="621" y="4837"/>
                  </a:cubicBezTo>
                  <a:cubicBezTo>
                    <a:pt x="741" y="4837"/>
                    <a:pt x="880" y="4800"/>
                    <a:pt x="1034" y="4722"/>
                  </a:cubicBezTo>
                  <a:cubicBezTo>
                    <a:pt x="1435" y="4522"/>
                    <a:pt x="1797" y="4245"/>
                    <a:pt x="2184" y="4016"/>
                  </a:cubicBezTo>
                  <a:cubicBezTo>
                    <a:pt x="2950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1" y="50"/>
                    <a:pt x="1315" y="0"/>
                    <a:pt x="1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8130150" y="3255200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0" y="2685"/>
                  </a:moveTo>
                  <a:cubicBezTo>
                    <a:pt x="6956" y="2685"/>
                    <a:pt x="6931" y="2692"/>
                    <a:pt x="6909" y="2705"/>
                  </a:cubicBezTo>
                  <a:lnTo>
                    <a:pt x="6759" y="2791"/>
                  </a:lnTo>
                  <a:cubicBezTo>
                    <a:pt x="6693" y="2829"/>
                    <a:pt x="6668" y="2911"/>
                    <a:pt x="6701" y="2979"/>
                  </a:cubicBezTo>
                  <a:lnTo>
                    <a:pt x="7078" y="3780"/>
                  </a:lnTo>
                  <a:cubicBezTo>
                    <a:pt x="7104" y="3834"/>
                    <a:pt x="7156" y="3864"/>
                    <a:pt x="7210" y="3864"/>
                  </a:cubicBezTo>
                  <a:cubicBezTo>
                    <a:pt x="7230" y="3864"/>
                    <a:pt x="7251" y="3859"/>
                    <a:pt x="7270" y="3851"/>
                  </a:cubicBezTo>
                  <a:lnTo>
                    <a:pt x="7415" y="3787"/>
                  </a:lnTo>
                  <a:cubicBezTo>
                    <a:pt x="7450" y="3771"/>
                    <a:pt x="7476" y="3741"/>
                    <a:pt x="7491" y="3706"/>
                  </a:cubicBezTo>
                  <a:cubicBezTo>
                    <a:pt x="7503" y="3670"/>
                    <a:pt x="7503" y="3629"/>
                    <a:pt x="7488" y="3594"/>
                  </a:cubicBezTo>
                  <a:lnTo>
                    <a:pt x="7113" y="2771"/>
                  </a:lnTo>
                  <a:cubicBezTo>
                    <a:pt x="7096" y="2733"/>
                    <a:pt x="7064" y="2706"/>
                    <a:pt x="7026" y="2693"/>
                  </a:cubicBezTo>
                  <a:cubicBezTo>
                    <a:pt x="7012" y="2688"/>
                    <a:pt x="6996" y="2685"/>
                    <a:pt x="6980" y="2685"/>
                  </a:cubicBezTo>
                  <a:close/>
                  <a:moveTo>
                    <a:pt x="6243" y="3126"/>
                  </a:moveTo>
                  <a:cubicBezTo>
                    <a:pt x="6218" y="3126"/>
                    <a:pt x="6193" y="3132"/>
                    <a:pt x="6170" y="3145"/>
                  </a:cubicBezTo>
                  <a:lnTo>
                    <a:pt x="6034" y="3224"/>
                  </a:lnTo>
                  <a:cubicBezTo>
                    <a:pt x="6001" y="3245"/>
                    <a:pt x="5976" y="3276"/>
                    <a:pt x="5968" y="3314"/>
                  </a:cubicBezTo>
                  <a:cubicBezTo>
                    <a:pt x="5959" y="3352"/>
                    <a:pt x="5965" y="3393"/>
                    <a:pt x="5985" y="3426"/>
                  </a:cubicBezTo>
                  <a:lnTo>
                    <a:pt x="6380" y="4053"/>
                  </a:lnTo>
                  <a:lnTo>
                    <a:pt x="6380" y="4055"/>
                  </a:lnTo>
                  <a:cubicBezTo>
                    <a:pt x="6407" y="4098"/>
                    <a:pt x="6454" y="4121"/>
                    <a:pt x="6502" y="4121"/>
                  </a:cubicBezTo>
                  <a:cubicBezTo>
                    <a:pt x="6527" y="4121"/>
                    <a:pt x="6552" y="4115"/>
                    <a:pt x="6576" y="4102"/>
                  </a:cubicBezTo>
                  <a:lnTo>
                    <a:pt x="6696" y="4030"/>
                  </a:lnTo>
                  <a:cubicBezTo>
                    <a:pt x="6729" y="4011"/>
                    <a:pt x="6753" y="3979"/>
                    <a:pt x="6763" y="3941"/>
                  </a:cubicBezTo>
                  <a:cubicBezTo>
                    <a:pt x="6772" y="3905"/>
                    <a:pt x="6767" y="3866"/>
                    <a:pt x="6747" y="3832"/>
                  </a:cubicBezTo>
                  <a:lnTo>
                    <a:pt x="6368" y="3196"/>
                  </a:lnTo>
                  <a:cubicBezTo>
                    <a:pt x="6340" y="3151"/>
                    <a:pt x="6292" y="3126"/>
                    <a:pt x="6243" y="3126"/>
                  </a:cubicBezTo>
                  <a:close/>
                  <a:moveTo>
                    <a:pt x="13614" y="1992"/>
                  </a:moveTo>
                  <a:cubicBezTo>
                    <a:pt x="13575" y="1992"/>
                    <a:pt x="13536" y="2008"/>
                    <a:pt x="13507" y="2040"/>
                  </a:cubicBezTo>
                  <a:cubicBezTo>
                    <a:pt x="13059" y="2536"/>
                    <a:pt x="12804" y="3303"/>
                    <a:pt x="12730" y="4387"/>
                  </a:cubicBezTo>
                  <a:cubicBezTo>
                    <a:pt x="12632" y="5805"/>
                    <a:pt x="12710" y="6469"/>
                    <a:pt x="13018" y="6834"/>
                  </a:cubicBezTo>
                  <a:cubicBezTo>
                    <a:pt x="13045" y="6867"/>
                    <a:pt x="13086" y="6884"/>
                    <a:pt x="13128" y="6884"/>
                  </a:cubicBezTo>
                  <a:cubicBezTo>
                    <a:pt x="13146" y="6884"/>
                    <a:pt x="13163" y="6881"/>
                    <a:pt x="13180" y="6875"/>
                  </a:cubicBezTo>
                  <a:cubicBezTo>
                    <a:pt x="13237" y="6852"/>
                    <a:pt x="13275" y="6796"/>
                    <a:pt x="13272" y="6734"/>
                  </a:cubicBezTo>
                  <a:cubicBezTo>
                    <a:pt x="13214" y="5145"/>
                    <a:pt x="13160" y="3643"/>
                    <a:pt x="13749" y="2190"/>
                  </a:cubicBezTo>
                  <a:cubicBezTo>
                    <a:pt x="13774" y="2125"/>
                    <a:pt x="13751" y="2051"/>
                    <a:pt x="13691" y="2014"/>
                  </a:cubicBezTo>
                  <a:cubicBezTo>
                    <a:pt x="13667" y="1999"/>
                    <a:pt x="13641" y="1992"/>
                    <a:pt x="13614" y="1992"/>
                  </a:cubicBezTo>
                  <a:close/>
                  <a:moveTo>
                    <a:pt x="4566" y="4581"/>
                  </a:moveTo>
                  <a:cubicBezTo>
                    <a:pt x="4544" y="4581"/>
                    <a:pt x="4521" y="4586"/>
                    <a:pt x="4501" y="4597"/>
                  </a:cubicBezTo>
                  <a:cubicBezTo>
                    <a:pt x="4442" y="4628"/>
                    <a:pt x="4412" y="4693"/>
                    <a:pt x="4426" y="4758"/>
                  </a:cubicBezTo>
                  <a:cubicBezTo>
                    <a:pt x="4725" y="6080"/>
                    <a:pt x="7386" y="8440"/>
                    <a:pt x="8677" y="8527"/>
                  </a:cubicBezTo>
                  <a:cubicBezTo>
                    <a:pt x="8680" y="8528"/>
                    <a:pt x="8683" y="8528"/>
                    <a:pt x="8686" y="8528"/>
                  </a:cubicBezTo>
                  <a:cubicBezTo>
                    <a:pt x="8748" y="8528"/>
                    <a:pt x="8802" y="8489"/>
                    <a:pt x="8824" y="8432"/>
                  </a:cubicBezTo>
                  <a:cubicBezTo>
                    <a:pt x="8844" y="8370"/>
                    <a:pt x="8824" y="8303"/>
                    <a:pt x="8772" y="8266"/>
                  </a:cubicBezTo>
                  <a:cubicBezTo>
                    <a:pt x="8533" y="8094"/>
                    <a:pt x="8290" y="7930"/>
                    <a:pt x="8050" y="7767"/>
                  </a:cubicBezTo>
                  <a:cubicBezTo>
                    <a:pt x="7500" y="7393"/>
                    <a:pt x="6980" y="7040"/>
                    <a:pt x="6508" y="6620"/>
                  </a:cubicBezTo>
                  <a:cubicBezTo>
                    <a:pt x="6041" y="6205"/>
                    <a:pt x="5622" y="5718"/>
                    <a:pt x="5216" y="5248"/>
                  </a:cubicBezTo>
                  <a:cubicBezTo>
                    <a:pt x="5036" y="5038"/>
                    <a:pt x="4858" y="4831"/>
                    <a:pt x="4676" y="4628"/>
                  </a:cubicBezTo>
                  <a:cubicBezTo>
                    <a:pt x="4647" y="4598"/>
                    <a:pt x="4607" y="4581"/>
                    <a:pt x="4566" y="4581"/>
                  </a:cubicBezTo>
                  <a:close/>
                  <a:moveTo>
                    <a:pt x="22448" y="4491"/>
                  </a:moveTo>
                  <a:cubicBezTo>
                    <a:pt x="22419" y="4491"/>
                    <a:pt x="22389" y="4500"/>
                    <a:pt x="22364" y="4518"/>
                  </a:cubicBezTo>
                  <a:cubicBezTo>
                    <a:pt x="22152" y="4670"/>
                    <a:pt x="21938" y="4818"/>
                    <a:pt x="21724" y="4966"/>
                  </a:cubicBezTo>
                  <a:cubicBezTo>
                    <a:pt x="21246" y="5300"/>
                    <a:pt x="20751" y="5644"/>
                    <a:pt x="20287" y="6015"/>
                  </a:cubicBezTo>
                  <a:cubicBezTo>
                    <a:pt x="19622" y="6548"/>
                    <a:pt x="18973" y="7119"/>
                    <a:pt x="18346" y="7672"/>
                  </a:cubicBezTo>
                  <a:lnTo>
                    <a:pt x="17873" y="8086"/>
                  </a:lnTo>
                  <a:cubicBezTo>
                    <a:pt x="17788" y="8162"/>
                    <a:pt x="17733" y="8255"/>
                    <a:pt x="17660" y="8374"/>
                  </a:cubicBezTo>
                  <a:cubicBezTo>
                    <a:pt x="17624" y="8432"/>
                    <a:pt x="17583" y="8502"/>
                    <a:pt x="17529" y="8581"/>
                  </a:cubicBezTo>
                  <a:cubicBezTo>
                    <a:pt x="17489" y="8639"/>
                    <a:pt x="17499" y="8720"/>
                    <a:pt x="17553" y="8767"/>
                  </a:cubicBezTo>
                  <a:cubicBezTo>
                    <a:pt x="17580" y="8792"/>
                    <a:pt x="17614" y="8805"/>
                    <a:pt x="17651" y="8805"/>
                  </a:cubicBezTo>
                  <a:cubicBezTo>
                    <a:pt x="17682" y="8805"/>
                    <a:pt x="17714" y="8795"/>
                    <a:pt x="17741" y="8773"/>
                  </a:cubicBezTo>
                  <a:lnTo>
                    <a:pt x="22640" y="4869"/>
                  </a:lnTo>
                  <a:cubicBezTo>
                    <a:pt x="22671" y="4845"/>
                    <a:pt x="22691" y="4809"/>
                    <a:pt x="22694" y="4769"/>
                  </a:cubicBezTo>
                  <a:cubicBezTo>
                    <a:pt x="22697" y="4731"/>
                    <a:pt x="22686" y="4692"/>
                    <a:pt x="22661" y="4662"/>
                  </a:cubicBezTo>
                  <a:lnTo>
                    <a:pt x="22557" y="4542"/>
                  </a:lnTo>
                  <a:cubicBezTo>
                    <a:pt x="22529" y="4508"/>
                    <a:pt x="22489" y="4491"/>
                    <a:pt x="22448" y="4491"/>
                  </a:cubicBezTo>
                  <a:close/>
                  <a:moveTo>
                    <a:pt x="13006" y="9305"/>
                  </a:moveTo>
                  <a:cubicBezTo>
                    <a:pt x="12982" y="9305"/>
                    <a:pt x="12957" y="9311"/>
                    <a:pt x="12936" y="9323"/>
                  </a:cubicBezTo>
                  <a:cubicBezTo>
                    <a:pt x="12887" y="9351"/>
                    <a:pt x="12858" y="9405"/>
                    <a:pt x="12863" y="9462"/>
                  </a:cubicBezTo>
                  <a:lnTo>
                    <a:pt x="12926" y="10208"/>
                  </a:lnTo>
                  <a:cubicBezTo>
                    <a:pt x="12932" y="10283"/>
                    <a:pt x="12996" y="10340"/>
                    <a:pt x="13070" y="10340"/>
                  </a:cubicBezTo>
                  <a:lnTo>
                    <a:pt x="13081" y="10340"/>
                  </a:lnTo>
                  <a:lnTo>
                    <a:pt x="13237" y="10328"/>
                  </a:lnTo>
                  <a:cubicBezTo>
                    <a:pt x="13307" y="10321"/>
                    <a:pt x="13362" y="10266"/>
                    <a:pt x="13368" y="10198"/>
                  </a:cubicBezTo>
                  <a:lnTo>
                    <a:pt x="13373" y="10151"/>
                  </a:lnTo>
                  <a:cubicBezTo>
                    <a:pt x="13402" y="9895"/>
                    <a:pt x="13435" y="9579"/>
                    <a:pt x="13090" y="9332"/>
                  </a:cubicBezTo>
                  <a:cubicBezTo>
                    <a:pt x="13065" y="9314"/>
                    <a:pt x="13035" y="9305"/>
                    <a:pt x="13006" y="9305"/>
                  </a:cubicBezTo>
                  <a:close/>
                  <a:moveTo>
                    <a:pt x="24336" y="9368"/>
                  </a:moveTo>
                  <a:cubicBezTo>
                    <a:pt x="24281" y="9368"/>
                    <a:pt x="24227" y="9399"/>
                    <a:pt x="24203" y="9451"/>
                  </a:cubicBezTo>
                  <a:lnTo>
                    <a:pt x="23700" y="10522"/>
                  </a:lnTo>
                  <a:cubicBezTo>
                    <a:pt x="23670" y="10583"/>
                    <a:pt x="23689" y="10658"/>
                    <a:pt x="23745" y="10699"/>
                  </a:cubicBezTo>
                  <a:cubicBezTo>
                    <a:pt x="23770" y="10719"/>
                    <a:pt x="23800" y="10729"/>
                    <a:pt x="23832" y="10729"/>
                  </a:cubicBezTo>
                  <a:cubicBezTo>
                    <a:pt x="23866" y="10729"/>
                    <a:pt x="23899" y="10716"/>
                    <a:pt x="23928" y="10691"/>
                  </a:cubicBezTo>
                  <a:cubicBezTo>
                    <a:pt x="24250" y="10403"/>
                    <a:pt x="24585" y="10048"/>
                    <a:pt x="24476" y="9486"/>
                  </a:cubicBezTo>
                  <a:cubicBezTo>
                    <a:pt x="24463" y="9424"/>
                    <a:pt x="24413" y="9377"/>
                    <a:pt x="24351" y="9369"/>
                  </a:cubicBezTo>
                  <a:cubicBezTo>
                    <a:pt x="24346" y="9368"/>
                    <a:pt x="24341" y="9368"/>
                    <a:pt x="24336" y="9368"/>
                  </a:cubicBezTo>
                  <a:close/>
                  <a:moveTo>
                    <a:pt x="10482" y="9937"/>
                  </a:moveTo>
                  <a:cubicBezTo>
                    <a:pt x="10447" y="9937"/>
                    <a:pt x="10412" y="9950"/>
                    <a:pt x="10385" y="9974"/>
                  </a:cubicBezTo>
                  <a:cubicBezTo>
                    <a:pt x="10336" y="10016"/>
                    <a:pt x="10323" y="10087"/>
                    <a:pt x="10351" y="10146"/>
                  </a:cubicBezTo>
                  <a:cubicBezTo>
                    <a:pt x="10620" y="10691"/>
                    <a:pt x="11087" y="10986"/>
                    <a:pt x="11778" y="11048"/>
                  </a:cubicBezTo>
                  <a:cubicBezTo>
                    <a:pt x="11782" y="11049"/>
                    <a:pt x="11787" y="11049"/>
                    <a:pt x="11792" y="11049"/>
                  </a:cubicBezTo>
                  <a:cubicBezTo>
                    <a:pt x="11854" y="11049"/>
                    <a:pt x="11909" y="11010"/>
                    <a:pt x="11929" y="10950"/>
                  </a:cubicBezTo>
                  <a:cubicBezTo>
                    <a:pt x="11950" y="10885"/>
                    <a:pt x="11923" y="10816"/>
                    <a:pt x="11866" y="10781"/>
                  </a:cubicBezTo>
                  <a:lnTo>
                    <a:pt x="11654" y="10655"/>
                  </a:lnTo>
                  <a:cubicBezTo>
                    <a:pt x="11503" y="10565"/>
                    <a:pt x="11351" y="10474"/>
                    <a:pt x="11203" y="10381"/>
                  </a:cubicBezTo>
                  <a:cubicBezTo>
                    <a:pt x="11054" y="10287"/>
                    <a:pt x="10907" y="10190"/>
                    <a:pt x="10760" y="10094"/>
                  </a:cubicBezTo>
                  <a:lnTo>
                    <a:pt x="10560" y="9961"/>
                  </a:lnTo>
                  <a:cubicBezTo>
                    <a:pt x="10536" y="9945"/>
                    <a:pt x="10509" y="9937"/>
                    <a:pt x="10482" y="9937"/>
                  </a:cubicBezTo>
                  <a:close/>
                  <a:moveTo>
                    <a:pt x="14345" y="11166"/>
                  </a:moveTo>
                  <a:cubicBezTo>
                    <a:pt x="14346" y="11171"/>
                    <a:pt x="14346" y="11176"/>
                    <a:pt x="14348" y="11181"/>
                  </a:cubicBezTo>
                  <a:cubicBezTo>
                    <a:pt x="14370" y="11242"/>
                    <a:pt x="14401" y="11337"/>
                    <a:pt x="14390" y="11369"/>
                  </a:cubicBezTo>
                  <a:cubicBezTo>
                    <a:pt x="14313" y="11588"/>
                    <a:pt x="14182" y="11719"/>
                    <a:pt x="13992" y="11770"/>
                  </a:cubicBezTo>
                  <a:cubicBezTo>
                    <a:pt x="13942" y="11580"/>
                    <a:pt x="13988" y="11399"/>
                    <a:pt x="14130" y="11228"/>
                  </a:cubicBezTo>
                  <a:cubicBezTo>
                    <a:pt x="14152" y="11201"/>
                    <a:pt x="14254" y="11182"/>
                    <a:pt x="14324" y="11171"/>
                  </a:cubicBezTo>
                  <a:cubicBezTo>
                    <a:pt x="14330" y="11169"/>
                    <a:pt x="14337" y="11168"/>
                    <a:pt x="14345" y="11166"/>
                  </a:cubicBezTo>
                  <a:close/>
                  <a:moveTo>
                    <a:pt x="15457" y="11188"/>
                  </a:moveTo>
                  <a:cubicBezTo>
                    <a:pt x="15404" y="11188"/>
                    <a:pt x="15355" y="11217"/>
                    <a:pt x="15329" y="11264"/>
                  </a:cubicBezTo>
                  <a:lnTo>
                    <a:pt x="15329" y="11263"/>
                  </a:lnTo>
                  <a:lnTo>
                    <a:pt x="15329" y="11263"/>
                  </a:lnTo>
                  <a:cubicBezTo>
                    <a:pt x="15297" y="11320"/>
                    <a:pt x="15308" y="11391"/>
                    <a:pt x="15354" y="11436"/>
                  </a:cubicBezTo>
                  <a:cubicBezTo>
                    <a:pt x="15594" y="11672"/>
                    <a:pt x="15776" y="11806"/>
                    <a:pt x="15968" y="11806"/>
                  </a:cubicBezTo>
                  <a:cubicBezTo>
                    <a:pt x="16090" y="11806"/>
                    <a:pt x="16215" y="11754"/>
                    <a:pt x="16360" y="11639"/>
                  </a:cubicBezTo>
                  <a:cubicBezTo>
                    <a:pt x="16403" y="11604"/>
                    <a:pt x="16423" y="11547"/>
                    <a:pt x="16411" y="11493"/>
                  </a:cubicBezTo>
                  <a:cubicBezTo>
                    <a:pt x="16400" y="11438"/>
                    <a:pt x="16357" y="11397"/>
                    <a:pt x="16303" y="11384"/>
                  </a:cubicBezTo>
                  <a:lnTo>
                    <a:pt x="15488" y="11192"/>
                  </a:lnTo>
                  <a:cubicBezTo>
                    <a:pt x="15478" y="11189"/>
                    <a:pt x="15467" y="11188"/>
                    <a:pt x="15457" y="11188"/>
                  </a:cubicBezTo>
                  <a:close/>
                  <a:moveTo>
                    <a:pt x="10204" y="11604"/>
                  </a:moveTo>
                  <a:cubicBezTo>
                    <a:pt x="10144" y="11604"/>
                    <a:pt x="10089" y="11642"/>
                    <a:pt x="10069" y="11700"/>
                  </a:cubicBezTo>
                  <a:cubicBezTo>
                    <a:pt x="10048" y="11757"/>
                    <a:pt x="10065" y="11822"/>
                    <a:pt x="10113" y="11860"/>
                  </a:cubicBezTo>
                  <a:cubicBezTo>
                    <a:pt x="10285" y="12000"/>
                    <a:pt x="10467" y="12071"/>
                    <a:pt x="10656" y="12071"/>
                  </a:cubicBezTo>
                  <a:cubicBezTo>
                    <a:pt x="10847" y="12071"/>
                    <a:pt x="11037" y="12004"/>
                    <a:pt x="11239" y="11869"/>
                  </a:cubicBezTo>
                  <a:cubicBezTo>
                    <a:pt x="11291" y="11833"/>
                    <a:pt x="11315" y="11767"/>
                    <a:pt x="11296" y="11707"/>
                  </a:cubicBezTo>
                  <a:cubicBezTo>
                    <a:pt x="11277" y="11645"/>
                    <a:pt x="11222" y="11604"/>
                    <a:pt x="11158" y="11604"/>
                  </a:cubicBezTo>
                  <a:close/>
                  <a:moveTo>
                    <a:pt x="3795" y="11749"/>
                  </a:moveTo>
                  <a:cubicBezTo>
                    <a:pt x="3627" y="11749"/>
                    <a:pt x="3455" y="11774"/>
                    <a:pt x="3280" y="11850"/>
                  </a:cubicBezTo>
                  <a:cubicBezTo>
                    <a:pt x="3223" y="11874"/>
                    <a:pt x="3188" y="11932"/>
                    <a:pt x="3193" y="11994"/>
                  </a:cubicBezTo>
                  <a:cubicBezTo>
                    <a:pt x="3197" y="12054"/>
                    <a:pt x="3240" y="12106"/>
                    <a:pt x="3300" y="12122"/>
                  </a:cubicBezTo>
                  <a:cubicBezTo>
                    <a:pt x="4139" y="12345"/>
                    <a:pt x="5009" y="12455"/>
                    <a:pt x="5900" y="12455"/>
                  </a:cubicBezTo>
                  <a:cubicBezTo>
                    <a:pt x="6477" y="12455"/>
                    <a:pt x="7063" y="12409"/>
                    <a:pt x="7657" y="12316"/>
                  </a:cubicBezTo>
                  <a:cubicBezTo>
                    <a:pt x="7723" y="12305"/>
                    <a:pt x="7775" y="12248"/>
                    <a:pt x="7778" y="12179"/>
                  </a:cubicBezTo>
                  <a:lnTo>
                    <a:pt x="7786" y="12002"/>
                  </a:lnTo>
                  <a:cubicBezTo>
                    <a:pt x="7788" y="11962"/>
                    <a:pt x="7773" y="11925"/>
                    <a:pt x="7747" y="11896"/>
                  </a:cubicBezTo>
                  <a:cubicBezTo>
                    <a:pt x="7718" y="11868"/>
                    <a:pt x="7682" y="11852"/>
                    <a:pt x="7642" y="11852"/>
                  </a:cubicBezTo>
                  <a:lnTo>
                    <a:pt x="7202" y="11852"/>
                  </a:lnTo>
                  <a:cubicBezTo>
                    <a:pt x="7035" y="11852"/>
                    <a:pt x="6868" y="11852"/>
                    <a:pt x="6701" y="11852"/>
                  </a:cubicBezTo>
                  <a:cubicBezTo>
                    <a:pt x="6534" y="11852"/>
                    <a:pt x="6367" y="11852"/>
                    <a:pt x="6200" y="11850"/>
                  </a:cubicBezTo>
                  <a:cubicBezTo>
                    <a:pt x="6025" y="11849"/>
                    <a:pt x="5848" y="11846"/>
                    <a:pt x="5673" y="11841"/>
                  </a:cubicBezTo>
                  <a:cubicBezTo>
                    <a:pt x="5455" y="11835"/>
                    <a:pt x="5232" y="11830"/>
                    <a:pt x="5009" y="11830"/>
                  </a:cubicBezTo>
                  <a:cubicBezTo>
                    <a:pt x="4917" y="11830"/>
                    <a:pt x="4825" y="11831"/>
                    <a:pt x="4733" y="11833"/>
                  </a:cubicBezTo>
                  <a:cubicBezTo>
                    <a:pt x="4716" y="11834"/>
                    <a:pt x="4698" y="11834"/>
                    <a:pt x="4681" y="11834"/>
                  </a:cubicBezTo>
                  <a:cubicBezTo>
                    <a:pt x="4545" y="11834"/>
                    <a:pt x="4410" y="11813"/>
                    <a:pt x="4265" y="11793"/>
                  </a:cubicBezTo>
                  <a:cubicBezTo>
                    <a:pt x="4111" y="11771"/>
                    <a:pt x="3955" y="11749"/>
                    <a:pt x="3795" y="11749"/>
                  </a:cubicBezTo>
                  <a:close/>
                  <a:moveTo>
                    <a:pt x="13340" y="11828"/>
                  </a:moveTo>
                  <a:cubicBezTo>
                    <a:pt x="13400" y="12158"/>
                    <a:pt x="13594" y="12357"/>
                    <a:pt x="13928" y="12432"/>
                  </a:cubicBezTo>
                  <a:cubicBezTo>
                    <a:pt x="13912" y="12487"/>
                    <a:pt x="13896" y="12542"/>
                    <a:pt x="13882" y="12596"/>
                  </a:cubicBezTo>
                  <a:cubicBezTo>
                    <a:pt x="13819" y="12815"/>
                    <a:pt x="13758" y="13024"/>
                    <a:pt x="13673" y="13212"/>
                  </a:cubicBezTo>
                  <a:cubicBezTo>
                    <a:pt x="13555" y="13472"/>
                    <a:pt x="13294" y="13632"/>
                    <a:pt x="13106" y="13632"/>
                  </a:cubicBezTo>
                  <a:cubicBezTo>
                    <a:pt x="13089" y="13632"/>
                    <a:pt x="13072" y="13630"/>
                    <a:pt x="13056" y="13627"/>
                  </a:cubicBezTo>
                  <a:cubicBezTo>
                    <a:pt x="12819" y="13588"/>
                    <a:pt x="12667" y="13395"/>
                    <a:pt x="12591" y="13038"/>
                  </a:cubicBezTo>
                  <a:cubicBezTo>
                    <a:pt x="12525" y="12724"/>
                    <a:pt x="12594" y="12466"/>
                    <a:pt x="12797" y="12274"/>
                  </a:cubicBezTo>
                  <a:cubicBezTo>
                    <a:pt x="12936" y="12139"/>
                    <a:pt x="13093" y="12018"/>
                    <a:pt x="13275" y="11879"/>
                  </a:cubicBezTo>
                  <a:cubicBezTo>
                    <a:pt x="13296" y="11861"/>
                    <a:pt x="13318" y="11846"/>
                    <a:pt x="13340" y="11828"/>
                  </a:cubicBezTo>
                  <a:close/>
                  <a:moveTo>
                    <a:pt x="14840" y="12743"/>
                  </a:moveTo>
                  <a:cubicBezTo>
                    <a:pt x="14821" y="12743"/>
                    <a:pt x="14803" y="12747"/>
                    <a:pt x="14785" y="12754"/>
                  </a:cubicBezTo>
                  <a:cubicBezTo>
                    <a:pt x="14724" y="12779"/>
                    <a:pt x="14687" y="12844"/>
                    <a:pt x="14697" y="12910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4"/>
                    <a:pt x="15428" y="13844"/>
                  </a:cubicBezTo>
                  <a:cubicBezTo>
                    <a:pt x="15474" y="13844"/>
                    <a:pt x="15518" y="13822"/>
                    <a:pt x="15545" y="13784"/>
                  </a:cubicBezTo>
                  <a:cubicBezTo>
                    <a:pt x="15581" y="13733"/>
                    <a:pt x="15583" y="13665"/>
                    <a:pt x="15545" y="13615"/>
                  </a:cubicBezTo>
                  <a:lnTo>
                    <a:pt x="14957" y="12803"/>
                  </a:lnTo>
                  <a:cubicBezTo>
                    <a:pt x="14929" y="12764"/>
                    <a:pt x="14885" y="12743"/>
                    <a:pt x="14840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4"/>
                    <a:pt x="13896" y="10546"/>
                  </a:cubicBezTo>
                  <a:cubicBezTo>
                    <a:pt x="13566" y="10825"/>
                    <a:pt x="13240" y="11113"/>
                    <a:pt x="12915" y="11399"/>
                  </a:cubicBezTo>
                  <a:lnTo>
                    <a:pt x="12468" y="11792"/>
                  </a:lnTo>
                  <a:cubicBezTo>
                    <a:pt x="12144" y="12075"/>
                    <a:pt x="11994" y="12441"/>
                    <a:pt x="12000" y="12943"/>
                  </a:cubicBezTo>
                  <a:cubicBezTo>
                    <a:pt x="12000" y="12951"/>
                    <a:pt x="12002" y="12958"/>
                    <a:pt x="12002" y="12964"/>
                  </a:cubicBezTo>
                  <a:lnTo>
                    <a:pt x="12008" y="13019"/>
                  </a:lnTo>
                  <a:cubicBezTo>
                    <a:pt x="12016" y="13089"/>
                    <a:pt x="12027" y="13183"/>
                    <a:pt x="12049" y="13275"/>
                  </a:cubicBezTo>
                  <a:cubicBezTo>
                    <a:pt x="12174" y="13792"/>
                    <a:pt x="12463" y="14096"/>
                    <a:pt x="12909" y="14182"/>
                  </a:cubicBezTo>
                  <a:cubicBezTo>
                    <a:pt x="12981" y="14196"/>
                    <a:pt x="13052" y="14202"/>
                    <a:pt x="13122" y="14202"/>
                  </a:cubicBezTo>
                  <a:cubicBezTo>
                    <a:pt x="13479" y="14202"/>
                    <a:pt x="13789" y="14019"/>
                    <a:pt x="14044" y="13656"/>
                  </a:cubicBezTo>
                  <a:cubicBezTo>
                    <a:pt x="14164" y="13485"/>
                    <a:pt x="14261" y="13270"/>
                    <a:pt x="14337" y="13002"/>
                  </a:cubicBezTo>
                  <a:lnTo>
                    <a:pt x="14368" y="12890"/>
                  </a:lnTo>
                  <a:cubicBezTo>
                    <a:pt x="14476" y="12506"/>
                    <a:pt x="14577" y="12144"/>
                    <a:pt x="14833" y="11833"/>
                  </a:cubicBezTo>
                  <a:cubicBezTo>
                    <a:pt x="15000" y="11629"/>
                    <a:pt x="15046" y="11290"/>
                    <a:pt x="15019" y="11042"/>
                  </a:cubicBezTo>
                  <a:cubicBezTo>
                    <a:pt x="14991" y="10800"/>
                    <a:pt x="14809" y="10583"/>
                    <a:pt x="14545" y="10479"/>
                  </a:cubicBezTo>
                  <a:cubicBezTo>
                    <a:pt x="14448" y="10441"/>
                    <a:pt x="14351" y="10422"/>
                    <a:pt x="14258" y="10422"/>
                  </a:cubicBezTo>
                  <a:close/>
                  <a:moveTo>
                    <a:pt x="11213" y="13743"/>
                  </a:moveTo>
                  <a:cubicBezTo>
                    <a:pt x="11183" y="13743"/>
                    <a:pt x="11152" y="13753"/>
                    <a:pt x="11125" y="13773"/>
                  </a:cubicBezTo>
                  <a:lnTo>
                    <a:pt x="10448" y="14286"/>
                  </a:lnTo>
                  <a:cubicBezTo>
                    <a:pt x="10385" y="14333"/>
                    <a:pt x="10372" y="14422"/>
                    <a:pt x="10418" y="14485"/>
                  </a:cubicBezTo>
                  <a:lnTo>
                    <a:pt x="10525" y="14638"/>
                  </a:lnTo>
                  <a:cubicBezTo>
                    <a:pt x="10549" y="14670"/>
                    <a:pt x="10584" y="14690"/>
                    <a:pt x="10623" y="14697"/>
                  </a:cubicBezTo>
                  <a:cubicBezTo>
                    <a:pt x="10629" y="14698"/>
                    <a:pt x="10637" y="14698"/>
                    <a:pt x="10644" y="14698"/>
                  </a:cubicBezTo>
                  <a:cubicBezTo>
                    <a:pt x="10675" y="14698"/>
                    <a:pt x="10707" y="14687"/>
                    <a:pt x="10732" y="14667"/>
                  </a:cubicBezTo>
                  <a:lnTo>
                    <a:pt x="11408" y="14141"/>
                  </a:lnTo>
                  <a:cubicBezTo>
                    <a:pt x="11470" y="14093"/>
                    <a:pt x="11482" y="14003"/>
                    <a:pt x="11433" y="13940"/>
                  </a:cubicBezTo>
                  <a:lnTo>
                    <a:pt x="11328" y="13801"/>
                  </a:lnTo>
                  <a:cubicBezTo>
                    <a:pt x="11300" y="13763"/>
                    <a:pt x="11257" y="13743"/>
                    <a:pt x="11213" y="13743"/>
                  </a:cubicBezTo>
                  <a:close/>
                  <a:moveTo>
                    <a:pt x="12557" y="14261"/>
                  </a:moveTo>
                  <a:cubicBezTo>
                    <a:pt x="12541" y="14261"/>
                    <a:pt x="12524" y="14264"/>
                    <a:pt x="12507" y="14270"/>
                  </a:cubicBezTo>
                  <a:cubicBezTo>
                    <a:pt x="12449" y="14291"/>
                    <a:pt x="12411" y="14344"/>
                    <a:pt x="12411" y="14406"/>
                  </a:cubicBezTo>
                  <a:lnTo>
                    <a:pt x="12411" y="15212"/>
                  </a:lnTo>
                  <a:cubicBezTo>
                    <a:pt x="12411" y="15272"/>
                    <a:pt x="12449" y="15325"/>
                    <a:pt x="12504" y="15347"/>
                  </a:cubicBezTo>
                  <a:cubicBezTo>
                    <a:pt x="12522" y="15354"/>
                    <a:pt x="12539" y="15357"/>
                    <a:pt x="12556" y="15357"/>
                  </a:cubicBezTo>
                  <a:cubicBezTo>
                    <a:pt x="12596" y="15357"/>
                    <a:pt x="12635" y="15340"/>
                    <a:pt x="12664" y="15310"/>
                  </a:cubicBezTo>
                  <a:cubicBezTo>
                    <a:pt x="12948" y="14998"/>
                    <a:pt x="12950" y="14645"/>
                    <a:pt x="12667" y="14311"/>
                  </a:cubicBezTo>
                  <a:cubicBezTo>
                    <a:pt x="12639" y="14279"/>
                    <a:pt x="12598" y="14261"/>
                    <a:pt x="12557" y="14261"/>
                  </a:cubicBezTo>
                  <a:close/>
                  <a:moveTo>
                    <a:pt x="12368" y="8350"/>
                  </a:moveTo>
                  <a:cubicBezTo>
                    <a:pt x="12394" y="8367"/>
                    <a:pt x="12417" y="8383"/>
                    <a:pt x="12427" y="8396"/>
                  </a:cubicBezTo>
                  <a:cubicBezTo>
                    <a:pt x="12751" y="8832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2"/>
                  </a:cubicBezTo>
                  <a:cubicBezTo>
                    <a:pt x="14545" y="8775"/>
                    <a:pt x="14698" y="8723"/>
                    <a:pt x="14869" y="8664"/>
                  </a:cubicBezTo>
                  <a:lnTo>
                    <a:pt x="14927" y="8645"/>
                  </a:lnTo>
                  <a:lnTo>
                    <a:pt x="14927" y="8645"/>
                  </a:lnTo>
                  <a:cubicBezTo>
                    <a:pt x="14853" y="10159"/>
                    <a:pt x="15927" y="10625"/>
                    <a:pt x="17039" y="10855"/>
                  </a:cubicBezTo>
                  <a:lnTo>
                    <a:pt x="17039" y="12149"/>
                  </a:lnTo>
                  <a:cubicBezTo>
                    <a:pt x="16975" y="12223"/>
                    <a:pt x="16903" y="12299"/>
                    <a:pt x="16831" y="12378"/>
                  </a:cubicBezTo>
                  <a:cubicBezTo>
                    <a:pt x="16622" y="12604"/>
                    <a:pt x="16385" y="12860"/>
                    <a:pt x="16223" y="13157"/>
                  </a:cubicBezTo>
                  <a:cubicBezTo>
                    <a:pt x="16066" y="13441"/>
                    <a:pt x="15979" y="13765"/>
                    <a:pt x="15888" y="14109"/>
                  </a:cubicBezTo>
                  <a:cubicBezTo>
                    <a:pt x="15850" y="14247"/>
                    <a:pt x="15812" y="14390"/>
                    <a:pt x="15766" y="14540"/>
                  </a:cubicBezTo>
                  <a:cubicBezTo>
                    <a:pt x="15700" y="14559"/>
                    <a:pt x="15630" y="14577"/>
                    <a:pt x="15561" y="14596"/>
                  </a:cubicBezTo>
                  <a:cubicBezTo>
                    <a:pt x="14938" y="14754"/>
                    <a:pt x="14171" y="14949"/>
                    <a:pt x="13860" y="15788"/>
                  </a:cubicBezTo>
                  <a:cubicBezTo>
                    <a:pt x="13417" y="15668"/>
                    <a:pt x="13168" y="15611"/>
                    <a:pt x="12934" y="15611"/>
                  </a:cubicBezTo>
                  <a:cubicBezTo>
                    <a:pt x="12733" y="15611"/>
                    <a:pt x="12544" y="15652"/>
                    <a:pt x="12256" y="15730"/>
                  </a:cubicBezTo>
                  <a:cubicBezTo>
                    <a:pt x="11654" y="15267"/>
                    <a:pt x="10950" y="15134"/>
                    <a:pt x="10206" y="14994"/>
                  </a:cubicBezTo>
                  <a:cubicBezTo>
                    <a:pt x="10037" y="14962"/>
                    <a:pt x="9865" y="14929"/>
                    <a:pt x="9691" y="14893"/>
                  </a:cubicBezTo>
                  <a:cubicBezTo>
                    <a:pt x="9847" y="13860"/>
                    <a:pt x="9637" y="12962"/>
                    <a:pt x="9051" y="12158"/>
                  </a:cubicBezTo>
                  <a:cubicBezTo>
                    <a:pt x="9547" y="11553"/>
                    <a:pt x="10001" y="10885"/>
                    <a:pt x="9945" y="9996"/>
                  </a:cubicBezTo>
                  <a:cubicBezTo>
                    <a:pt x="10031" y="9956"/>
                    <a:pt x="10118" y="9918"/>
                    <a:pt x="10203" y="9879"/>
                  </a:cubicBezTo>
                  <a:cubicBezTo>
                    <a:pt x="11002" y="9519"/>
                    <a:pt x="11828" y="9146"/>
                    <a:pt x="12368" y="8350"/>
                  </a:cubicBezTo>
                  <a:close/>
                  <a:moveTo>
                    <a:pt x="12204" y="7476"/>
                  </a:moveTo>
                  <a:cubicBezTo>
                    <a:pt x="12193" y="7476"/>
                    <a:pt x="12182" y="7477"/>
                    <a:pt x="12171" y="7480"/>
                  </a:cubicBezTo>
                  <a:cubicBezTo>
                    <a:pt x="12125" y="7491"/>
                    <a:pt x="12087" y="7522"/>
                    <a:pt x="12070" y="7566"/>
                  </a:cubicBezTo>
                  <a:cubicBezTo>
                    <a:pt x="11824" y="8181"/>
                    <a:pt x="11424" y="8603"/>
                    <a:pt x="10813" y="8895"/>
                  </a:cubicBezTo>
                  <a:cubicBezTo>
                    <a:pt x="10732" y="8933"/>
                    <a:pt x="10653" y="8972"/>
                    <a:pt x="10574" y="9012"/>
                  </a:cubicBezTo>
                  <a:cubicBezTo>
                    <a:pt x="10331" y="9132"/>
                    <a:pt x="10081" y="9255"/>
                    <a:pt x="9827" y="9337"/>
                  </a:cubicBezTo>
                  <a:cubicBezTo>
                    <a:pt x="9543" y="9427"/>
                    <a:pt x="9257" y="9582"/>
                    <a:pt x="9299" y="10045"/>
                  </a:cubicBezTo>
                  <a:cubicBezTo>
                    <a:pt x="9359" y="10680"/>
                    <a:pt x="9031" y="11165"/>
                    <a:pt x="8667" y="11596"/>
                  </a:cubicBezTo>
                  <a:cubicBezTo>
                    <a:pt x="8577" y="11705"/>
                    <a:pt x="8486" y="11811"/>
                    <a:pt x="8388" y="11925"/>
                  </a:cubicBezTo>
                  <a:lnTo>
                    <a:pt x="8269" y="12062"/>
                  </a:lnTo>
                  <a:cubicBezTo>
                    <a:pt x="8222" y="12119"/>
                    <a:pt x="8224" y="12204"/>
                    <a:pt x="8276" y="12256"/>
                  </a:cubicBezTo>
                  <a:cubicBezTo>
                    <a:pt x="9083" y="13084"/>
                    <a:pt x="9320" y="14073"/>
                    <a:pt x="9001" y="15281"/>
                  </a:cubicBezTo>
                  <a:cubicBezTo>
                    <a:pt x="8990" y="15321"/>
                    <a:pt x="8996" y="15362"/>
                    <a:pt x="9018" y="15396"/>
                  </a:cubicBezTo>
                  <a:cubicBezTo>
                    <a:pt x="9040" y="15430"/>
                    <a:pt x="9075" y="15453"/>
                    <a:pt x="9115" y="15460"/>
                  </a:cubicBezTo>
                  <a:cubicBezTo>
                    <a:pt x="9314" y="15496"/>
                    <a:pt x="9500" y="15524"/>
                    <a:pt x="9678" y="15551"/>
                  </a:cubicBezTo>
                  <a:cubicBezTo>
                    <a:pt x="10061" y="15610"/>
                    <a:pt x="10389" y="15660"/>
                    <a:pt x="10708" y="15755"/>
                  </a:cubicBezTo>
                  <a:cubicBezTo>
                    <a:pt x="11007" y="15845"/>
                    <a:pt x="11305" y="15978"/>
                    <a:pt x="11593" y="16109"/>
                  </a:cubicBezTo>
                  <a:cubicBezTo>
                    <a:pt x="11760" y="16185"/>
                    <a:pt x="11929" y="16260"/>
                    <a:pt x="12102" y="16330"/>
                  </a:cubicBezTo>
                  <a:cubicBezTo>
                    <a:pt x="12154" y="16350"/>
                    <a:pt x="12232" y="16368"/>
                    <a:pt x="12311" y="16368"/>
                  </a:cubicBezTo>
                  <a:cubicBezTo>
                    <a:pt x="12387" y="16368"/>
                    <a:pt x="12464" y="16352"/>
                    <a:pt x="12523" y="16308"/>
                  </a:cubicBezTo>
                  <a:cubicBezTo>
                    <a:pt x="12616" y="16240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4"/>
                    <a:pt x="13278" y="16313"/>
                    <a:pt x="13348" y="16325"/>
                  </a:cubicBezTo>
                  <a:cubicBezTo>
                    <a:pt x="13522" y="16360"/>
                    <a:pt x="13698" y="16381"/>
                    <a:pt x="13882" y="16401"/>
                  </a:cubicBezTo>
                  <a:cubicBezTo>
                    <a:pt x="13965" y="16412"/>
                    <a:pt x="14051" y="16422"/>
                    <a:pt x="14138" y="16433"/>
                  </a:cubicBezTo>
                  <a:cubicBezTo>
                    <a:pt x="14144" y="16434"/>
                    <a:pt x="14150" y="16434"/>
                    <a:pt x="14157" y="16434"/>
                  </a:cubicBezTo>
                  <a:cubicBezTo>
                    <a:pt x="14223" y="16434"/>
                    <a:pt x="14281" y="16390"/>
                    <a:pt x="14297" y="16325"/>
                  </a:cubicBezTo>
                  <a:cubicBezTo>
                    <a:pt x="14447" y="15716"/>
                    <a:pt x="14818" y="15407"/>
                    <a:pt x="15536" y="15294"/>
                  </a:cubicBezTo>
                  <a:cubicBezTo>
                    <a:pt x="15663" y="15275"/>
                    <a:pt x="15790" y="15250"/>
                    <a:pt x="15916" y="15224"/>
                  </a:cubicBezTo>
                  <a:cubicBezTo>
                    <a:pt x="15992" y="15208"/>
                    <a:pt x="16066" y="15194"/>
                    <a:pt x="16142" y="15180"/>
                  </a:cubicBezTo>
                  <a:cubicBezTo>
                    <a:pt x="16303" y="15150"/>
                    <a:pt x="16420" y="15081"/>
                    <a:pt x="16490" y="14975"/>
                  </a:cubicBezTo>
                  <a:cubicBezTo>
                    <a:pt x="16554" y="14877"/>
                    <a:pt x="16570" y="14755"/>
                    <a:pt x="16537" y="14616"/>
                  </a:cubicBezTo>
                  <a:cubicBezTo>
                    <a:pt x="16365" y="13896"/>
                    <a:pt x="16698" y="13395"/>
                    <a:pt x="17292" y="12823"/>
                  </a:cubicBezTo>
                  <a:cubicBezTo>
                    <a:pt x="17480" y="12642"/>
                    <a:pt x="17656" y="12555"/>
                    <a:pt x="17849" y="12555"/>
                  </a:cubicBezTo>
                  <a:cubicBezTo>
                    <a:pt x="17954" y="12555"/>
                    <a:pt x="18065" y="12581"/>
                    <a:pt x="18186" y="12631"/>
                  </a:cubicBezTo>
                  <a:cubicBezTo>
                    <a:pt x="18859" y="12912"/>
                    <a:pt x="19570" y="12986"/>
                    <a:pt x="20235" y="12986"/>
                  </a:cubicBezTo>
                  <a:cubicBezTo>
                    <a:pt x="20464" y="12986"/>
                    <a:pt x="20688" y="12978"/>
                    <a:pt x="20903" y="12965"/>
                  </a:cubicBezTo>
                  <a:cubicBezTo>
                    <a:pt x="20999" y="12959"/>
                    <a:pt x="21081" y="12915"/>
                    <a:pt x="21154" y="12875"/>
                  </a:cubicBezTo>
                  <a:cubicBezTo>
                    <a:pt x="21181" y="12863"/>
                    <a:pt x="21206" y="12849"/>
                    <a:pt x="21232" y="12838"/>
                  </a:cubicBezTo>
                  <a:cubicBezTo>
                    <a:pt x="21282" y="12815"/>
                    <a:pt x="21317" y="12766"/>
                    <a:pt x="21318" y="12711"/>
                  </a:cubicBezTo>
                  <a:cubicBezTo>
                    <a:pt x="21322" y="12654"/>
                    <a:pt x="21292" y="12604"/>
                    <a:pt x="21243" y="12577"/>
                  </a:cubicBezTo>
                  <a:cubicBezTo>
                    <a:pt x="21040" y="12468"/>
                    <a:pt x="20865" y="12454"/>
                    <a:pt x="20736" y="12452"/>
                  </a:cubicBezTo>
                  <a:cubicBezTo>
                    <a:pt x="19762" y="12447"/>
                    <a:pt x="18906" y="12327"/>
                    <a:pt x="18120" y="12084"/>
                  </a:cubicBezTo>
                  <a:cubicBezTo>
                    <a:pt x="17627" y="11932"/>
                    <a:pt x="17474" y="11659"/>
                    <a:pt x="17605" y="11171"/>
                  </a:cubicBezTo>
                  <a:cubicBezTo>
                    <a:pt x="17635" y="11059"/>
                    <a:pt x="17674" y="10950"/>
                    <a:pt x="17714" y="10839"/>
                  </a:cubicBezTo>
                  <a:lnTo>
                    <a:pt x="17772" y="10677"/>
                  </a:lnTo>
                  <a:cubicBezTo>
                    <a:pt x="17794" y="10610"/>
                    <a:pt x="17767" y="10539"/>
                    <a:pt x="17707" y="10504"/>
                  </a:cubicBezTo>
                  <a:cubicBezTo>
                    <a:pt x="17668" y="10481"/>
                    <a:pt x="17633" y="10459"/>
                    <a:pt x="17603" y="10440"/>
                  </a:cubicBezTo>
                  <a:cubicBezTo>
                    <a:pt x="17540" y="10399"/>
                    <a:pt x="17486" y="10364"/>
                    <a:pt x="17418" y="10343"/>
                  </a:cubicBezTo>
                  <a:cubicBezTo>
                    <a:pt x="17294" y="10309"/>
                    <a:pt x="17169" y="10277"/>
                    <a:pt x="17044" y="10244"/>
                  </a:cubicBezTo>
                  <a:cubicBezTo>
                    <a:pt x="16856" y="10196"/>
                    <a:pt x="16663" y="10147"/>
                    <a:pt x="16482" y="10084"/>
                  </a:cubicBezTo>
                  <a:cubicBezTo>
                    <a:pt x="15771" y="9836"/>
                    <a:pt x="15493" y="9404"/>
                    <a:pt x="15554" y="8636"/>
                  </a:cubicBezTo>
                  <a:cubicBezTo>
                    <a:pt x="15564" y="8514"/>
                    <a:pt x="15572" y="8394"/>
                    <a:pt x="15581" y="8246"/>
                  </a:cubicBezTo>
                  <a:lnTo>
                    <a:pt x="15597" y="8006"/>
                  </a:lnTo>
                  <a:cubicBezTo>
                    <a:pt x="15599" y="7958"/>
                    <a:pt x="15578" y="7911"/>
                    <a:pt x="15542" y="7882"/>
                  </a:cubicBezTo>
                  <a:cubicBezTo>
                    <a:pt x="15516" y="7862"/>
                    <a:pt x="15485" y="7851"/>
                    <a:pt x="15453" y="7851"/>
                  </a:cubicBezTo>
                  <a:cubicBezTo>
                    <a:pt x="15438" y="7851"/>
                    <a:pt x="15422" y="7854"/>
                    <a:pt x="15408" y="7859"/>
                  </a:cubicBezTo>
                  <a:lnTo>
                    <a:pt x="15190" y="7927"/>
                  </a:lnTo>
                  <a:cubicBezTo>
                    <a:pt x="15055" y="7969"/>
                    <a:pt x="14943" y="8004"/>
                    <a:pt x="14833" y="8045"/>
                  </a:cubicBezTo>
                  <a:cubicBezTo>
                    <a:pt x="14730" y="8083"/>
                    <a:pt x="14627" y="8124"/>
                    <a:pt x="14526" y="8165"/>
                  </a:cubicBezTo>
                  <a:cubicBezTo>
                    <a:pt x="14359" y="8233"/>
                    <a:pt x="14202" y="8296"/>
                    <a:pt x="14040" y="8345"/>
                  </a:cubicBezTo>
                  <a:cubicBezTo>
                    <a:pt x="13874" y="8395"/>
                    <a:pt x="13727" y="8421"/>
                    <a:pt x="13595" y="8421"/>
                  </a:cubicBezTo>
                  <a:cubicBezTo>
                    <a:pt x="13320" y="8421"/>
                    <a:pt x="13111" y="8310"/>
                    <a:pt x="12932" y="8080"/>
                  </a:cubicBezTo>
                  <a:cubicBezTo>
                    <a:pt x="12819" y="7935"/>
                    <a:pt x="12675" y="7819"/>
                    <a:pt x="12523" y="7696"/>
                  </a:cubicBezTo>
                  <a:cubicBezTo>
                    <a:pt x="12452" y="7639"/>
                    <a:pt x="12376" y="7579"/>
                    <a:pt x="12301" y="7511"/>
                  </a:cubicBezTo>
                  <a:cubicBezTo>
                    <a:pt x="12274" y="7488"/>
                    <a:pt x="12239" y="7476"/>
                    <a:pt x="12204" y="7476"/>
                  </a:cubicBezTo>
                  <a:close/>
                  <a:moveTo>
                    <a:pt x="2083" y="16519"/>
                  </a:moveTo>
                  <a:cubicBezTo>
                    <a:pt x="2075" y="16519"/>
                    <a:pt x="2067" y="16520"/>
                    <a:pt x="2059" y="16521"/>
                  </a:cubicBezTo>
                  <a:cubicBezTo>
                    <a:pt x="1995" y="16531"/>
                    <a:pt x="1945" y="16583"/>
                    <a:pt x="1937" y="16646"/>
                  </a:cubicBezTo>
                  <a:cubicBezTo>
                    <a:pt x="1864" y="17226"/>
                    <a:pt x="1912" y="17335"/>
                    <a:pt x="2403" y="17707"/>
                  </a:cubicBezTo>
                  <a:cubicBezTo>
                    <a:pt x="2428" y="17728"/>
                    <a:pt x="2460" y="17737"/>
                    <a:pt x="2491" y="17737"/>
                  </a:cubicBezTo>
                  <a:cubicBezTo>
                    <a:pt x="2521" y="17737"/>
                    <a:pt x="2555" y="17726"/>
                    <a:pt x="2580" y="17706"/>
                  </a:cubicBezTo>
                  <a:cubicBezTo>
                    <a:pt x="2632" y="17666"/>
                    <a:pt x="2649" y="17595"/>
                    <a:pt x="2622" y="17535"/>
                  </a:cubicBezTo>
                  <a:lnTo>
                    <a:pt x="2213" y="16606"/>
                  </a:lnTo>
                  <a:lnTo>
                    <a:pt x="2212" y="16606"/>
                  </a:lnTo>
                  <a:cubicBezTo>
                    <a:pt x="2189" y="16554"/>
                    <a:pt x="2140" y="16519"/>
                    <a:pt x="2083" y="16519"/>
                  </a:cubicBezTo>
                  <a:close/>
                  <a:moveTo>
                    <a:pt x="1459" y="16505"/>
                  </a:moveTo>
                  <a:cubicBezTo>
                    <a:pt x="1438" y="16505"/>
                    <a:pt x="1416" y="16510"/>
                    <a:pt x="1397" y="16520"/>
                  </a:cubicBezTo>
                  <a:lnTo>
                    <a:pt x="1283" y="16576"/>
                  </a:lnTo>
                  <a:cubicBezTo>
                    <a:pt x="1212" y="16611"/>
                    <a:pt x="1182" y="16695"/>
                    <a:pt x="1215" y="16766"/>
                  </a:cubicBezTo>
                  <a:lnTo>
                    <a:pt x="1660" y="17734"/>
                  </a:lnTo>
                  <a:cubicBezTo>
                    <a:pt x="1676" y="17771"/>
                    <a:pt x="1706" y="17797"/>
                    <a:pt x="1744" y="17810"/>
                  </a:cubicBezTo>
                  <a:cubicBezTo>
                    <a:pt x="1760" y="17816"/>
                    <a:pt x="1776" y="17818"/>
                    <a:pt x="1792" y="17818"/>
                  </a:cubicBezTo>
                  <a:cubicBezTo>
                    <a:pt x="1814" y="17818"/>
                    <a:pt x="1836" y="17813"/>
                    <a:pt x="1858" y="17802"/>
                  </a:cubicBezTo>
                  <a:lnTo>
                    <a:pt x="1987" y="17736"/>
                  </a:lnTo>
                  <a:cubicBezTo>
                    <a:pt x="2057" y="17701"/>
                    <a:pt x="2087" y="17616"/>
                    <a:pt x="2052" y="17545"/>
                  </a:cubicBezTo>
                  <a:lnTo>
                    <a:pt x="1591" y="16587"/>
                  </a:lnTo>
                  <a:cubicBezTo>
                    <a:pt x="1575" y="16553"/>
                    <a:pt x="1545" y="16526"/>
                    <a:pt x="1509" y="16513"/>
                  </a:cubicBezTo>
                  <a:cubicBezTo>
                    <a:pt x="1492" y="16508"/>
                    <a:pt x="1476" y="16505"/>
                    <a:pt x="1459" y="16505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3"/>
                    <a:pt x="16382" y="16123"/>
                  </a:cubicBezTo>
                  <a:cubicBezTo>
                    <a:pt x="16344" y="16178"/>
                    <a:pt x="16347" y="16253"/>
                    <a:pt x="16392" y="16302"/>
                  </a:cubicBezTo>
                  <a:lnTo>
                    <a:pt x="16960" y="16949"/>
                  </a:lnTo>
                  <a:cubicBezTo>
                    <a:pt x="17521" y="17587"/>
                    <a:pt x="18047" y="18186"/>
                    <a:pt x="18578" y="18780"/>
                  </a:cubicBezTo>
                  <a:cubicBezTo>
                    <a:pt x="18594" y="18797"/>
                    <a:pt x="18609" y="18818"/>
                    <a:pt x="18625" y="18838"/>
                  </a:cubicBezTo>
                  <a:cubicBezTo>
                    <a:pt x="18704" y="18936"/>
                    <a:pt x="18826" y="19091"/>
                    <a:pt x="19044" y="19091"/>
                  </a:cubicBezTo>
                  <a:cubicBezTo>
                    <a:pt x="19079" y="19091"/>
                    <a:pt x="19118" y="19086"/>
                    <a:pt x="19159" y="19077"/>
                  </a:cubicBezTo>
                  <a:cubicBezTo>
                    <a:pt x="19203" y="19067"/>
                    <a:pt x="19241" y="19036"/>
                    <a:pt x="19260" y="18993"/>
                  </a:cubicBezTo>
                  <a:cubicBezTo>
                    <a:pt x="19278" y="18950"/>
                    <a:pt x="19274" y="18902"/>
                    <a:pt x="19251" y="18862"/>
                  </a:cubicBezTo>
                  <a:cubicBezTo>
                    <a:pt x="18658" y="17872"/>
                    <a:pt x="17271" y="16358"/>
                    <a:pt x="16554" y="16073"/>
                  </a:cubicBezTo>
                  <a:cubicBezTo>
                    <a:pt x="16536" y="16066"/>
                    <a:pt x="16518" y="16062"/>
                    <a:pt x="16500" y="16062"/>
                  </a:cubicBezTo>
                  <a:close/>
                  <a:moveTo>
                    <a:pt x="9004" y="16536"/>
                  </a:moveTo>
                  <a:cubicBezTo>
                    <a:pt x="8992" y="16536"/>
                    <a:pt x="8979" y="16538"/>
                    <a:pt x="8966" y="16542"/>
                  </a:cubicBezTo>
                  <a:cubicBezTo>
                    <a:pt x="8486" y="16670"/>
                    <a:pt x="8465" y="16695"/>
                    <a:pt x="7946" y="17320"/>
                  </a:cubicBezTo>
                  <a:lnTo>
                    <a:pt x="7914" y="17358"/>
                  </a:lnTo>
                  <a:cubicBezTo>
                    <a:pt x="7679" y="17643"/>
                    <a:pt x="7442" y="17927"/>
                    <a:pt x="7202" y="18208"/>
                  </a:cubicBezTo>
                  <a:cubicBezTo>
                    <a:pt x="7091" y="18336"/>
                    <a:pt x="6979" y="18462"/>
                    <a:pt x="6867" y="18589"/>
                  </a:cubicBezTo>
                  <a:cubicBezTo>
                    <a:pt x="6709" y="18767"/>
                    <a:pt x="6551" y="18946"/>
                    <a:pt x="6398" y="19131"/>
                  </a:cubicBezTo>
                  <a:cubicBezTo>
                    <a:pt x="6357" y="19181"/>
                    <a:pt x="6312" y="19230"/>
                    <a:pt x="6268" y="19279"/>
                  </a:cubicBezTo>
                  <a:cubicBezTo>
                    <a:pt x="6064" y="19505"/>
                    <a:pt x="5834" y="19761"/>
                    <a:pt x="5816" y="20159"/>
                  </a:cubicBezTo>
                  <a:cubicBezTo>
                    <a:pt x="5815" y="20220"/>
                    <a:pt x="5851" y="20276"/>
                    <a:pt x="5908" y="20299"/>
                  </a:cubicBezTo>
                  <a:cubicBezTo>
                    <a:pt x="5925" y="20306"/>
                    <a:pt x="5943" y="20309"/>
                    <a:pt x="5962" y="20309"/>
                  </a:cubicBezTo>
                  <a:cubicBezTo>
                    <a:pt x="6003" y="20309"/>
                    <a:pt x="6042" y="20292"/>
                    <a:pt x="6071" y="20260"/>
                  </a:cubicBezTo>
                  <a:lnTo>
                    <a:pt x="9113" y="16777"/>
                  </a:lnTo>
                  <a:cubicBezTo>
                    <a:pt x="9154" y="16728"/>
                    <a:pt x="9160" y="16659"/>
                    <a:pt x="9126" y="16605"/>
                  </a:cubicBezTo>
                  <a:cubicBezTo>
                    <a:pt x="9099" y="16561"/>
                    <a:pt x="9052" y="16536"/>
                    <a:pt x="9004" y="16536"/>
                  </a:cubicBezTo>
                  <a:close/>
                  <a:moveTo>
                    <a:pt x="19115" y="20624"/>
                  </a:moveTo>
                  <a:cubicBezTo>
                    <a:pt x="19088" y="20624"/>
                    <a:pt x="19061" y="20632"/>
                    <a:pt x="19037" y="20647"/>
                  </a:cubicBezTo>
                  <a:cubicBezTo>
                    <a:pt x="18469" y="21009"/>
                    <a:pt x="18303" y="21290"/>
                    <a:pt x="18331" y="21851"/>
                  </a:cubicBezTo>
                  <a:cubicBezTo>
                    <a:pt x="18335" y="21915"/>
                    <a:pt x="18379" y="21969"/>
                    <a:pt x="18440" y="21985"/>
                  </a:cubicBezTo>
                  <a:cubicBezTo>
                    <a:pt x="18453" y="21986"/>
                    <a:pt x="18464" y="21988"/>
                    <a:pt x="18475" y="21988"/>
                  </a:cubicBezTo>
                  <a:cubicBezTo>
                    <a:pt x="18526" y="21988"/>
                    <a:pt x="18573" y="21963"/>
                    <a:pt x="18600" y="21919"/>
                  </a:cubicBezTo>
                  <a:lnTo>
                    <a:pt x="18639" y="21851"/>
                  </a:lnTo>
                  <a:cubicBezTo>
                    <a:pt x="18641" y="21862"/>
                    <a:pt x="18644" y="21873"/>
                    <a:pt x="18647" y="21882"/>
                  </a:cubicBezTo>
                  <a:cubicBezTo>
                    <a:pt x="18660" y="21919"/>
                    <a:pt x="18687" y="21947"/>
                    <a:pt x="18723" y="21964"/>
                  </a:cubicBezTo>
                  <a:lnTo>
                    <a:pt x="18873" y="22035"/>
                  </a:lnTo>
                  <a:cubicBezTo>
                    <a:pt x="18894" y="22043"/>
                    <a:pt x="18914" y="22048"/>
                    <a:pt x="18935" y="22048"/>
                  </a:cubicBezTo>
                  <a:cubicBezTo>
                    <a:pt x="18988" y="22048"/>
                    <a:pt x="19041" y="22016"/>
                    <a:pt x="19066" y="21964"/>
                  </a:cubicBezTo>
                  <a:lnTo>
                    <a:pt x="19390" y="21269"/>
                  </a:lnTo>
                  <a:cubicBezTo>
                    <a:pt x="19423" y="21197"/>
                    <a:pt x="19393" y="21111"/>
                    <a:pt x="19322" y="21077"/>
                  </a:cubicBezTo>
                  <a:lnTo>
                    <a:pt x="19173" y="21007"/>
                  </a:lnTo>
                  <a:cubicBezTo>
                    <a:pt x="19165" y="21004"/>
                    <a:pt x="19156" y="21001"/>
                    <a:pt x="19146" y="20998"/>
                  </a:cubicBezTo>
                  <a:lnTo>
                    <a:pt x="19240" y="20843"/>
                  </a:lnTo>
                  <a:cubicBezTo>
                    <a:pt x="19273" y="20784"/>
                    <a:pt x="19263" y="20712"/>
                    <a:pt x="19216" y="20664"/>
                  </a:cubicBezTo>
                  <a:cubicBezTo>
                    <a:pt x="19188" y="20638"/>
                    <a:pt x="19151" y="20624"/>
                    <a:pt x="19115" y="20624"/>
                  </a:cubicBezTo>
                  <a:close/>
                  <a:moveTo>
                    <a:pt x="13824" y="17179"/>
                  </a:moveTo>
                  <a:cubicBezTo>
                    <a:pt x="13815" y="17179"/>
                    <a:pt x="13806" y="17180"/>
                    <a:pt x="13796" y="17181"/>
                  </a:cubicBezTo>
                  <a:cubicBezTo>
                    <a:pt x="13728" y="17196"/>
                    <a:pt x="13681" y="17254"/>
                    <a:pt x="13681" y="17324"/>
                  </a:cubicBezTo>
                  <a:cubicBezTo>
                    <a:pt x="13681" y="17570"/>
                    <a:pt x="13687" y="17816"/>
                    <a:pt x="13692" y="18064"/>
                  </a:cubicBezTo>
                  <a:cubicBezTo>
                    <a:pt x="13705" y="18612"/>
                    <a:pt x="13717" y="19180"/>
                    <a:pt x="13665" y="19726"/>
                  </a:cubicBezTo>
                  <a:cubicBezTo>
                    <a:pt x="13613" y="20265"/>
                    <a:pt x="13492" y="20808"/>
                    <a:pt x="13375" y="21334"/>
                  </a:cubicBezTo>
                  <a:cubicBezTo>
                    <a:pt x="13321" y="21573"/>
                    <a:pt x="13269" y="21811"/>
                    <a:pt x="13221" y="22050"/>
                  </a:cubicBezTo>
                  <a:cubicBezTo>
                    <a:pt x="13209" y="22116"/>
                    <a:pt x="13242" y="22182"/>
                    <a:pt x="13304" y="22209"/>
                  </a:cubicBezTo>
                  <a:cubicBezTo>
                    <a:pt x="13323" y="22219"/>
                    <a:pt x="13343" y="22223"/>
                    <a:pt x="13364" y="22223"/>
                  </a:cubicBezTo>
                  <a:cubicBezTo>
                    <a:pt x="13408" y="22223"/>
                    <a:pt x="13450" y="22203"/>
                    <a:pt x="13479" y="22167"/>
                  </a:cubicBezTo>
                  <a:cubicBezTo>
                    <a:pt x="14240" y="21173"/>
                    <a:pt x="14499" y="18516"/>
                    <a:pt x="13959" y="17265"/>
                  </a:cubicBezTo>
                  <a:cubicBezTo>
                    <a:pt x="13936" y="17212"/>
                    <a:pt x="13881" y="17179"/>
                    <a:pt x="13824" y="17179"/>
                  </a:cubicBezTo>
                  <a:close/>
                  <a:moveTo>
                    <a:pt x="10156" y="22224"/>
                  </a:moveTo>
                  <a:cubicBezTo>
                    <a:pt x="10137" y="22224"/>
                    <a:pt x="10117" y="22228"/>
                    <a:pt x="10099" y="22236"/>
                  </a:cubicBezTo>
                  <a:cubicBezTo>
                    <a:pt x="10043" y="22260"/>
                    <a:pt x="10009" y="22315"/>
                    <a:pt x="10012" y="22377"/>
                  </a:cubicBezTo>
                  <a:lnTo>
                    <a:pt x="10059" y="23234"/>
                  </a:lnTo>
                  <a:cubicBezTo>
                    <a:pt x="10062" y="23312"/>
                    <a:pt x="10127" y="23372"/>
                    <a:pt x="10203" y="23372"/>
                  </a:cubicBezTo>
                  <a:lnTo>
                    <a:pt x="10209" y="23372"/>
                  </a:lnTo>
                  <a:lnTo>
                    <a:pt x="10397" y="23362"/>
                  </a:lnTo>
                  <a:cubicBezTo>
                    <a:pt x="10441" y="23361"/>
                    <a:pt x="10481" y="23339"/>
                    <a:pt x="10508" y="23304"/>
                  </a:cubicBezTo>
                  <a:cubicBezTo>
                    <a:pt x="10533" y="23269"/>
                    <a:pt x="10541" y="23223"/>
                    <a:pt x="10531" y="23182"/>
                  </a:cubicBezTo>
                  <a:cubicBezTo>
                    <a:pt x="10516" y="23121"/>
                    <a:pt x="10514" y="23053"/>
                    <a:pt x="10514" y="22974"/>
                  </a:cubicBezTo>
                  <a:cubicBezTo>
                    <a:pt x="10511" y="22776"/>
                    <a:pt x="10509" y="22530"/>
                    <a:pt x="10261" y="22269"/>
                  </a:cubicBezTo>
                  <a:cubicBezTo>
                    <a:pt x="10233" y="22240"/>
                    <a:pt x="10195" y="22224"/>
                    <a:pt x="10156" y="22224"/>
                  </a:cubicBezTo>
                  <a:close/>
                  <a:moveTo>
                    <a:pt x="9678" y="22628"/>
                  </a:moveTo>
                  <a:cubicBezTo>
                    <a:pt x="9657" y="22628"/>
                    <a:pt x="9635" y="22633"/>
                    <a:pt x="9615" y="22642"/>
                  </a:cubicBezTo>
                  <a:lnTo>
                    <a:pt x="9472" y="22713"/>
                  </a:lnTo>
                  <a:cubicBezTo>
                    <a:pt x="9404" y="22746"/>
                    <a:pt x="9372" y="22827"/>
                    <a:pt x="9400" y="22898"/>
                  </a:cubicBezTo>
                  <a:lnTo>
                    <a:pt x="9599" y="23384"/>
                  </a:lnTo>
                  <a:cubicBezTo>
                    <a:pt x="9622" y="23441"/>
                    <a:pt x="9675" y="23474"/>
                    <a:pt x="9732" y="23474"/>
                  </a:cubicBezTo>
                  <a:cubicBezTo>
                    <a:pt x="9750" y="23474"/>
                    <a:pt x="9767" y="23471"/>
                    <a:pt x="9783" y="23465"/>
                  </a:cubicBezTo>
                  <a:lnTo>
                    <a:pt x="9893" y="23425"/>
                  </a:lnTo>
                  <a:cubicBezTo>
                    <a:pt x="9964" y="23399"/>
                    <a:pt x="10004" y="23320"/>
                    <a:pt x="9980" y="23245"/>
                  </a:cubicBezTo>
                  <a:lnTo>
                    <a:pt x="9816" y="22729"/>
                  </a:lnTo>
                  <a:lnTo>
                    <a:pt x="9817" y="22729"/>
                  </a:lnTo>
                  <a:cubicBezTo>
                    <a:pt x="9803" y="22689"/>
                    <a:pt x="9775" y="22656"/>
                    <a:pt x="9735" y="22640"/>
                  </a:cubicBezTo>
                  <a:cubicBezTo>
                    <a:pt x="9717" y="22632"/>
                    <a:pt x="9698" y="22628"/>
                    <a:pt x="9678" y="22628"/>
                  </a:cubicBezTo>
                  <a:close/>
                  <a:moveTo>
                    <a:pt x="18184" y="643"/>
                  </a:moveTo>
                  <a:cubicBezTo>
                    <a:pt x="19672" y="643"/>
                    <a:pt x="20945" y="1130"/>
                    <a:pt x="21980" y="2090"/>
                  </a:cubicBezTo>
                  <a:cubicBezTo>
                    <a:pt x="23691" y="3676"/>
                    <a:pt x="24839" y="5723"/>
                    <a:pt x="25392" y="8173"/>
                  </a:cubicBezTo>
                  <a:cubicBezTo>
                    <a:pt x="25645" y="9287"/>
                    <a:pt x="25566" y="10416"/>
                    <a:pt x="25162" y="11530"/>
                  </a:cubicBezTo>
                  <a:cubicBezTo>
                    <a:pt x="24970" y="12052"/>
                    <a:pt x="25008" y="12454"/>
                    <a:pt x="25289" y="12868"/>
                  </a:cubicBezTo>
                  <a:cubicBezTo>
                    <a:pt x="25659" y="13414"/>
                    <a:pt x="25771" y="14029"/>
                    <a:pt x="25635" y="14747"/>
                  </a:cubicBezTo>
                  <a:lnTo>
                    <a:pt x="25634" y="14747"/>
                  </a:lnTo>
                  <a:cubicBezTo>
                    <a:pt x="25280" y="16600"/>
                    <a:pt x="24386" y="18162"/>
                    <a:pt x="22898" y="19519"/>
                  </a:cubicBezTo>
                  <a:lnTo>
                    <a:pt x="22862" y="19554"/>
                  </a:lnTo>
                  <a:cubicBezTo>
                    <a:pt x="22794" y="19615"/>
                    <a:pt x="22693" y="19710"/>
                    <a:pt x="22637" y="19713"/>
                  </a:cubicBezTo>
                  <a:cubicBezTo>
                    <a:pt x="22334" y="19731"/>
                    <a:pt x="22206" y="19928"/>
                    <a:pt x="22103" y="20086"/>
                  </a:cubicBezTo>
                  <a:lnTo>
                    <a:pt x="22072" y="20134"/>
                  </a:lnTo>
                  <a:cubicBezTo>
                    <a:pt x="20841" y="21956"/>
                    <a:pt x="19026" y="23059"/>
                    <a:pt x="16360" y="23606"/>
                  </a:cubicBezTo>
                  <a:cubicBezTo>
                    <a:pt x="15972" y="23685"/>
                    <a:pt x="15577" y="23725"/>
                    <a:pt x="15167" y="23725"/>
                  </a:cubicBezTo>
                  <a:cubicBezTo>
                    <a:pt x="14802" y="23725"/>
                    <a:pt x="14427" y="23693"/>
                    <a:pt x="14035" y="23631"/>
                  </a:cubicBezTo>
                  <a:cubicBezTo>
                    <a:pt x="13912" y="23610"/>
                    <a:pt x="13787" y="23602"/>
                    <a:pt x="13642" y="23594"/>
                  </a:cubicBezTo>
                  <a:cubicBezTo>
                    <a:pt x="13571" y="23590"/>
                    <a:pt x="13495" y="23585"/>
                    <a:pt x="13411" y="23579"/>
                  </a:cubicBezTo>
                  <a:cubicBezTo>
                    <a:pt x="13407" y="23578"/>
                    <a:pt x="13403" y="23578"/>
                    <a:pt x="13399" y="23578"/>
                  </a:cubicBezTo>
                  <a:cubicBezTo>
                    <a:pt x="13354" y="23578"/>
                    <a:pt x="13308" y="23603"/>
                    <a:pt x="13281" y="23642"/>
                  </a:cubicBezTo>
                  <a:cubicBezTo>
                    <a:pt x="13251" y="23684"/>
                    <a:pt x="13247" y="23738"/>
                    <a:pt x="13269" y="23786"/>
                  </a:cubicBezTo>
                  <a:cubicBezTo>
                    <a:pt x="13362" y="23978"/>
                    <a:pt x="13296" y="24041"/>
                    <a:pt x="13081" y="24203"/>
                  </a:cubicBezTo>
                  <a:cubicBezTo>
                    <a:pt x="12117" y="24926"/>
                    <a:pt x="10985" y="25368"/>
                    <a:pt x="9712" y="25518"/>
                  </a:cubicBezTo>
                  <a:cubicBezTo>
                    <a:pt x="9621" y="25529"/>
                    <a:pt x="9529" y="25534"/>
                    <a:pt x="9437" y="25534"/>
                  </a:cubicBezTo>
                  <a:cubicBezTo>
                    <a:pt x="9024" y="25534"/>
                    <a:pt x="8591" y="25430"/>
                    <a:pt x="8121" y="25218"/>
                  </a:cubicBezTo>
                  <a:cubicBezTo>
                    <a:pt x="6870" y="24651"/>
                    <a:pt x="5878" y="23681"/>
                    <a:pt x="5088" y="22252"/>
                  </a:cubicBezTo>
                  <a:cubicBezTo>
                    <a:pt x="4989" y="22072"/>
                    <a:pt x="4952" y="21841"/>
                    <a:pt x="4911" y="21574"/>
                  </a:cubicBezTo>
                  <a:cubicBezTo>
                    <a:pt x="4891" y="21432"/>
                    <a:pt x="4867" y="21279"/>
                    <a:pt x="4832" y="21119"/>
                  </a:cubicBezTo>
                  <a:cubicBezTo>
                    <a:pt x="4821" y="21072"/>
                    <a:pt x="4786" y="21031"/>
                    <a:pt x="4741" y="21015"/>
                  </a:cubicBezTo>
                  <a:lnTo>
                    <a:pt x="4518" y="20934"/>
                  </a:lnTo>
                  <a:cubicBezTo>
                    <a:pt x="4327" y="20865"/>
                    <a:pt x="4102" y="20784"/>
                    <a:pt x="3880" y="20701"/>
                  </a:cubicBezTo>
                  <a:cubicBezTo>
                    <a:pt x="3728" y="20642"/>
                    <a:pt x="3575" y="20587"/>
                    <a:pt x="3422" y="20532"/>
                  </a:cubicBezTo>
                  <a:cubicBezTo>
                    <a:pt x="3047" y="20396"/>
                    <a:pt x="2659" y="20255"/>
                    <a:pt x="2294" y="20088"/>
                  </a:cubicBezTo>
                  <a:cubicBezTo>
                    <a:pt x="1180" y="19576"/>
                    <a:pt x="631" y="18639"/>
                    <a:pt x="659" y="17301"/>
                  </a:cubicBezTo>
                  <a:cubicBezTo>
                    <a:pt x="681" y="16248"/>
                    <a:pt x="901" y="15246"/>
                    <a:pt x="1311" y="14324"/>
                  </a:cubicBezTo>
                  <a:cubicBezTo>
                    <a:pt x="1610" y="13653"/>
                    <a:pt x="1981" y="12948"/>
                    <a:pt x="2414" y="12231"/>
                  </a:cubicBezTo>
                  <a:cubicBezTo>
                    <a:pt x="2592" y="11936"/>
                    <a:pt x="2630" y="11681"/>
                    <a:pt x="2542" y="11376"/>
                  </a:cubicBezTo>
                  <a:cubicBezTo>
                    <a:pt x="2491" y="11201"/>
                    <a:pt x="2442" y="11026"/>
                    <a:pt x="2395" y="10849"/>
                  </a:cubicBezTo>
                  <a:cubicBezTo>
                    <a:pt x="2330" y="10610"/>
                    <a:pt x="2265" y="10373"/>
                    <a:pt x="2193" y="10136"/>
                  </a:cubicBezTo>
                  <a:cubicBezTo>
                    <a:pt x="1957" y="9361"/>
                    <a:pt x="1951" y="8538"/>
                    <a:pt x="2174" y="7548"/>
                  </a:cubicBezTo>
                  <a:cubicBezTo>
                    <a:pt x="2526" y="5968"/>
                    <a:pt x="3267" y="4474"/>
                    <a:pt x="4437" y="2976"/>
                  </a:cubicBezTo>
                  <a:cubicBezTo>
                    <a:pt x="5246" y="1942"/>
                    <a:pt x="6409" y="1412"/>
                    <a:pt x="7991" y="1357"/>
                  </a:cubicBezTo>
                  <a:cubicBezTo>
                    <a:pt x="8590" y="1337"/>
                    <a:pt x="9159" y="1327"/>
                    <a:pt x="9712" y="1327"/>
                  </a:cubicBezTo>
                  <a:cubicBezTo>
                    <a:pt x="10102" y="1327"/>
                    <a:pt x="10486" y="1332"/>
                    <a:pt x="10863" y="1343"/>
                  </a:cubicBezTo>
                  <a:cubicBezTo>
                    <a:pt x="11187" y="1351"/>
                    <a:pt x="11523" y="1435"/>
                    <a:pt x="11849" y="1514"/>
                  </a:cubicBezTo>
                  <a:lnTo>
                    <a:pt x="12030" y="1558"/>
                  </a:lnTo>
                  <a:cubicBezTo>
                    <a:pt x="12376" y="1641"/>
                    <a:pt x="12726" y="1682"/>
                    <a:pt x="13083" y="1682"/>
                  </a:cubicBezTo>
                  <a:cubicBezTo>
                    <a:pt x="13642" y="1682"/>
                    <a:pt x="14218" y="1580"/>
                    <a:pt x="14823" y="1376"/>
                  </a:cubicBezTo>
                  <a:lnTo>
                    <a:pt x="15049" y="1300"/>
                  </a:lnTo>
                  <a:cubicBezTo>
                    <a:pt x="15858" y="1027"/>
                    <a:pt x="16695" y="743"/>
                    <a:pt x="17567" y="670"/>
                  </a:cubicBezTo>
                  <a:cubicBezTo>
                    <a:pt x="17776" y="652"/>
                    <a:pt x="17982" y="643"/>
                    <a:pt x="18184" y="643"/>
                  </a:cubicBezTo>
                  <a:close/>
                  <a:moveTo>
                    <a:pt x="18058" y="0"/>
                  </a:moveTo>
                  <a:cubicBezTo>
                    <a:pt x="17154" y="0"/>
                    <a:pt x="16282" y="166"/>
                    <a:pt x="15452" y="496"/>
                  </a:cubicBezTo>
                  <a:cubicBezTo>
                    <a:pt x="14564" y="849"/>
                    <a:pt x="13763" y="1022"/>
                    <a:pt x="12994" y="1022"/>
                  </a:cubicBezTo>
                  <a:cubicBezTo>
                    <a:pt x="12638" y="1022"/>
                    <a:pt x="12289" y="985"/>
                    <a:pt x="11942" y="912"/>
                  </a:cubicBezTo>
                  <a:cubicBezTo>
                    <a:pt x="11872" y="897"/>
                    <a:pt x="11803" y="882"/>
                    <a:pt x="11733" y="864"/>
                  </a:cubicBezTo>
                  <a:cubicBezTo>
                    <a:pt x="11539" y="817"/>
                    <a:pt x="11339" y="768"/>
                    <a:pt x="11132" y="766"/>
                  </a:cubicBezTo>
                  <a:lnTo>
                    <a:pt x="10506" y="758"/>
                  </a:lnTo>
                  <a:cubicBezTo>
                    <a:pt x="10015" y="753"/>
                    <a:pt x="9517" y="747"/>
                    <a:pt x="9016" y="747"/>
                  </a:cubicBezTo>
                  <a:cubicBezTo>
                    <a:pt x="8455" y="747"/>
                    <a:pt x="7891" y="754"/>
                    <a:pt x="7333" y="777"/>
                  </a:cubicBezTo>
                  <a:cubicBezTo>
                    <a:pt x="5996" y="833"/>
                    <a:pt x="4826" y="1438"/>
                    <a:pt x="3951" y="2526"/>
                  </a:cubicBezTo>
                  <a:cubicBezTo>
                    <a:pt x="2812" y="3938"/>
                    <a:pt x="2019" y="5488"/>
                    <a:pt x="1594" y="7127"/>
                  </a:cubicBezTo>
                  <a:cubicBezTo>
                    <a:pt x="1269" y="8382"/>
                    <a:pt x="1289" y="9588"/>
                    <a:pt x="1654" y="10713"/>
                  </a:cubicBezTo>
                  <a:cubicBezTo>
                    <a:pt x="1739" y="10974"/>
                    <a:pt x="1822" y="11233"/>
                    <a:pt x="1905" y="11492"/>
                  </a:cubicBezTo>
                  <a:lnTo>
                    <a:pt x="2002" y="11795"/>
                  </a:lnTo>
                  <a:lnTo>
                    <a:pt x="1953" y="11865"/>
                  </a:lnTo>
                  <a:cubicBezTo>
                    <a:pt x="1891" y="11948"/>
                    <a:pt x="1834" y="12027"/>
                    <a:pt x="1781" y="12109"/>
                  </a:cubicBezTo>
                  <a:cubicBezTo>
                    <a:pt x="564" y="13987"/>
                    <a:pt x="0" y="15804"/>
                    <a:pt x="59" y="17662"/>
                  </a:cubicBezTo>
                  <a:cubicBezTo>
                    <a:pt x="100" y="18955"/>
                    <a:pt x="665" y="19909"/>
                    <a:pt x="1738" y="20494"/>
                  </a:cubicBezTo>
                  <a:cubicBezTo>
                    <a:pt x="2215" y="20754"/>
                    <a:pt x="2727" y="20955"/>
                    <a:pt x="3223" y="21151"/>
                  </a:cubicBezTo>
                  <a:lnTo>
                    <a:pt x="3264" y="21167"/>
                  </a:lnTo>
                  <a:cubicBezTo>
                    <a:pt x="3535" y="21274"/>
                    <a:pt x="3809" y="21356"/>
                    <a:pt x="4076" y="21437"/>
                  </a:cubicBezTo>
                  <a:cubicBezTo>
                    <a:pt x="4159" y="21462"/>
                    <a:pt x="4241" y="21486"/>
                    <a:pt x="4322" y="21511"/>
                  </a:cubicBezTo>
                  <a:cubicBezTo>
                    <a:pt x="4352" y="21629"/>
                    <a:pt x="4379" y="21742"/>
                    <a:pt x="4403" y="21849"/>
                  </a:cubicBezTo>
                  <a:cubicBezTo>
                    <a:pt x="4464" y="22121"/>
                    <a:pt x="4523" y="22377"/>
                    <a:pt x="4643" y="22604"/>
                  </a:cubicBezTo>
                  <a:cubicBezTo>
                    <a:pt x="5374" y="23996"/>
                    <a:pt x="6391" y="25029"/>
                    <a:pt x="7666" y="25673"/>
                  </a:cubicBezTo>
                  <a:cubicBezTo>
                    <a:pt x="8260" y="25973"/>
                    <a:pt x="8868" y="26123"/>
                    <a:pt x="9481" y="26123"/>
                  </a:cubicBezTo>
                  <a:cubicBezTo>
                    <a:pt x="9678" y="26123"/>
                    <a:pt x="9876" y="26109"/>
                    <a:pt x="10072" y="26078"/>
                  </a:cubicBezTo>
                  <a:cubicBezTo>
                    <a:pt x="11520" y="25850"/>
                    <a:pt x="12665" y="25345"/>
                    <a:pt x="13575" y="24536"/>
                  </a:cubicBezTo>
                  <a:cubicBezTo>
                    <a:pt x="13803" y="24331"/>
                    <a:pt x="14025" y="24242"/>
                    <a:pt x="14315" y="24242"/>
                  </a:cubicBezTo>
                  <a:cubicBezTo>
                    <a:pt x="14361" y="24242"/>
                    <a:pt x="14408" y="24244"/>
                    <a:pt x="14457" y="24248"/>
                  </a:cubicBezTo>
                  <a:cubicBezTo>
                    <a:pt x="14721" y="24271"/>
                    <a:pt x="14983" y="24283"/>
                    <a:pt x="15243" y="24283"/>
                  </a:cubicBezTo>
                  <a:cubicBezTo>
                    <a:pt x="17399" y="24283"/>
                    <a:pt x="19428" y="23501"/>
                    <a:pt x="21287" y="21956"/>
                  </a:cubicBezTo>
                  <a:cubicBezTo>
                    <a:pt x="21584" y="21710"/>
                    <a:pt x="21832" y="21410"/>
                    <a:pt x="22073" y="21118"/>
                  </a:cubicBezTo>
                  <a:cubicBezTo>
                    <a:pt x="22197" y="20969"/>
                    <a:pt x="22320" y="20819"/>
                    <a:pt x="22451" y="20677"/>
                  </a:cubicBezTo>
                  <a:cubicBezTo>
                    <a:pt x="22590" y="20524"/>
                    <a:pt x="22742" y="20364"/>
                    <a:pt x="22909" y="20236"/>
                  </a:cubicBezTo>
                  <a:cubicBezTo>
                    <a:pt x="24664" y="18889"/>
                    <a:pt x="25781" y="17099"/>
                    <a:pt x="26229" y="14916"/>
                  </a:cubicBezTo>
                  <a:cubicBezTo>
                    <a:pt x="26411" y="14032"/>
                    <a:pt x="26286" y="13259"/>
                    <a:pt x="25860" y="12623"/>
                  </a:cubicBezTo>
                  <a:cubicBezTo>
                    <a:pt x="25629" y="12278"/>
                    <a:pt x="25661" y="11977"/>
                    <a:pt x="25787" y="11602"/>
                  </a:cubicBezTo>
                  <a:cubicBezTo>
                    <a:pt x="26174" y="10456"/>
                    <a:pt x="26262" y="9334"/>
                    <a:pt x="26049" y="8266"/>
                  </a:cubicBezTo>
                  <a:cubicBezTo>
                    <a:pt x="25526" y="5636"/>
                    <a:pt x="24297" y="3387"/>
                    <a:pt x="22396" y="1578"/>
                  </a:cubicBezTo>
                  <a:cubicBezTo>
                    <a:pt x="21633" y="853"/>
                    <a:pt x="20702" y="378"/>
                    <a:pt x="19630" y="161"/>
                  </a:cubicBezTo>
                  <a:cubicBezTo>
                    <a:pt x="19097" y="54"/>
                    <a:pt x="18572" y="0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8146175" y="1811825"/>
              <a:ext cx="906125" cy="614900"/>
            </a:xfrm>
            <a:custGeom>
              <a:avLst/>
              <a:gdLst/>
              <a:ahLst/>
              <a:cxnLst/>
              <a:rect l="l" t="t" r="r" b="b"/>
              <a:pathLst>
                <a:path w="36245" h="24596" extrusionOk="0">
                  <a:moveTo>
                    <a:pt x="35482" y="486"/>
                  </a:moveTo>
                  <a:cubicBezTo>
                    <a:pt x="35524" y="486"/>
                    <a:pt x="35564" y="487"/>
                    <a:pt x="35603" y="489"/>
                  </a:cubicBezTo>
                  <a:cubicBezTo>
                    <a:pt x="35451" y="1102"/>
                    <a:pt x="35028" y="1525"/>
                    <a:pt x="34576" y="1857"/>
                  </a:cubicBezTo>
                  <a:cubicBezTo>
                    <a:pt x="33148" y="2906"/>
                    <a:pt x="31944" y="4196"/>
                    <a:pt x="30662" y="5402"/>
                  </a:cubicBezTo>
                  <a:cubicBezTo>
                    <a:pt x="30420" y="5628"/>
                    <a:pt x="30286" y="5966"/>
                    <a:pt x="30084" y="6237"/>
                  </a:cubicBezTo>
                  <a:cubicBezTo>
                    <a:pt x="29894" y="6493"/>
                    <a:pt x="29679" y="6730"/>
                    <a:pt x="29433" y="7025"/>
                  </a:cubicBezTo>
                  <a:cubicBezTo>
                    <a:pt x="29175" y="6574"/>
                    <a:pt x="28946" y="6174"/>
                    <a:pt x="28717" y="5774"/>
                  </a:cubicBezTo>
                  <a:cubicBezTo>
                    <a:pt x="28672" y="5795"/>
                    <a:pt x="28627" y="5815"/>
                    <a:pt x="28581" y="5838"/>
                  </a:cubicBezTo>
                  <a:cubicBezTo>
                    <a:pt x="28774" y="6335"/>
                    <a:pt x="28967" y="6833"/>
                    <a:pt x="29164" y="7343"/>
                  </a:cubicBezTo>
                  <a:cubicBezTo>
                    <a:pt x="28694" y="7946"/>
                    <a:pt x="28237" y="8531"/>
                    <a:pt x="27719" y="9193"/>
                  </a:cubicBezTo>
                  <a:cubicBezTo>
                    <a:pt x="27436" y="8485"/>
                    <a:pt x="27191" y="7875"/>
                    <a:pt x="26947" y="7266"/>
                  </a:cubicBezTo>
                  <a:cubicBezTo>
                    <a:pt x="26907" y="7278"/>
                    <a:pt x="26869" y="7291"/>
                    <a:pt x="26831" y="7302"/>
                  </a:cubicBezTo>
                  <a:cubicBezTo>
                    <a:pt x="27003" y="7823"/>
                    <a:pt x="27158" y="8352"/>
                    <a:pt x="27354" y="8862"/>
                  </a:cubicBezTo>
                  <a:cubicBezTo>
                    <a:pt x="27517" y="9283"/>
                    <a:pt x="27471" y="9627"/>
                    <a:pt x="27168" y="9970"/>
                  </a:cubicBezTo>
                  <a:cubicBezTo>
                    <a:pt x="26817" y="10366"/>
                    <a:pt x="26506" y="10797"/>
                    <a:pt x="26125" y="11279"/>
                  </a:cubicBezTo>
                  <a:cubicBezTo>
                    <a:pt x="25775" y="10496"/>
                    <a:pt x="25643" y="9685"/>
                    <a:pt x="24996" y="9125"/>
                  </a:cubicBezTo>
                  <a:lnTo>
                    <a:pt x="24996" y="9125"/>
                  </a:lnTo>
                  <a:cubicBezTo>
                    <a:pt x="25154" y="9546"/>
                    <a:pt x="25328" y="9962"/>
                    <a:pt x="25467" y="10392"/>
                  </a:cubicBezTo>
                  <a:cubicBezTo>
                    <a:pt x="25972" y="11957"/>
                    <a:pt x="25915" y="11564"/>
                    <a:pt x="25007" y="12636"/>
                  </a:cubicBezTo>
                  <a:cubicBezTo>
                    <a:pt x="24773" y="12913"/>
                    <a:pt x="24517" y="13172"/>
                    <a:pt x="24285" y="13424"/>
                  </a:cubicBezTo>
                  <a:cubicBezTo>
                    <a:pt x="23852" y="12328"/>
                    <a:pt x="23457" y="11323"/>
                    <a:pt x="23053" y="10322"/>
                  </a:cubicBezTo>
                  <a:cubicBezTo>
                    <a:pt x="23036" y="10281"/>
                    <a:pt x="22917" y="10281"/>
                    <a:pt x="22863" y="10265"/>
                  </a:cubicBezTo>
                  <a:lnTo>
                    <a:pt x="22863" y="10265"/>
                  </a:lnTo>
                  <a:cubicBezTo>
                    <a:pt x="23152" y="11254"/>
                    <a:pt x="23424" y="12240"/>
                    <a:pt x="23732" y="13213"/>
                  </a:cubicBezTo>
                  <a:cubicBezTo>
                    <a:pt x="23876" y="13669"/>
                    <a:pt x="23778" y="13969"/>
                    <a:pt x="23363" y="14217"/>
                  </a:cubicBezTo>
                  <a:cubicBezTo>
                    <a:pt x="22999" y="14434"/>
                    <a:pt x="22671" y="14712"/>
                    <a:pt x="22285" y="14994"/>
                  </a:cubicBezTo>
                  <a:cubicBezTo>
                    <a:pt x="21785" y="14164"/>
                    <a:pt x="21578" y="13127"/>
                    <a:pt x="20522" y="12819"/>
                  </a:cubicBezTo>
                  <a:lnTo>
                    <a:pt x="20522" y="12819"/>
                  </a:lnTo>
                  <a:cubicBezTo>
                    <a:pt x="21105" y="13525"/>
                    <a:pt x="21653" y="14239"/>
                    <a:pt x="21868" y="15187"/>
                  </a:cubicBezTo>
                  <a:cubicBezTo>
                    <a:pt x="21461" y="15530"/>
                    <a:pt x="20995" y="15727"/>
                    <a:pt x="20492" y="15789"/>
                  </a:cubicBezTo>
                  <a:cubicBezTo>
                    <a:pt x="20344" y="15807"/>
                    <a:pt x="20199" y="15818"/>
                    <a:pt x="20057" y="15818"/>
                  </a:cubicBezTo>
                  <a:cubicBezTo>
                    <a:pt x="19400" y="15818"/>
                    <a:pt x="18825" y="15596"/>
                    <a:pt x="18395" y="14950"/>
                  </a:cubicBezTo>
                  <a:cubicBezTo>
                    <a:pt x="17750" y="13985"/>
                    <a:pt x="17150" y="13015"/>
                    <a:pt x="17139" y="11807"/>
                  </a:cubicBezTo>
                  <a:cubicBezTo>
                    <a:pt x="17137" y="11523"/>
                    <a:pt x="17178" y="11237"/>
                    <a:pt x="17215" y="10764"/>
                  </a:cubicBezTo>
                  <a:cubicBezTo>
                    <a:pt x="17602" y="11388"/>
                    <a:pt x="17888" y="11849"/>
                    <a:pt x="18172" y="12309"/>
                  </a:cubicBezTo>
                  <a:cubicBezTo>
                    <a:pt x="18218" y="12292"/>
                    <a:pt x="18264" y="12273"/>
                    <a:pt x="18309" y="12254"/>
                  </a:cubicBezTo>
                  <a:cubicBezTo>
                    <a:pt x="18290" y="12121"/>
                    <a:pt x="18292" y="11981"/>
                    <a:pt x="18246" y="11857"/>
                  </a:cubicBezTo>
                  <a:cubicBezTo>
                    <a:pt x="18161" y="11633"/>
                    <a:pt x="18050" y="11418"/>
                    <a:pt x="17945" y="11202"/>
                  </a:cubicBezTo>
                  <a:cubicBezTo>
                    <a:pt x="17406" y="10110"/>
                    <a:pt x="17415" y="10058"/>
                    <a:pt x="18414" y="9123"/>
                  </a:cubicBezTo>
                  <a:cubicBezTo>
                    <a:pt x="19257" y="9679"/>
                    <a:pt x="19693" y="10651"/>
                    <a:pt x="20500" y="11260"/>
                  </a:cubicBezTo>
                  <a:cubicBezTo>
                    <a:pt x="20098" y="10319"/>
                    <a:pt x="19414" y="9588"/>
                    <a:pt x="18643" y="8831"/>
                  </a:cubicBezTo>
                  <a:cubicBezTo>
                    <a:pt x="19598" y="7913"/>
                    <a:pt x="20691" y="7229"/>
                    <a:pt x="21938" y="6578"/>
                  </a:cubicBezTo>
                  <a:cubicBezTo>
                    <a:pt x="22301" y="7155"/>
                    <a:pt x="22647" y="7705"/>
                    <a:pt x="23080" y="8392"/>
                  </a:cubicBezTo>
                  <a:cubicBezTo>
                    <a:pt x="22952" y="7575"/>
                    <a:pt x="22522" y="7063"/>
                    <a:pt x="22183" y="6414"/>
                  </a:cubicBezTo>
                  <a:cubicBezTo>
                    <a:pt x="23064" y="5939"/>
                    <a:pt x="23925" y="5474"/>
                    <a:pt x="24865" y="4967"/>
                  </a:cubicBezTo>
                  <a:cubicBezTo>
                    <a:pt x="25181" y="5640"/>
                    <a:pt x="25479" y="6274"/>
                    <a:pt x="25776" y="6907"/>
                  </a:cubicBezTo>
                  <a:cubicBezTo>
                    <a:pt x="25879" y="6152"/>
                    <a:pt x="25438" y="5580"/>
                    <a:pt x="25144" y="4863"/>
                  </a:cubicBezTo>
                  <a:cubicBezTo>
                    <a:pt x="26951" y="3819"/>
                    <a:pt x="28818" y="2813"/>
                    <a:pt x="30785" y="1895"/>
                  </a:cubicBezTo>
                  <a:cubicBezTo>
                    <a:pt x="31017" y="2238"/>
                    <a:pt x="31230" y="2554"/>
                    <a:pt x="31442" y="2868"/>
                  </a:cubicBezTo>
                  <a:cubicBezTo>
                    <a:pt x="31483" y="2849"/>
                    <a:pt x="31523" y="2829"/>
                    <a:pt x="31562" y="2810"/>
                  </a:cubicBezTo>
                  <a:cubicBezTo>
                    <a:pt x="31445" y="2468"/>
                    <a:pt x="31330" y="2127"/>
                    <a:pt x="31218" y="1794"/>
                  </a:cubicBezTo>
                  <a:cubicBezTo>
                    <a:pt x="32357" y="1104"/>
                    <a:pt x="34380" y="486"/>
                    <a:pt x="35482" y="486"/>
                  </a:cubicBezTo>
                  <a:close/>
                  <a:moveTo>
                    <a:pt x="2803" y="13041"/>
                  </a:moveTo>
                  <a:cubicBezTo>
                    <a:pt x="3113" y="13041"/>
                    <a:pt x="3285" y="13280"/>
                    <a:pt x="3379" y="13568"/>
                  </a:cubicBezTo>
                  <a:cubicBezTo>
                    <a:pt x="3450" y="13788"/>
                    <a:pt x="3460" y="14028"/>
                    <a:pt x="3507" y="14322"/>
                  </a:cubicBezTo>
                  <a:cubicBezTo>
                    <a:pt x="3739" y="14140"/>
                    <a:pt x="3921" y="13952"/>
                    <a:pt x="4141" y="13838"/>
                  </a:cubicBezTo>
                  <a:cubicBezTo>
                    <a:pt x="4333" y="13739"/>
                    <a:pt x="4570" y="13723"/>
                    <a:pt x="4896" y="13642"/>
                  </a:cubicBezTo>
                  <a:lnTo>
                    <a:pt x="4896" y="13642"/>
                  </a:lnTo>
                  <a:cubicBezTo>
                    <a:pt x="4894" y="14198"/>
                    <a:pt x="4891" y="14633"/>
                    <a:pt x="4889" y="15141"/>
                  </a:cubicBezTo>
                  <a:cubicBezTo>
                    <a:pt x="5381" y="14880"/>
                    <a:pt x="5581" y="14278"/>
                    <a:pt x="6163" y="14278"/>
                  </a:cubicBezTo>
                  <a:cubicBezTo>
                    <a:pt x="6194" y="14278"/>
                    <a:pt x="6227" y="14280"/>
                    <a:pt x="6260" y="14284"/>
                  </a:cubicBezTo>
                  <a:cubicBezTo>
                    <a:pt x="6652" y="14598"/>
                    <a:pt x="6382" y="15070"/>
                    <a:pt x="6482" y="15560"/>
                  </a:cubicBezTo>
                  <a:cubicBezTo>
                    <a:pt x="6769" y="15247"/>
                    <a:pt x="6982" y="14993"/>
                    <a:pt x="7219" y="14762"/>
                  </a:cubicBezTo>
                  <a:cubicBezTo>
                    <a:pt x="7380" y="14608"/>
                    <a:pt x="7557" y="14460"/>
                    <a:pt x="7772" y="14460"/>
                  </a:cubicBezTo>
                  <a:cubicBezTo>
                    <a:pt x="7844" y="14460"/>
                    <a:pt x="7921" y="14477"/>
                    <a:pt x="8003" y="14516"/>
                  </a:cubicBezTo>
                  <a:cubicBezTo>
                    <a:pt x="8295" y="14656"/>
                    <a:pt x="8434" y="14906"/>
                    <a:pt x="8421" y="15233"/>
                  </a:cubicBezTo>
                  <a:cubicBezTo>
                    <a:pt x="8418" y="15334"/>
                    <a:pt x="8420" y="15435"/>
                    <a:pt x="8418" y="15652"/>
                  </a:cubicBezTo>
                  <a:cubicBezTo>
                    <a:pt x="8808" y="15384"/>
                    <a:pt x="8794" y="14778"/>
                    <a:pt x="9303" y="14778"/>
                  </a:cubicBezTo>
                  <a:cubicBezTo>
                    <a:pt x="9345" y="14778"/>
                    <a:pt x="9390" y="14782"/>
                    <a:pt x="9439" y="14791"/>
                  </a:cubicBezTo>
                  <a:cubicBezTo>
                    <a:pt x="9494" y="15020"/>
                    <a:pt x="9552" y="15272"/>
                    <a:pt x="9625" y="15579"/>
                  </a:cubicBezTo>
                  <a:cubicBezTo>
                    <a:pt x="10307" y="15709"/>
                    <a:pt x="10980" y="15770"/>
                    <a:pt x="11649" y="15770"/>
                  </a:cubicBezTo>
                  <a:cubicBezTo>
                    <a:pt x="13649" y="15770"/>
                    <a:pt x="15603" y="15229"/>
                    <a:pt x="17597" y="14407"/>
                  </a:cubicBezTo>
                  <a:lnTo>
                    <a:pt x="17597" y="14407"/>
                  </a:lnTo>
                  <a:cubicBezTo>
                    <a:pt x="17032" y="15094"/>
                    <a:pt x="15213" y="15876"/>
                    <a:pt x="13515" y="16081"/>
                  </a:cubicBezTo>
                  <a:cubicBezTo>
                    <a:pt x="12065" y="16257"/>
                    <a:pt x="10595" y="16258"/>
                    <a:pt x="9146" y="16335"/>
                  </a:cubicBezTo>
                  <a:cubicBezTo>
                    <a:pt x="9371" y="17068"/>
                    <a:pt x="9360" y="17146"/>
                    <a:pt x="8848" y="17795"/>
                  </a:cubicBezTo>
                  <a:cubicBezTo>
                    <a:pt x="8698" y="17414"/>
                    <a:pt x="8573" y="17097"/>
                    <a:pt x="8402" y="16664"/>
                  </a:cubicBezTo>
                  <a:cubicBezTo>
                    <a:pt x="8026" y="17147"/>
                    <a:pt x="7685" y="17585"/>
                    <a:pt x="7221" y="18182"/>
                  </a:cubicBezTo>
                  <a:cubicBezTo>
                    <a:pt x="7134" y="17523"/>
                    <a:pt x="7072" y="17051"/>
                    <a:pt x="7000" y="16495"/>
                  </a:cubicBezTo>
                  <a:cubicBezTo>
                    <a:pt x="6162" y="16879"/>
                    <a:pt x="5941" y="17830"/>
                    <a:pt x="5019" y="18094"/>
                  </a:cubicBezTo>
                  <a:cubicBezTo>
                    <a:pt x="4902" y="17419"/>
                    <a:pt x="4798" y="16813"/>
                    <a:pt x="4681" y="16138"/>
                  </a:cubicBezTo>
                  <a:cubicBezTo>
                    <a:pt x="3912" y="16456"/>
                    <a:pt x="3701" y="17334"/>
                    <a:pt x="2918" y="17476"/>
                  </a:cubicBezTo>
                  <a:cubicBezTo>
                    <a:pt x="2420" y="17008"/>
                    <a:pt x="2983" y="16402"/>
                    <a:pt x="2724" y="15854"/>
                  </a:cubicBezTo>
                  <a:lnTo>
                    <a:pt x="2724" y="15854"/>
                  </a:lnTo>
                  <a:cubicBezTo>
                    <a:pt x="2425" y="16023"/>
                    <a:pt x="2161" y="16173"/>
                    <a:pt x="1880" y="16332"/>
                  </a:cubicBezTo>
                  <a:cubicBezTo>
                    <a:pt x="1552" y="15797"/>
                    <a:pt x="2046" y="15389"/>
                    <a:pt x="2010" y="14900"/>
                  </a:cubicBezTo>
                  <a:lnTo>
                    <a:pt x="2010" y="14900"/>
                  </a:lnTo>
                  <a:cubicBezTo>
                    <a:pt x="1828" y="14904"/>
                    <a:pt x="1642" y="14919"/>
                    <a:pt x="1463" y="14919"/>
                  </a:cubicBezTo>
                  <a:cubicBezTo>
                    <a:pt x="1014" y="14919"/>
                    <a:pt x="602" y="14825"/>
                    <a:pt x="381" y="14228"/>
                  </a:cubicBezTo>
                  <a:cubicBezTo>
                    <a:pt x="573" y="14108"/>
                    <a:pt x="757" y="14063"/>
                    <a:pt x="936" y="14063"/>
                  </a:cubicBezTo>
                  <a:cubicBezTo>
                    <a:pt x="1356" y="14063"/>
                    <a:pt x="1753" y="14310"/>
                    <a:pt x="2187" y="14413"/>
                  </a:cubicBezTo>
                  <a:cubicBezTo>
                    <a:pt x="2158" y="14149"/>
                    <a:pt x="2106" y="13947"/>
                    <a:pt x="2122" y="13750"/>
                  </a:cubicBezTo>
                  <a:cubicBezTo>
                    <a:pt x="2147" y="13405"/>
                    <a:pt x="2313" y="13121"/>
                    <a:pt x="2676" y="13053"/>
                  </a:cubicBezTo>
                  <a:cubicBezTo>
                    <a:pt x="2721" y="13045"/>
                    <a:pt x="2763" y="13041"/>
                    <a:pt x="2803" y="13041"/>
                  </a:cubicBezTo>
                  <a:close/>
                  <a:moveTo>
                    <a:pt x="14339" y="20475"/>
                  </a:moveTo>
                  <a:cubicBezTo>
                    <a:pt x="14341" y="20475"/>
                    <a:pt x="14342" y="20486"/>
                    <a:pt x="14338" y="20516"/>
                  </a:cubicBezTo>
                  <a:lnTo>
                    <a:pt x="14338" y="20516"/>
                  </a:lnTo>
                  <a:cubicBezTo>
                    <a:pt x="14332" y="20497"/>
                    <a:pt x="14337" y="20475"/>
                    <a:pt x="14339" y="20475"/>
                  </a:cubicBezTo>
                  <a:close/>
                  <a:moveTo>
                    <a:pt x="17847" y="15039"/>
                  </a:moveTo>
                  <a:cubicBezTo>
                    <a:pt x="17877" y="15075"/>
                    <a:pt x="17907" y="15113"/>
                    <a:pt x="17937" y="15151"/>
                  </a:cubicBezTo>
                  <a:lnTo>
                    <a:pt x="17935" y="15151"/>
                  </a:lnTo>
                  <a:cubicBezTo>
                    <a:pt x="17224" y="15803"/>
                    <a:pt x="16501" y="16444"/>
                    <a:pt x="15804" y="17113"/>
                  </a:cubicBezTo>
                  <a:cubicBezTo>
                    <a:pt x="15109" y="17782"/>
                    <a:pt x="14228" y="18267"/>
                    <a:pt x="13631" y="19122"/>
                  </a:cubicBezTo>
                  <a:cubicBezTo>
                    <a:pt x="14255" y="19297"/>
                    <a:pt x="14597" y="19612"/>
                    <a:pt x="14659" y="20063"/>
                  </a:cubicBezTo>
                  <a:cubicBezTo>
                    <a:pt x="14263" y="19978"/>
                    <a:pt x="13899" y="19899"/>
                    <a:pt x="13338" y="19779"/>
                  </a:cubicBezTo>
                  <a:lnTo>
                    <a:pt x="13338" y="19779"/>
                  </a:lnTo>
                  <a:cubicBezTo>
                    <a:pt x="13648" y="20136"/>
                    <a:pt x="13852" y="20327"/>
                    <a:pt x="14002" y="20555"/>
                  </a:cubicBezTo>
                  <a:cubicBezTo>
                    <a:pt x="14139" y="20765"/>
                    <a:pt x="14220" y="21014"/>
                    <a:pt x="14326" y="21245"/>
                  </a:cubicBezTo>
                  <a:cubicBezTo>
                    <a:pt x="14289" y="21292"/>
                    <a:pt x="14251" y="21338"/>
                    <a:pt x="14215" y="21385"/>
                  </a:cubicBezTo>
                  <a:cubicBezTo>
                    <a:pt x="13978" y="21310"/>
                    <a:pt x="13737" y="21243"/>
                    <a:pt x="13506" y="21155"/>
                  </a:cubicBezTo>
                  <a:cubicBezTo>
                    <a:pt x="13267" y="21063"/>
                    <a:pt x="13040" y="20951"/>
                    <a:pt x="12702" y="20799"/>
                  </a:cubicBezTo>
                  <a:lnTo>
                    <a:pt x="12702" y="20799"/>
                  </a:lnTo>
                  <a:cubicBezTo>
                    <a:pt x="12850" y="21434"/>
                    <a:pt x="13277" y="21900"/>
                    <a:pt x="13049" y="22534"/>
                  </a:cubicBezTo>
                  <a:cubicBezTo>
                    <a:pt x="12449" y="22529"/>
                    <a:pt x="12160" y="21905"/>
                    <a:pt x="11541" y="21731"/>
                  </a:cubicBezTo>
                  <a:lnTo>
                    <a:pt x="11541" y="21731"/>
                  </a:lnTo>
                  <a:cubicBezTo>
                    <a:pt x="11789" y="22561"/>
                    <a:pt x="11937" y="23309"/>
                    <a:pt x="11263" y="24052"/>
                  </a:cubicBezTo>
                  <a:cubicBezTo>
                    <a:pt x="10963" y="23572"/>
                    <a:pt x="10691" y="23136"/>
                    <a:pt x="10372" y="22625"/>
                  </a:cubicBezTo>
                  <a:cubicBezTo>
                    <a:pt x="9857" y="23090"/>
                    <a:pt x="9840" y="23921"/>
                    <a:pt x="9105" y="24268"/>
                  </a:cubicBezTo>
                  <a:cubicBezTo>
                    <a:pt x="9045" y="23327"/>
                    <a:pt x="9881" y="22853"/>
                    <a:pt x="10086" y="22058"/>
                  </a:cubicBezTo>
                  <a:cubicBezTo>
                    <a:pt x="10041" y="22050"/>
                    <a:pt x="9996" y="22047"/>
                    <a:pt x="9951" y="22047"/>
                  </a:cubicBezTo>
                  <a:cubicBezTo>
                    <a:pt x="9667" y="22047"/>
                    <a:pt x="9383" y="22186"/>
                    <a:pt x="9103" y="22186"/>
                  </a:cubicBezTo>
                  <a:cubicBezTo>
                    <a:pt x="8930" y="22186"/>
                    <a:pt x="8758" y="22133"/>
                    <a:pt x="8589" y="21962"/>
                  </a:cubicBezTo>
                  <a:cubicBezTo>
                    <a:pt x="8685" y="21090"/>
                    <a:pt x="9579" y="21287"/>
                    <a:pt x="10140" y="20924"/>
                  </a:cubicBezTo>
                  <a:cubicBezTo>
                    <a:pt x="9961" y="20801"/>
                    <a:pt x="9829" y="20725"/>
                    <a:pt x="9715" y="20627"/>
                  </a:cubicBezTo>
                  <a:cubicBezTo>
                    <a:pt x="9260" y="20240"/>
                    <a:pt x="9323" y="19776"/>
                    <a:pt x="9908" y="19630"/>
                  </a:cubicBezTo>
                  <a:cubicBezTo>
                    <a:pt x="10053" y="19594"/>
                    <a:pt x="10204" y="19582"/>
                    <a:pt x="10359" y="19582"/>
                  </a:cubicBezTo>
                  <a:cubicBezTo>
                    <a:pt x="10625" y="19582"/>
                    <a:pt x="10901" y="19618"/>
                    <a:pt x="11168" y="19630"/>
                  </a:cubicBezTo>
                  <a:cubicBezTo>
                    <a:pt x="11298" y="19635"/>
                    <a:pt x="11422" y="19698"/>
                    <a:pt x="11751" y="19709"/>
                  </a:cubicBezTo>
                  <a:cubicBezTo>
                    <a:pt x="11700" y="19656"/>
                    <a:pt x="11647" y="19602"/>
                    <a:pt x="11598" y="19547"/>
                  </a:cubicBezTo>
                  <a:cubicBezTo>
                    <a:pt x="11443" y="19375"/>
                    <a:pt x="11318" y="19160"/>
                    <a:pt x="11538" y="18997"/>
                  </a:cubicBezTo>
                  <a:cubicBezTo>
                    <a:pt x="11594" y="18956"/>
                    <a:pt x="11690" y="18935"/>
                    <a:pt x="11787" y="18935"/>
                  </a:cubicBezTo>
                  <a:cubicBezTo>
                    <a:pt x="11888" y="18935"/>
                    <a:pt x="11989" y="18958"/>
                    <a:pt x="12046" y="19002"/>
                  </a:cubicBezTo>
                  <a:cubicBezTo>
                    <a:pt x="12216" y="19131"/>
                    <a:pt x="12368" y="19184"/>
                    <a:pt x="12511" y="19184"/>
                  </a:cubicBezTo>
                  <a:cubicBezTo>
                    <a:pt x="12747" y="19184"/>
                    <a:pt x="12958" y="19039"/>
                    <a:pt x="13181" y="18853"/>
                  </a:cubicBezTo>
                  <a:cubicBezTo>
                    <a:pt x="14577" y="17694"/>
                    <a:pt x="15981" y="16546"/>
                    <a:pt x="17384" y="15394"/>
                  </a:cubicBezTo>
                  <a:cubicBezTo>
                    <a:pt x="17534" y="15271"/>
                    <a:pt x="17692" y="15157"/>
                    <a:pt x="17847" y="15039"/>
                  </a:cubicBezTo>
                  <a:close/>
                  <a:moveTo>
                    <a:pt x="35476" y="1"/>
                  </a:moveTo>
                  <a:cubicBezTo>
                    <a:pt x="35158" y="1"/>
                    <a:pt x="34835" y="43"/>
                    <a:pt x="34522" y="105"/>
                  </a:cubicBezTo>
                  <a:cubicBezTo>
                    <a:pt x="32990" y="412"/>
                    <a:pt x="31529" y="958"/>
                    <a:pt x="30150" y="1669"/>
                  </a:cubicBezTo>
                  <a:cubicBezTo>
                    <a:pt x="26988" y="3301"/>
                    <a:pt x="23849" y="4977"/>
                    <a:pt x="20725" y="6678"/>
                  </a:cubicBezTo>
                  <a:cubicBezTo>
                    <a:pt x="19595" y="7292"/>
                    <a:pt x="18576" y="8082"/>
                    <a:pt x="17728" y="9071"/>
                  </a:cubicBezTo>
                  <a:cubicBezTo>
                    <a:pt x="16555" y="10436"/>
                    <a:pt x="16401" y="11935"/>
                    <a:pt x="17092" y="13560"/>
                  </a:cubicBezTo>
                  <a:cubicBezTo>
                    <a:pt x="17171" y="13748"/>
                    <a:pt x="17240" y="13939"/>
                    <a:pt x="17311" y="14124"/>
                  </a:cubicBezTo>
                  <a:cubicBezTo>
                    <a:pt x="15333" y="15096"/>
                    <a:pt x="13566" y="15500"/>
                    <a:pt x="11786" y="15500"/>
                  </a:cubicBezTo>
                  <a:cubicBezTo>
                    <a:pt x="11157" y="15500"/>
                    <a:pt x="10526" y="15450"/>
                    <a:pt x="9884" y="15356"/>
                  </a:cubicBezTo>
                  <a:cubicBezTo>
                    <a:pt x="9759" y="14731"/>
                    <a:pt x="9669" y="14467"/>
                    <a:pt x="9411" y="14467"/>
                  </a:cubicBezTo>
                  <a:cubicBezTo>
                    <a:pt x="9245" y="14467"/>
                    <a:pt x="9009" y="14576"/>
                    <a:pt x="8650" y="14770"/>
                  </a:cubicBezTo>
                  <a:cubicBezTo>
                    <a:pt x="8305" y="14393"/>
                    <a:pt x="8098" y="14206"/>
                    <a:pt x="7843" y="14206"/>
                  </a:cubicBezTo>
                  <a:cubicBezTo>
                    <a:pt x="7592" y="14206"/>
                    <a:pt x="7294" y="14387"/>
                    <a:pt x="6772" y="14746"/>
                  </a:cubicBezTo>
                  <a:cubicBezTo>
                    <a:pt x="6601" y="14310"/>
                    <a:pt x="6479" y="14012"/>
                    <a:pt x="6159" y="14012"/>
                  </a:cubicBezTo>
                  <a:cubicBezTo>
                    <a:pt x="5960" y="14012"/>
                    <a:pt x="5685" y="14127"/>
                    <a:pt x="5273" y="14393"/>
                  </a:cubicBezTo>
                  <a:cubicBezTo>
                    <a:pt x="5126" y="14074"/>
                    <a:pt x="5303" y="13543"/>
                    <a:pt x="4815" y="13470"/>
                  </a:cubicBezTo>
                  <a:cubicBezTo>
                    <a:pt x="4758" y="13461"/>
                    <a:pt x="4700" y="13458"/>
                    <a:pt x="4642" y="13458"/>
                  </a:cubicBezTo>
                  <a:cubicBezTo>
                    <a:pt x="4353" y="13458"/>
                    <a:pt x="4049" y="13550"/>
                    <a:pt x="3750" y="13589"/>
                  </a:cubicBezTo>
                  <a:cubicBezTo>
                    <a:pt x="3523" y="13188"/>
                    <a:pt x="3301" y="12729"/>
                    <a:pt x="2789" y="12729"/>
                  </a:cubicBezTo>
                  <a:cubicBezTo>
                    <a:pt x="2740" y="12729"/>
                    <a:pt x="2688" y="12733"/>
                    <a:pt x="2634" y="12742"/>
                  </a:cubicBezTo>
                  <a:cubicBezTo>
                    <a:pt x="2040" y="12837"/>
                    <a:pt x="1864" y="13342"/>
                    <a:pt x="1748" y="13905"/>
                  </a:cubicBezTo>
                  <a:cubicBezTo>
                    <a:pt x="1449" y="13868"/>
                    <a:pt x="1195" y="13799"/>
                    <a:pt x="958" y="13799"/>
                  </a:cubicBezTo>
                  <a:cubicBezTo>
                    <a:pt x="908" y="13799"/>
                    <a:pt x="858" y="13803"/>
                    <a:pt x="809" y="13810"/>
                  </a:cubicBezTo>
                  <a:cubicBezTo>
                    <a:pt x="579" y="13841"/>
                    <a:pt x="280" y="13977"/>
                    <a:pt x="174" y="14162"/>
                  </a:cubicBezTo>
                  <a:cubicBezTo>
                    <a:pt x="0" y="14461"/>
                    <a:pt x="225" y="14742"/>
                    <a:pt x="500" y="14879"/>
                  </a:cubicBezTo>
                  <a:cubicBezTo>
                    <a:pt x="839" y="15051"/>
                    <a:pt x="1212" y="15159"/>
                    <a:pt x="1536" y="15280"/>
                  </a:cubicBezTo>
                  <a:cubicBezTo>
                    <a:pt x="1509" y="15631"/>
                    <a:pt x="1398" y="15993"/>
                    <a:pt x="1477" y="16305"/>
                  </a:cubicBezTo>
                  <a:cubicBezTo>
                    <a:pt x="1536" y="16533"/>
                    <a:pt x="1675" y="16598"/>
                    <a:pt x="1843" y="16598"/>
                  </a:cubicBezTo>
                  <a:cubicBezTo>
                    <a:pt x="2007" y="16598"/>
                    <a:pt x="2199" y="16536"/>
                    <a:pt x="2368" y="16501"/>
                  </a:cubicBezTo>
                  <a:cubicBezTo>
                    <a:pt x="2381" y="16680"/>
                    <a:pt x="2392" y="16783"/>
                    <a:pt x="2395" y="16885"/>
                  </a:cubicBezTo>
                  <a:cubicBezTo>
                    <a:pt x="2403" y="17211"/>
                    <a:pt x="2390" y="17561"/>
                    <a:pt x="2738" y="17724"/>
                  </a:cubicBezTo>
                  <a:cubicBezTo>
                    <a:pt x="2823" y="17764"/>
                    <a:pt x="2903" y="17780"/>
                    <a:pt x="2980" y="17780"/>
                  </a:cubicBezTo>
                  <a:cubicBezTo>
                    <a:pt x="3246" y="17780"/>
                    <a:pt x="3464" y="17574"/>
                    <a:pt x="3676" y="17421"/>
                  </a:cubicBezTo>
                  <a:cubicBezTo>
                    <a:pt x="3921" y="17244"/>
                    <a:pt x="4128" y="17016"/>
                    <a:pt x="4422" y="16745"/>
                  </a:cubicBezTo>
                  <a:cubicBezTo>
                    <a:pt x="4474" y="17067"/>
                    <a:pt x="4510" y="17272"/>
                    <a:pt x="4539" y="17479"/>
                  </a:cubicBezTo>
                  <a:cubicBezTo>
                    <a:pt x="4588" y="17833"/>
                    <a:pt x="4654" y="18248"/>
                    <a:pt x="5054" y="18286"/>
                  </a:cubicBezTo>
                  <a:cubicBezTo>
                    <a:pt x="5071" y="18288"/>
                    <a:pt x="5088" y="18289"/>
                    <a:pt x="5106" y="18289"/>
                  </a:cubicBezTo>
                  <a:cubicBezTo>
                    <a:pt x="5365" y="18289"/>
                    <a:pt x="5666" y="18111"/>
                    <a:pt x="5892" y="17945"/>
                  </a:cubicBezTo>
                  <a:cubicBezTo>
                    <a:pt x="6158" y="17751"/>
                    <a:pt x="6355" y="17463"/>
                    <a:pt x="6671" y="17121"/>
                  </a:cubicBezTo>
                  <a:cubicBezTo>
                    <a:pt x="6731" y="17399"/>
                    <a:pt x="6758" y="17519"/>
                    <a:pt x="6782" y="17640"/>
                  </a:cubicBezTo>
                  <a:cubicBezTo>
                    <a:pt x="6839" y="17918"/>
                    <a:pt x="6774" y="18318"/>
                    <a:pt x="7134" y="18361"/>
                  </a:cubicBezTo>
                  <a:cubicBezTo>
                    <a:pt x="7142" y="18361"/>
                    <a:pt x="7151" y="18362"/>
                    <a:pt x="7159" y="18362"/>
                  </a:cubicBezTo>
                  <a:cubicBezTo>
                    <a:pt x="7355" y="18362"/>
                    <a:pt x="7585" y="18128"/>
                    <a:pt x="7783" y="17983"/>
                  </a:cubicBezTo>
                  <a:cubicBezTo>
                    <a:pt x="7946" y="17865"/>
                    <a:pt x="8082" y="17707"/>
                    <a:pt x="8142" y="17648"/>
                  </a:cubicBezTo>
                  <a:cubicBezTo>
                    <a:pt x="8459" y="17784"/>
                    <a:pt x="8779" y="18016"/>
                    <a:pt x="8958" y="18016"/>
                  </a:cubicBezTo>
                  <a:cubicBezTo>
                    <a:pt x="8985" y="18016"/>
                    <a:pt x="9009" y="18010"/>
                    <a:pt x="9029" y="17999"/>
                  </a:cubicBezTo>
                  <a:cubicBezTo>
                    <a:pt x="9284" y="17852"/>
                    <a:pt x="9423" y="17474"/>
                    <a:pt x="9566" y="17174"/>
                  </a:cubicBezTo>
                  <a:cubicBezTo>
                    <a:pt x="9641" y="17021"/>
                    <a:pt x="9623" y="16822"/>
                    <a:pt x="9653" y="16599"/>
                  </a:cubicBezTo>
                  <a:cubicBezTo>
                    <a:pt x="10153" y="16645"/>
                    <a:pt x="10648" y="16669"/>
                    <a:pt x="11138" y="16669"/>
                  </a:cubicBezTo>
                  <a:cubicBezTo>
                    <a:pt x="13047" y="16669"/>
                    <a:pt x="14886" y="16307"/>
                    <a:pt x="16657" y="15490"/>
                  </a:cubicBezTo>
                  <a:cubicBezTo>
                    <a:pt x="16679" y="15546"/>
                    <a:pt x="16701" y="15599"/>
                    <a:pt x="16722" y="15655"/>
                  </a:cubicBezTo>
                  <a:cubicBezTo>
                    <a:pt x="15337" y="16764"/>
                    <a:pt x="13951" y="17874"/>
                    <a:pt x="12656" y="18910"/>
                  </a:cubicBezTo>
                  <a:cubicBezTo>
                    <a:pt x="12299" y="18817"/>
                    <a:pt x="12006" y="18662"/>
                    <a:pt x="11771" y="18662"/>
                  </a:cubicBezTo>
                  <a:cubicBezTo>
                    <a:pt x="11729" y="18662"/>
                    <a:pt x="11689" y="18667"/>
                    <a:pt x="11650" y="18678"/>
                  </a:cubicBezTo>
                  <a:cubicBezTo>
                    <a:pt x="11399" y="18751"/>
                    <a:pt x="11227" y="19095"/>
                    <a:pt x="11051" y="19285"/>
                  </a:cubicBezTo>
                  <a:cubicBezTo>
                    <a:pt x="10637" y="19318"/>
                    <a:pt x="10230" y="19304"/>
                    <a:pt x="9846" y="19394"/>
                  </a:cubicBezTo>
                  <a:cubicBezTo>
                    <a:pt x="9235" y="19539"/>
                    <a:pt x="9061" y="19932"/>
                    <a:pt x="9273" y="20540"/>
                  </a:cubicBezTo>
                  <a:cubicBezTo>
                    <a:pt x="9304" y="20635"/>
                    <a:pt x="9333" y="20731"/>
                    <a:pt x="9363" y="20823"/>
                  </a:cubicBezTo>
                  <a:cubicBezTo>
                    <a:pt x="9075" y="20987"/>
                    <a:pt x="8775" y="21088"/>
                    <a:pt x="8584" y="21292"/>
                  </a:cubicBezTo>
                  <a:cubicBezTo>
                    <a:pt x="8423" y="21464"/>
                    <a:pt x="8298" y="21768"/>
                    <a:pt x="8328" y="21990"/>
                  </a:cubicBezTo>
                  <a:cubicBezTo>
                    <a:pt x="8350" y="22158"/>
                    <a:pt x="8620" y="22332"/>
                    <a:pt x="8818" y="22428"/>
                  </a:cubicBezTo>
                  <a:cubicBezTo>
                    <a:pt x="8998" y="22515"/>
                    <a:pt x="9225" y="22502"/>
                    <a:pt x="9448" y="22535"/>
                  </a:cubicBezTo>
                  <a:cubicBezTo>
                    <a:pt x="9239" y="22944"/>
                    <a:pt x="9029" y="23316"/>
                    <a:pt x="8859" y="23706"/>
                  </a:cubicBezTo>
                  <a:cubicBezTo>
                    <a:pt x="8740" y="23974"/>
                    <a:pt x="8622" y="24323"/>
                    <a:pt x="8914" y="24516"/>
                  </a:cubicBezTo>
                  <a:cubicBezTo>
                    <a:pt x="8998" y="24572"/>
                    <a:pt x="9077" y="24595"/>
                    <a:pt x="9150" y="24595"/>
                  </a:cubicBezTo>
                  <a:cubicBezTo>
                    <a:pt x="9378" y="24595"/>
                    <a:pt x="9555" y="24368"/>
                    <a:pt x="9707" y="24188"/>
                  </a:cubicBezTo>
                  <a:cubicBezTo>
                    <a:pt x="9939" y="23913"/>
                    <a:pt x="10135" y="23606"/>
                    <a:pt x="10347" y="23312"/>
                  </a:cubicBezTo>
                  <a:cubicBezTo>
                    <a:pt x="10682" y="23688"/>
                    <a:pt x="10971" y="24014"/>
                    <a:pt x="11282" y="24363"/>
                  </a:cubicBezTo>
                  <a:cubicBezTo>
                    <a:pt x="11990" y="23829"/>
                    <a:pt x="12005" y="23128"/>
                    <a:pt x="12065" y="22436"/>
                  </a:cubicBezTo>
                  <a:cubicBezTo>
                    <a:pt x="12468" y="22592"/>
                    <a:pt x="12819" y="22730"/>
                    <a:pt x="13201" y="22878"/>
                  </a:cubicBezTo>
                  <a:cubicBezTo>
                    <a:pt x="13266" y="22673"/>
                    <a:pt x="13316" y="22576"/>
                    <a:pt x="13324" y="22475"/>
                  </a:cubicBezTo>
                  <a:cubicBezTo>
                    <a:pt x="13350" y="22131"/>
                    <a:pt x="13361" y="21787"/>
                    <a:pt x="13376" y="21444"/>
                  </a:cubicBezTo>
                  <a:cubicBezTo>
                    <a:pt x="13371" y="21443"/>
                    <a:pt x="13370" y="21442"/>
                    <a:pt x="13373" y="21442"/>
                  </a:cubicBezTo>
                  <a:cubicBezTo>
                    <a:pt x="13382" y="21442"/>
                    <a:pt x="13439" y="21449"/>
                    <a:pt x="13493" y="21463"/>
                  </a:cubicBezTo>
                  <a:cubicBezTo>
                    <a:pt x="13701" y="21512"/>
                    <a:pt x="13918" y="21657"/>
                    <a:pt x="14126" y="21657"/>
                  </a:cubicBezTo>
                  <a:cubicBezTo>
                    <a:pt x="14239" y="21657"/>
                    <a:pt x="14349" y="21614"/>
                    <a:pt x="14454" y="21490"/>
                  </a:cubicBezTo>
                  <a:cubicBezTo>
                    <a:pt x="14725" y="21164"/>
                    <a:pt x="14482" y="20838"/>
                    <a:pt x="14342" y="20526"/>
                  </a:cubicBezTo>
                  <a:lnTo>
                    <a:pt x="14342" y="20526"/>
                  </a:lnTo>
                  <a:cubicBezTo>
                    <a:pt x="14610" y="20301"/>
                    <a:pt x="14895" y="20177"/>
                    <a:pt x="14954" y="19984"/>
                  </a:cubicBezTo>
                  <a:cubicBezTo>
                    <a:pt x="15122" y="19446"/>
                    <a:pt x="14593" y="19234"/>
                    <a:pt x="14285" y="18920"/>
                  </a:cubicBezTo>
                  <a:cubicBezTo>
                    <a:pt x="15599" y="17729"/>
                    <a:pt x="16882" y="16566"/>
                    <a:pt x="18096" y="15465"/>
                  </a:cubicBezTo>
                  <a:cubicBezTo>
                    <a:pt x="18651" y="15705"/>
                    <a:pt x="19117" y="15979"/>
                    <a:pt x="19621" y="16110"/>
                  </a:cubicBezTo>
                  <a:cubicBezTo>
                    <a:pt x="19816" y="16160"/>
                    <a:pt x="20009" y="16183"/>
                    <a:pt x="20199" y="16183"/>
                  </a:cubicBezTo>
                  <a:cubicBezTo>
                    <a:pt x="20805" y="16183"/>
                    <a:pt x="21379" y="15950"/>
                    <a:pt x="21927" y="15647"/>
                  </a:cubicBezTo>
                  <a:cubicBezTo>
                    <a:pt x="23394" y="14835"/>
                    <a:pt x="24688" y="13799"/>
                    <a:pt x="25743" y="12497"/>
                  </a:cubicBezTo>
                  <a:cubicBezTo>
                    <a:pt x="27345" y="10523"/>
                    <a:pt x="28890" y="8502"/>
                    <a:pt x="30494" y="6531"/>
                  </a:cubicBezTo>
                  <a:cubicBezTo>
                    <a:pt x="31387" y="5438"/>
                    <a:pt x="32331" y="4384"/>
                    <a:pt x="33293" y="3350"/>
                  </a:cubicBezTo>
                  <a:cubicBezTo>
                    <a:pt x="33672" y="2944"/>
                    <a:pt x="34195" y="2674"/>
                    <a:pt x="34590" y="2279"/>
                  </a:cubicBezTo>
                  <a:cubicBezTo>
                    <a:pt x="35096" y="1772"/>
                    <a:pt x="35577" y="1232"/>
                    <a:pt x="35991" y="650"/>
                  </a:cubicBezTo>
                  <a:cubicBezTo>
                    <a:pt x="36244" y="296"/>
                    <a:pt x="36075" y="26"/>
                    <a:pt x="35636" y="4"/>
                  </a:cubicBezTo>
                  <a:cubicBezTo>
                    <a:pt x="35583" y="2"/>
                    <a:pt x="35530" y="1"/>
                    <a:pt x="35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7788800" y="4720975"/>
              <a:ext cx="936625" cy="470675"/>
            </a:xfrm>
            <a:custGeom>
              <a:avLst/>
              <a:gdLst/>
              <a:ahLst/>
              <a:cxnLst/>
              <a:rect l="l" t="t" r="r" b="b"/>
              <a:pathLst>
                <a:path w="37465" h="18827" extrusionOk="0">
                  <a:moveTo>
                    <a:pt x="20254" y="713"/>
                  </a:moveTo>
                  <a:lnTo>
                    <a:pt x="20254" y="713"/>
                  </a:lnTo>
                  <a:cubicBezTo>
                    <a:pt x="20105" y="1033"/>
                    <a:pt x="20018" y="1245"/>
                    <a:pt x="19911" y="1449"/>
                  </a:cubicBezTo>
                  <a:cubicBezTo>
                    <a:pt x="19630" y="1982"/>
                    <a:pt x="19687" y="2448"/>
                    <a:pt x="20055" y="2948"/>
                  </a:cubicBezTo>
                  <a:cubicBezTo>
                    <a:pt x="20478" y="3523"/>
                    <a:pt x="20440" y="3551"/>
                    <a:pt x="20105" y="4505"/>
                  </a:cubicBezTo>
                  <a:cubicBezTo>
                    <a:pt x="19342" y="4377"/>
                    <a:pt x="18652" y="4260"/>
                    <a:pt x="17805" y="4118"/>
                  </a:cubicBezTo>
                  <a:cubicBezTo>
                    <a:pt x="18181" y="3782"/>
                    <a:pt x="18475" y="3519"/>
                    <a:pt x="18816" y="3215"/>
                  </a:cubicBezTo>
                  <a:cubicBezTo>
                    <a:pt x="18700" y="3174"/>
                    <a:pt x="18591" y="3157"/>
                    <a:pt x="18487" y="3157"/>
                  </a:cubicBezTo>
                  <a:cubicBezTo>
                    <a:pt x="17780" y="3157"/>
                    <a:pt x="17319" y="3973"/>
                    <a:pt x="16616" y="3973"/>
                  </a:cubicBezTo>
                  <a:cubicBezTo>
                    <a:pt x="16462" y="3973"/>
                    <a:pt x="16295" y="3933"/>
                    <a:pt x="16112" y="3837"/>
                  </a:cubicBezTo>
                  <a:cubicBezTo>
                    <a:pt x="16698" y="3418"/>
                    <a:pt x="17226" y="3042"/>
                    <a:pt x="17752" y="2665"/>
                  </a:cubicBezTo>
                  <a:cubicBezTo>
                    <a:pt x="17739" y="2665"/>
                    <a:pt x="17726" y="2665"/>
                    <a:pt x="17714" y="2665"/>
                  </a:cubicBezTo>
                  <a:cubicBezTo>
                    <a:pt x="16903" y="2665"/>
                    <a:pt x="16225" y="3012"/>
                    <a:pt x="15659" y="3482"/>
                  </a:cubicBezTo>
                  <a:cubicBezTo>
                    <a:pt x="15194" y="3868"/>
                    <a:pt x="14717" y="4027"/>
                    <a:pt x="14105" y="4027"/>
                  </a:cubicBezTo>
                  <a:cubicBezTo>
                    <a:pt x="13875" y="4027"/>
                    <a:pt x="13626" y="4005"/>
                    <a:pt x="13351" y="3963"/>
                  </a:cubicBezTo>
                  <a:cubicBezTo>
                    <a:pt x="15513" y="2379"/>
                    <a:pt x="17657" y="1246"/>
                    <a:pt x="20254" y="713"/>
                  </a:cubicBezTo>
                  <a:close/>
                  <a:moveTo>
                    <a:pt x="6225" y="7652"/>
                  </a:moveTo>
                  <a:cubicBezTo>
                    <a:pt x="5832" y="7652"/>
                    <a:pt x="5418" y="7902"/>
                    <a:pt x="5398" y="8244"/>
                  </a:cubicBezTo>
                  <a:cubicBezTo>
                    <a:pt x="5384" y="8512"/>
                    <a:pt x="5570" y="8790"/>
                    <a:pt x="5630" y="8959"/>
                  </a:cubicBezTo>
                  <a:cubicBezTo>
                    <a:pt x="5741" y="8992"/>
                    <a:pt x="5853" y="9007"/>
                    <a:pt x="5961" y="9007"/>
                  </a:cubicBezTo>
                  <a:cubicBezTo>
                    <a:pt x="6413" y="9007"/>
                    <a:pt x="6807" y="8745"/>
                    <a:pt x="6889" y="8427"/>
                  </a:cubicBezTo>
                  <a:cubicBezTo>
                    <a:pt x="6984" y="8048"/>
                    <a:pt x="6829" y="7791"/>
                    <a:pt x="6456" y="7683"/>
                  </a:cubicBezTo>
                  <a:cubicBezTo>
                    <a:pt x="6382" y="7662"/>
                    <a:pt x="6304" y="7652"/>
                    <a:pt x="6225" y="7652"/>
                  </a:cubicBezTo>
                  <a:close/>
                  <a:moveTo>
                    <a:pt x="32612" y="7413"/>
                  </a:moveTo>
                  <a:cubicBezTo>
                    <a:pt x="31336" y="7413"/>
                    <a:pt x="29376" y="8203"/>
                    <a:pt x="28540" y="9050"/>
                  </a:cubicBezTo>
                  <a:cubicBezTo>
                    <a:pt x="30038" y="8448"/>
                    <a:pt x="31325" y="7931"/>
                    <a:pt x="32612" y="7413"/>
                  </a:cubicBezTo>
                  <a:close/>
                  <a:moveTo>
                    <a:pt x="32639" y="8479"/>
                  </a:moveTo>
                  <a:cubicBezTo>
                    <a:pt x="31587" y="8612"/>
                    <a:pt x="30578" y="8881"/>
                    <a:pt x="29717" y="9623"/>
                  </a:cubicBezTo>
                  <a:cubicBezTo>
                    <a:pt x="30717" y="9332"/>
                    <a:pt x="31717" y="9042"/>
                    <a:pt x="32717" y="8749"/>
                  </a:cubicBezTo>
                  <a:cubicBezTo>
                    <a:pt x="32691" y="8659"/>
                    <a:pt x="32665" y="8569"/>
                    <a:pt x="32639" y="8479"/>
                  </a:cubicBezTo>
                  <a:close/>
                  <a:moveTo>
                    <a:pt x="14932" y="5734"/>
                  </a:moveTo>
                  <a:cubicBezTo>
                    <a:pt x="14687" y="5734"/>
                    <a:pt x="14440" y="5847"/>
                    <a:pt x="14202" y="6130"/>
                  </a:cubicBezTo>
                  <a:cubicBezTo>
                    <a:pt x="15899" y="6457"/>
                    <a:pt x="15975" y="6724"/>
                    <a:pt x="14831" y="8375"/>
                  </a:cubicBezTo>
                  <a:cubicBezTo>
                    <a:pt x="15480" y="8824"/>
                    <a:pt x="16385" y="8820"/>
                    <a:pt x="16592" y="9746"/>
                  </a:cubicBezTo>
                  <a:cubicBezTo>
                    <a:pt x="16349" y="10045"/>
                    <a:pt x="16111" y="10335"/>
                    <a:pt x="15777" y="10743"/>
                  </a:cubicBezTo>
                  <a:cubicBezTo>
                    <a:pt x="16799" y="10493"/>
                    <a:pt x="17046" y="10324"/>
                    <a:pt x="17093" y="9836"/>
                  </a:cubicBezTo>
                  <a:cubicBezTo>
                    <a:pt x="17185" y="8871"/>
                    <a:pt x="16319" y="8674"/>
                    <a:pt x="15728" y="8225"/>
                  </a:cubicBezTo>
                  <a:cubicBezTo>
                    <a:pt x="15994" y="7467"/>
                    <a:pt x="16564" y="6668"/>
                    <a:pt x="15630" y="5999"/>
                  </a:cubicBezTo>
                  <a:cubicBezTo>
                    <a:pt x="15405" y="5840"/>
                    <a:pt x="15169" y="5734"/>
                    <a:pt x="14932" y="5734"/>
                  </a:cubicBezTo>
                  <a:close/>
                  <a:moveTo>
                    <a:pt x="29687" y="11909"/>
                  </a:moveTo>
                  <a:cubicBezTo>
                    <a:pt x="29622" y="11969"/>
                    <a:pt x="29558" y="12027"/>
                    <a:pt x="29494" y="12087"/>
                  </a:cubicBezTo>
                  <a:cubicBezTo>
                    <a:pt x="30189" y="12856"/>
                    <a:pt x="30886" y="13626"/>
                    <a:pt x="31583" y="14396"/>
                  </a:cubicBezTo>
                  <a:cubicBezTo>
                    <a:pt x="31673" y="14324"/>
                    <a:pt x="31764" y="14251"/>
                    <a:pt x="31854" y="14180"/>
                  </a:cubicBezTo>
                  <a:cubicBezTo>
                    <a:pt x="31252" y="13308"/>
                    <a:pt x="30595" y="12488"/>
                    <a:pt x="29687" y="11909"/>
                  </a:cubicBezTo>
                  <a:close/>
                  <a:moveTo>
                    <a:pt x="10971" y="6338"/>
                  </a:moveTo>
                  <a:cubicBezTo>
                    <a:pt x="10692" y="6338"/>
                    <a:pt x="10372" y="6425"/>
                    <a:pt x="10061" y="6596"/>
                  </a:cubicBezTo>
                  <a:cubicBezTo>
                    <a:pt x="10511" y="6784"/>
                    <a:pt x="11157" y="6505"/>
                    <a:pt x="11350" y="7293"/>
                  </a:cubicBezTo>
                  <a:cubicBezTo>
                    <a:pt x="10858" y="7740"/>
                    <a:pt x="10329" y="8223"/>
                    <a:pt x="9789" y="8716"/>
                  </a:cubicBezTo>
                  <a:cubicBezTo>
                    <a:pt x="10516" y="9304"/>
                    <a:pt x="10422" y="10155"/>
                    <a:pt x="9509" y="11267"/>
                  </a:cubicBezTo>
                  <a:cubicBezTo>
                    <a:pt x="10975" y="12431"/>
                    <a:pt x="11326" y="12600"/>
                    <a:pt x="10135" y="14540"/>
                  </a:cubicBezTo>
                  <a:cubicBezTo>
                    <a:pt x="10822" y="14439"/>
                    <a:pt x="11178" y="13937"/>
                    <a:pt x="11312" y="13337"/>
                  </a:cubicBezTo>
                  <a:cubicBezTo>
                    <a:pt x="11516" y="12425"/>
                    <a:pt x="10977" y="11766"/>
                    <a:pt x="10367" y="11236"/>
                  </a:cubicBezTo>
                  <a:cubicBezTo>
                    <a:pt x="10631" y="10784"/>
                    <a:pt x="10983" y="10414"/>
                    <a:pt x="11050" y="9997"/>
                  </a:cubicBezTo>
                  <a:cubicBezTo>
                    <a:pt x="11121" y="9553"/>
                    <a:pt x="10920" y="9067"/>
                    <a:pt x="10830" y="8558"/>
                  </a:cubicBezTo>
                  <a:cubicBezTo>
                    <a:pt x="11193" y="8005"/>
                    <a:pt x="12285" y="7710"/>
                    <a:pt x="11688" y="6685"/>
                  </a:cubicBezTo>
                  <a:cubicBezTo>
                    <a:pt x="11552" y="6452"/>
                    <a:pt x="11288" y="6338"/>
                    <a:pt x="10971" y="6338"/>
                  </a:cubicBezTo>
                  <a:close/>
                  <a:moveTo>
                    <a:pt x="27798" y="11912"/>
                  </a:moveTo>
                  <a:lnTo>
                    <a:pt x="27798" y="11912"/>
                  </a:lnTo>
                  <a:cubicBezTo>
                    <a:pt x="28284" y="13106"/>
                    <a:pt x="29676" y="14534"/>
                    <a:pt x="30636" y="14823"/>
                  </a:cubicBezTo>
                  <a:cubicBezTo>
                    <a:pt x="29992" y="13716"/>
                    <a:pt x="28607" y="12294"/>
                    <a:pt x="27798" y="11912"/>
                  </a:cubicBezTo>
                  <a:close/>
                  <a:moveTo>
                    <a:pt x="19952" y="7021"/>
                  </a:moveTo>
                  <a:cubicBezTo>
                    <a:pt x="19753" y="7021"/>
                    <a:pt x="19517" y="7102"/>
                    <a:pt x="19202" y="7261"/>
                  </a:cubicBezTo>
                  <a:cubicBezTo>
                    <a:pt x="19271" y="7282"/>
                    <a:pt x="19341" y="7325"/>
                    <a:pt x="19406" y="7325"/>
                  </a:cubicBezTo>
                  <a:cubicBezTo>
                    <a:pt x="19411" y="7325"/>
                    <a:pt x="19416" y="7325"/>
                    <a:pt x="19421" y="7325"/>
                  </a:cubicBezTo>
                  <a:cubicBezTo>
                    <a:pt x="19489" y="7316"/>
                    <a:pt x="19555" y="7311"/>
                    <a:pt x="19619" y="7311"/>
                  </a:cubicBezTo>
                  <a:cubicBezTo>
                    <a:pt x="20006" y="7311"/>
                    <a:pt x="20321" y="7481"/>
                    <a:pt x="20372" y="7890"/>
                  </a:cubicBezTo>
                  <a:cubicBezTo>
                    <a:pt x="20404" y="8146"/>
                    <a:pt x="20135" y="8459"/>
                    <a:pt x="19958" y="8715"/>
                  </a:cubicBezTo>
                  <a:cubicBezTo>
                    <a:pt x="19791" y="8953"/>
                    <a:pt x="19567" y="9152"/>
                    <a:pt x="19301" y="9438"/>
                  </a:cubicBezTo>
                  <a:cubicBezTo>
                    <a:pt x="19865" y="9610"/>
                    <a:pt x="20278" y="9689"/>
                    <a:pt x="20646" y="9860"/>
                  </a:cubicBezTo>
                  <a:cubicBezTo>
                    <a:pt x="21547" y="10275"/>
                    <a:pt x="21650" y="10931"/>
                    <a:pt x="20939" y="11608"/>
                  </a:cubicBezTo>
                  <a:cubicBezTo>
                    <a:pt x="20655" y="11880"/>
                    <a:pt x="20336" y="12114"/>
                    <a:pt x="19916" y="12460"/>
                  </a:cubicBezTo>
                  <a:cubicBezTo>
                    <a:pt x="20451" y="12700"/>
                    <a:pt x="20838" y="12829"/>
                    <a:pt x="21178" y="13038"/>
                  </a:cubicBezTo>
                  <a:cubicBezTo>
                    <a:pt x="21604" y="13300"/>
                    <a:pt x="22047" y="13622"/>
                    <a:pt x="21976" y="14204"/>
                  </a:cubicBezTo>
                  <a:cubicBezTo>
                    <a:pt x="21909" y="14755"/>
                    <a:pt x="21412" y="14872"/>
                    <a:pt x="20969" y="14995"/>
                  </a:cubicBezTo>
                  <a:cubicBezTo>
                    <a:pt x="20387" y="15156"/>
                    <a:pt x="19802" y="15305"/>
                    <a:pt x="19218" y="15459"/>
                  </a:cubicBezTo>
                  <a:cubicBezTo>
                    <a:pt x="19243" y="15564"/>
                    <a:pt x="19267" y="15668"/>
                    <a:pt x="19290" y="15772"/>
                  </a:cubicBezTo>
                  <a:cubicBezTo>
                    <a:pt x="19609" y="15752"/>
                    <a:pt x="19930" y="15753"/>
                    <a:pt x="20244" y="15704"/>
                  </a:cubicBezTo>
                  <a:cubicBezTo>
                    <a:pt x="20653" y="15640"/>
                    <a:pt x="21070" y="15572"/>
                    <a:pt x="21462" y="15441"/>
                  </a:cubicBezTo>
                  <a:cubicBezTo>
                    <a:pt x="22699" y="15030"/>
                    <a:pt x="22914" y="13921"/>
                    <a:pt x="21930" y="13043"/>
                  </a:cubicBezTo>
                  <a:cubicBezTo>
                    <a:pt x="21634" y="12780"/>
                    <a:pt x="21292" y="12570"/>
                    <a:pt x="20965" y="12330"/>
                  </a:cubicBezTo>
                  <a:cubicBezTo>
                    <a:pt x="22366" y="10833"/>
                    <a:pt x="22266" y="10296"/>
                    <a:pt x="20418" y="9135"/>
                  </a:cubicBezTo>
                  <a:cubicBezTo>
                    <a:pt x="20638" y="8512"/>
                    <a:pt x="21162" y="7868"/>
                    <a:pt x="20451" y="7233"/>
                  </a:cubicBezTo>
                  <a:cubicBezTo>
                    <a:pt x="20292" y="7091"/>
                    <a:pt x="20137" y="7021"/>
                    <a:pt x="19952" y="7021"/>
                  </a:cubicBezTo>
                  <a:close/>
                  <a:moveTo>
                    <a:pt x="15202" y="10735"/>
                  </a:moveTo>
                  <a:cubicBezTo>
                    <a:pt x="15002" y="10978"/>
                    <a:pt x="14972" y="11179"/>
                    <a:pt x="15030" y="11351"/>
                  </a:cubicBezTo>
                  <a:cubicBezTo>
                    <a:pt x="15321" y="12218"/>
                    <a:pt x="15556" y="13117"/>
                    <a:pt x="15961" y="13929"/>
                  </a:cubicBezTo>
                  <a:cubicBezTo>
                    <a:pt x="16360" y="14731"/>
                    <a:pt x="16197" y="15404"/>
                    <a:pt x="15840" y="16286"/>
                  </a:cubicBezTo>
                  <a:cubicBezTo>
                    <a:pt x="15520" y="15542"/>
                    <a:pt x="15267" y="14949"/>
                    <a:pt x="15010" y="14358"/>
                  </a:cubicBezTo>
                  <a:cubicBezTo>
                    <a:pt x="14728" y="13709"/>
                    <a:pt x="14444" y="13060"/>
                    <a:pt x="14157" y="12414"/>
                  </a:cubicBezTo>
                  <a:cubicBezTo>
                    <a:pt x="13831" y="11681"/>
                    <a:pt x="13444" y="11141"/>
                    <a:pt x="12994" y="10793"/>
                  </a:cubicBezTo>
                  <a:lnTo>
                    <a:pt x="12994" y="10793"/>
                  </a:lnTo>
                  <a:cubicBezTo>
                    <a:pt x="13329" y="11629"/>
                    <a:pt x="13623" y="12310"/>
                    <a:pt x="13874" y="13006"/>
                  </a:cubicBezTo>
                  <a:cubicBezTo>
                    <a:pt x="14109" y="13663"/>
                    <a:pt x="14555" y="14257"/>
                    <a:pt x="14612" y="14971"/>
                  </a:cubicBezTo>
                  <a:cubicBezTo>
                    <a:pt x="14529" y="15008"/>
                    <a:pt x="14447" y="15044"/>
                    <a:pt x="14365" y="15080"/>
                  </a:cubicBezTo>
                  <a:cubicBezTo>
                    <a:pt x="13664" y="13752"/>
                    <a:pt x="12962" y="12424"/>
                    <a:pt x="12261" y="11095"/>
                  </a:cubicBezTo>
                  <a:cubicBezTo>
                    <a:pt x="12128" y="11452"/>
                    <a:pt x="12084" y="11801"/>
                    <a:pt x="12218" y="12059"/>
                  </a:cubicBezTo>
                  <a:cubicBezTo>
                    <a:pt x="12849" y="13270"/>
                    <a:pt x="13500" y="14474"/>
                    <a:pt x="14209" y="15640"/>
                  </a:cubicBezTo>
                  <a:cubicBezTo>
                    <a:pt x="14436" y="16014"/>
                    <a:pt x="14836" y="16311"/>
                    <a:pt x="15210" y="16562"/>
                  </a:cubicBezTo>
                  <a:cubicBezTo>
                    <a:pt x="15477" y="16741"/>
                    <a:pt x="15699" y="16831"/>
                    <a:pt x="15883" y="16831"/>
                  </a:cubicBezTo>
                  <a:cubicBezTo>
                    <a:pt x="16200" y="16831"/>
                    <a:pt x="16407" y="16564"/>
                    <a:pt x="16535" y="16014"/>
                  </a:cubicBezTo>
                  <a:cubicBezTo>
                    <a:pt x="16820" y="14798"/>
                    <a:pt x="17063" y="13572"/>
                    <a:pt x="17295" y="12345"/>
                  </a:cubicBezTo>
                  <a:cubicBezTo>
                    <a:pt x="17332" y="12153"/>
                    <a:pt x="17223" y="11937"/>
                    <a:pt x="17180" y="11732"/>
                  </a:cubicBezTo>
                  <a:cubicBezTo>
                    <a:pt x="17118" y="11730"/>
                    <a:pt x="17058" y="11730"/>
                    <a:pt x="16997" y="11728"/>
                  </a:cubicBezTo>
                  <a:cubicBezTo>
                    <a:pt x="16826" y="12292"/>
                    <a:pt x="16654" y="12856"/>
                    <a:pt x="16404" y="13673"/>
                  </a:cubicBezTo>
                  <a:cubicBezTo>
                    <a:pt x="15937" y="12531"/>
                    <a:pt x="15570" y="11634"/>
                    <a:pt x="15202" y="10735"/>
                  </a:cubicBezTo>
                  <a:close/>
                  <a:moveTo>
                    <a:pt x="15586" y="4575"/>
                  </a:moveTo>
                  <a:cubicBezTo>
                    <a:pt x="19986" y="4575"/>
                    <a:pt x="23788" y="6301"/>
                    <a:pt x="27332" y="9002"/>
                  </a:cubicBezTo>
                  <a:cubicBezTo>
                    <a:pt x="30082" y="6544"/>
                    <a:pt x="33467" y="6028"/>
                    <a:pt x="36712" y="4908"/>
                  </a:cubicBezTo>
                  <a:lnTo>
                    <a:pt x="36712" y="4908"/>
                  </a:lnTo>
                  <a:cubicBezTo>
                    <a:pt x="35879" y="8029"/>
                    <a:pt x="33685" y="9746"/>
                    <a:pt x="30333" y="10814"/>
                  </a:cubicBezTo>
                  <a:cubicBezTo>
                    <a:pt x="31107" y="11774"/>
                    <a:pt x="31872" y="12681"/>
                    <a:pt x="32587" y="13624"/>
                  </a:cubicBezTo>
                  <a:cubicBezTo>
                    <a:pt x="33284" y="14540"/>
                    <a:pt x="33930" y="15496"/>
                    <a:pt x="34767" y="16671"/>
                  </a:cubicBezTo>
                  <a:cubicBezTo>
                    <a:pt x="31744" y="15925"/>
                    <a:pt x="28724" y="15944"/>
                    <a:pt x="26646" y="13403"/>
                  </a:cubicBezTo>
                  <a:cubicBezTo>
                    <a:pt x="26229" y="13782"/>
                    <a:pt x="25839" y="14152"/>
                    <a:pt x="25433" y="14501"/>
                  </a:cubicBezTo>
                  <a:cubicBezTo>
                    <a:pt x="22404" y="17105"/>
                    <a:pt x="18937" y="18232"/>
                    <a:pt x="15114" y="18232"/>
                  </a:cubicBezTo>
                  <a:cubicBezTo>
                    <a:pt x="14531" y="18232"/>
                    <a:pt x="13939" y="18205"/>
                    <a:pt x="13340" y="18154"/>
                  </a:cubicBezTo>
                  <a:cubicBezTo>
                    <a:pt x="10539" y="17914"/>
                    <a:pt x="7985" y="16949"/>
                    <a:pt x="5546" y="15652"/>
                  </a:cubicBezTo>
                  <a:cubicBezTo>
                    <a:pt x="3905" y="14780"/>
                    <a:pt x="2539" y="13550"/>
                    <a:pt x="1518" y="11983"/>
                  </a:cubicBezTo>
                  <a:cubicBezTo>
                    <a:pt x="970" y="11142"/>
                    <a:pt x="495" y="10253"/>
                    <a:pt x="735" y="9124"/>
                  </a:cubicBezTo>
                  <a:cubicBezTo>
                    <a:pt x="1788" y="9095"/>
                    <a:pt x="2845" y="9067"/>
                    <a:pt x="3900" y="9037"/>
                  </a:cubicBezTo>
                  <a:lnTo>
                    <a:pt x="3956" y="8828"/>
                  </a:lnTo>
                  <a:cubicBezTo>
                    <a:pt x="3785" y="8702"/>
                    <a:pt x="3613" y="8576"/>
                    <a:pt x="3310" y="8350"/>
                  </a:cubicBezTo>
                  <a:cubicBezTo>
                    <a:pt x="6960" y="5789"/>
                    <a:pt x="10996" y="4630"/>
                    <a:pt x="15378" y="4576"/>
                  </a:cubicBezTo>
                  <a:cubicBezTo>
                    <a:pt x="15447" y="4575"/>
                    <a:pt x="15516" y="4575"/>
                    <a:pt x="15586" y="4575"/>
                  </a:cubicBezTo>
                  <a:close/>
                  <a:moveTo>
                    <a:pt x="21067" y="0"/>
                  </a:moveTo>
                  <a:cubicBezTo>
                    <a:pt x="20481" y="73"/>
                    <a:pt x="19909" y="90"/>
                    <a:pt x="19366" y="220"/>
                  </a:cubicBezTo>
                  <a:cubicBezTo>
                    <a:pt x="16886" y="812"/>
                    <a:pt x="14722" y="2044"/>
                    <a:pt x="12773" y="3647"/>
                  </a:cubicBezTo>
                  <a:cubicBezTo>
                    <a:pt x="12263" y="4068"/>
                    <a:pt x="11754" y="4297"/>
                    <a:pt x="11122" y="4413"/>
                  </a:cubicBezTo>
                  <a:cubicBezTo>
                    <a:pt x="8348" y="4932"/>
                    <a:pt x="5750" y="5930"/>
                    <a:pt x="3395" y="7486"/>
                  </a:cubicBezTo>
                  <a:cubicBezTo>
                    <a:pt x="2647" y="7979"/>
                    <a:pt x="1946" y="8516"/>
                    <a:pt x="1091" y="8516"/>
                  </a:cubicBezTo>
                  <a:cubicBezTo>
                    <a:pt x="906" y="8516"/>
                    <a:pt x="714" y="8491"/>
                    <a:pt x="512" y="8435"/>
                  </a:cubicBezTo>
                  <a:lnTo>
                    <a:pt x="512" y="8435"/>
                  </a:lnTo>
                  <a:cubicBezTo>
                    <a:pt x="0" y="9598"/>
                    <a:pt x="15" y="10275"/>
                    <a:pt x="632" y="11504"/>
                  </a:cubicBezTo>
                  <a:cubicBezTo>
                    <a:pt x="1657" y="13547"/>
                    <a:pt x="3276" y="15036"/>
                    <a:pt x="5241" y="16123"/>
                  </a:cubicBezTo>
                  <a:cubicBezTo>
                    <a:pt x="7963" y="17627"/>
                    <a:pt x="10851" y="18625"/>
                    <a:pt x="14000" y="18796"/>
                  </a:cubicBezTo>
                  <a:cubicBezTo>
                    <a:pt x="14383" y="18816"/>
                    <a:pt x="14762" y="18827"/>
                    <a:pt x="15138" y="18827"/>
                  </a:cubicBezTo>
                  <a:cubicBezTo>
                    <a:pt x="18622" y="18827"/>
                    <a:pt x="21836" y="17919"/>
                    <a:pt x="24718" y="15801"/>
                  </a:cubicBezTo>
                  <a:cubicBezTo>
                    <a:pt x="25345" y="15338"/>
                    <a:pt x="25918" y="14801"/>
                    <a:pt x="26463" y="14343"/>
                  </a:cubicBezTo>
                  <a:cubicBezTo>
                    <a:pt x="27283" y="14862"/>
                    <a:pt x="28008" y="15442"/>
                    <a:pt x="28826" y="15816"/>
                  </a:cubicBezTo>
                  <a:cubicBezTo>
                    <a:pt x="30622" y="16636"/>
                    <a:pt x="32556" y="16970"/>
                    <a:pt x="34513" y="17159"/>
                  </a:cubicBezTo>
                  <a:cubicBezTo>
                    <a:pt x="34620" y="17170"/>
                    <a:pt x="34728" y="17196"/>
                    <a:pt x="34834" y="17196"/>
                  </a:cubicBezTo>
                  <a:cubicBezTo>
                    <a:pt x="34851" y="17196"/>
                    <a:pt x="34868" y="17195"/>
                    <a:pt x="34886" y="17194"/>
                  </a:cubicBezTo>
                  <a:cubicBezTo>
                    <a:pt x="35364" y="17151"/>
                    <a:pt x="35547" y="16837"/>
                    <a:pt x="35315" y="16428"/>
                  </a:cubicBezTo>
                  <a:cubicBezTo>
                    <a:pt x="35194" y="16215"/>
                    <a:pt x="35001" y="16041"/>
                    <a:pt x="34854" y="15839"/>
                  </a:cubicBezTo>
                  <a:cubicBezTo>
                    <a:pt x="33709" y="14264"/>
                    <a:pt x="32567" y="12686"/>
                    <a:pt x="31382" y="11049"/>
                  </a:cubicBezTo>
                  <a:cubicBezTo>
                    <a:pt x="31630" y="10945"/>
                    <a:pt x="31887" y="10834"/>
                    <a:pt x="32148" y="10729"/>
                  </a:cubicBezTo>
                  <a:cubicBezTo>
                    <a:pt x="34427" y="9809"/>
                    <a:pt x="36037" y="8204"/>
                    <a:pt x="36986" y="5947"/>
                  </a:cubicBezTo>
                  <a:cubicBezTo>
                    <a:pt x="37184" y="5475"/>
                    <a:pt x="37465" y="4966"/>
                    <a:pt x="37053" y="4360"/>
                  </a:cubicBezTo>
                  <a:lnTo>
                    <a:pt x="37053" y="4360"/>
                  </a:lnTo>
                  <a:cubicBezTo>
                    <a:pt x="33614" y="5339"/>
                    <a:pt x="30068" y="5984"/>
                    <a:pt x="27251" y="8377"/>
                  </a:cubicBezTo>
                  <a:cubicBezTo>
                    <a:pt x="25239" y="6710"/>
                    <a:pt x="23061" y="5606"/>
                    <a:pt x="20682" y="4720"/>
                  </a:cubicBezTo>
                  <a:cubicBezTo>
                    <a:pt x="21320" y="3663"/>
                    <a:pt x="20753" y="2851"/>
                    <a:pt x="20285" y="2134"/>
                  </a:cubicBezTo>
                  <a:cubicBezTo>
                    <a:pt x="20445" y="1352"/>
                    <a:pt x="21323" y="986"/>
                    <a:pt x="2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8383125" y="817225"/>
              <a:ext cx="595625" cy="707900"/>
            </a:xfrm>
            <a:custGeom>
              <a:avLst/>
              <a:gdLst/>
              <a:ahLst/>
              <a:cxnLst/>
              <a:rect l="l" t="t" r="r" b="b"/>
              <a:pathLst>
                <a:path w="23825" h="28316" extrusionOk="0">
                  <a:moveTo>
                    <a:pt x="4551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6" y="2702"/>
                    <a:pt x="9662" y="2675"/>
                  </a:cubicBezTo>
                  <a:cubicBezTo>
                    <a:pt x="9601" y="2647"/>
                    <a:pt x="9547" y="2599"/>
                    <a:pt x="9484" y="2568"/>
                  </a:cubicBezTo>
                  <a:cubicBezTo>
                    <a:pt x="8207" y="1939"/>
                    <a:pt x="6901" y="1479"/>
                    <a:pt x="5507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9" y="1768"/>
                    <a:pt x="2768" y="2110"/>
                    <a:pt x="2183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3" y="7144"/>
                    <a:pt x="2817" y="7842"/>
                  </a:cubicBezTo>
                  <a:cubicBezTo>
                    <a:pt x="3063" y="8117"/>
                    <a:pt x="3324" y="8379"/>
                    <a:pt x="3576" y="8647"/>
                  </a:cubicBezTo>
                  <a:cubicBezTo>
                    <a:pt x="1949" y="7700"/>
                    <a:pt x="831" y="6362"/>
                    <a:pt x="536" y="4474"/>
                  </a:cubicBezTo>
                  <a:cubicBezTo>
                    <a:pt x="174" y="2154"/>
                    <a:pt x="1033" y="958"/>
                    <a:pt x="3095" y="393"/>
                  </a:cubicBezTo>
                  <a:cubicBezTo>
                    <a:pt x="3583" y="259"/>
                    <a:pt x="4068" y="201"/>
                    <a:pt x="4551" y="201"/>
                  </a:cubicBezTo>
                  <a:close/>
                  <a:moveTo>
                    <a:pt x="11062" y="13062"/>
                  </a:moveTo>
                  <a:cubicBezTo>
                    <a:pt x="11013" y="13067"/>
                    <a:pt x="10962" y="13072"/>
                    <a:pt x="10912" y="13077"/>
                  </a:cubicBezTo>
                  <a:cubicBezTo>
                    <a:pt x="10951" y="13494"/>
                    <a:pt x="10991" y="13911"/>
                    <a:pt x="11030" y="14326"/>
                  </a:cubicBezTo>
                  <a:cubicBezTo>
                    <a:pt x="11098" y="14315"/>
                    <a:pt x="11165" y="14304"/>
                    <a:pt x="11233" y="14293"/>
                  </a:cubicBezTo>
                  <a:cubicBezTo>
                    <a:pt x="11275" y="14478"/>
                    <a:pt x="11319" y="14664"/>
                    <a:pt x="11364" y="14850"/>
                  </a:cubicBezTo>
                  <a:cubicBezTo>
                    <a:pt x="11518" y="14345"/>
                    <a:pt x="11656" y="13852"/>
                    <a:pt x="11408" y="13336"/>
                  </a:cubicBezTo>
                  <a:lnTo>
                    <a:pt x="11408" y="13336"/>
                  </a:lnTo>
                  <a:cubicBezTo>
                    <a:pt x="11351" y="13664"/>
                    <a:pt x="11296" y="13991"/>
                    <a:pt x="11240" y="14318"/>
                  </a:cubicBezTo>
                  <a:lnTo>
                    <a:pt x="11240" y="14320"/>
                  </a:lnTo>
                  <a:lnTo>
                    <a:pt x="11233" y="14293"/>
                  </a:lnTo>
                  <a:lnTo>
                    <a:pt x="11233" y="14293"/>
                  </a:lnTo>
                  <a:cubicBezTo>
                    <a:pt x="11233" y="14295"/>
                    <a:pt x="11240" y="14318"/>
                    <a:pt x="11240" y="14318"/>
                  </a:cubicBezTo>
                  <a:cubicBezTo>
                    <a:pt x="11240" y="14318"/>
                    <a:pt x="11240" y="14318"/>
                    <a:pt x="11240" y="14318"/>
                  </a:cubicBezTo>
                  <a:cubicBezTo>
                    <a:pt x="11180" y="13898"/>
                    <a:pt x="11122" y="13481"/>
                    <a:pt x="11062" y="13062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2" y="15016"/>
                  </a:cubicBezTo>
                  <a:cubicBezTo>
                    <a:pt x="13919" y="15021"/>
                    <a:pt x="13987" y="15026"/>
                    <a:pt x="14055" y="15032"/>
                  </a:cubicBezTo>
                  <a:cubicBezTo>
                    <a:pt x="14088" y="14625"/>
                    <a:pt x="14123" y="14217"/>
                    <a:pt x="14156" y="13809"/>
                  </a:cubicBezTo>
                  <a:cubicBezTo>
                    <a:pt x="14092" y="13805"/>
                    <a:pt x="14027" y="13798"/>
                    <a:pt x="13961" y="13794"/>
                  </a:cubicBezTo>
                  <a:close/>
                  <a:moveTo>
                    <a:pt x="14565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20" y="14994"/>
                    <a:pt x="14728" y="14639"/>
                    <a:pt x="14565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8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4" y="17324"/>
                    <a:pt x="19904" y="17315"/>
                    <a:pt x="19873" y="17305"/>
                  </a:cubicBezTo>
                  <a:close/>
                  <a:moveTo>
                    <a:pt x="4619" y="8284"/>
                  </a:moveTo>
                  <a:lnTo>
                    <a:pt x="4619" y="8284"/>
                  </a:lnTo>
                  <a:cubicBezTo>
                    <a:pt x="5289" y="8309"/>
                    <a:pt x="5878" y="8333"/>
                    <a:pt x="6503" y="8357"/>
                  </a:cubicBezTo>
                  <a:cubicBezTo>
                    <a:pt x="6519" y="8529"/>
                    <a:pt x="6517" y="8711"/>
                    <a:pt x="6554" y="8883"/>
                  </a:cubicBezTo>
                  <a:cubicBezTo>
                    <a:pt x="6658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1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3" y="8363"/>
                    <a:pt x="9647" y="8516"/>
                    <a:pt x="10272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5" y="14015"/>
                    <a:pt x="18597" y="14247"/>
                    <a:pt x="18786" y="14468"/>
                  </a:cubicBezTo>
                  <a:cubicBezTo>
                    <a:pt x="18535" y="15060"/>
                    <a:pt x="18289" y="15560"/>
                    <a:pt x="18115" y="16084"/>
                  </a:cubicBezTo>
                  <a:cubicBezTo>
                    <a:pt x="17977" y="16499"/>
                    <a:pt x="17897" y="16940"/>
                    <a:pt x="17853" y="17375"/>
                  </a:cubicBezTo>
                  <a:cubicBezTo>
                    <a:pt x="17805" y="17847"/>
                    <a:pt x="17606" y="18213"/>
                    <a:pt x="17252" y="18509"/>
                  </a:cubicBezTo>
                  <a:cubicBezTo>
                    <a:pt x="16613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2" y="13644"/>
                    <a:pt x="8901" y="13034"/>
                    <a:pt x="8655" y="12410"/>
                  </a:cubicBezTo>
                  <a:cubicBezTo>
                    <a:pt x="8487" y="11985"/>
                    <a:pt x="8216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9" y="19619"/>
                    <a:pt x="21663" y="19638"/>
                    <a:pt x="21697" y="19657"/>
                  </a:cubicBezTo>
                  <a:cubicBezTo>
                    <a:pt x="21783" y="19520"/>
                    <a:pt x="21869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6" y="20174"/>
                  </a:cubicBezTo>
                  <a:cubicBezTo>
                    <a:pt x="19186" y="20592"/>
                    <a:pt x="18732" y="20951"/>
                    <a:pt x="18151" y="21091"/>
                  </a:cubicBezTo>
                  <a:cubicBezTo>
                    <a:pt x="18091" y="21106"/>
                    <a:pt x="18017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5" y="20472"/>
                    <a:pt x="16504" y="20264"/>
                    <a:pt x="15856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7" y="19722"/>
                    <a:pt x="15829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7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40" y="20529"/>
                  </a:moveTo>
                  <a:cubicBezTo>
                    <a:pt x="15887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6" y="20529"/>
                    <a:pt x="15640" y="20529"/>
                  </a:cubicBezTo>
                  <a:close/>
                  <a:moveTo>
                    <a:pt x="21770" y="17272"/>
                  </a:moveTo>
                  <a:cubicBezTo>
                    <a:pt x="22476" y="18333"/>
                    <a:pt x="23007" y="19336"/>
                    <a:pt x="23122" y="20537"/>
                  </a:cubicBezTo>
                  <a:cubicBezTo>
                    <a:pt x="22422" y="20937"/>
                    <a:pt x="21756" y="21355"/>
                    <a:pt x="21056" y="21707"/>
                  </a:cubicBezTo>
                  <a:cubicBezTo>
                    <a:pt x="20440" y="22018"/>
                    <a:pt x="19807" y="22216"/>
                    <a:pt x="19151" y="22216"/>
                  </a:cubicBezTo>
                  <a:cubicBezTo>
                    <a:pt x="18737" y="22216"/>
                    <a:pt x="18314" y="22138"/>
                    <a:pt x="17879" y="21959"/>
                  </a:cubicBezTo>
                  <a:cubicBezTo>
                    <a:pt x="17876" y="21823"/>
                    <a:pt x="17873" y="21688"/>
                    <a:pt x="17870" y="21538"/>
                  </a:cubicBezTo>
                  <a:cubicBezTo>
                    <a:pt x="20050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7" y="21743"/>
                    <a:pt x="17274" y="21761"/>
                    <a:pt x="17504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4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lnTo>
                    <a:pt x="7724" y="20057"/>
                  </a:lnTo>
                  <a:cubicBezTo>
                    <a:pt x="8478" y="20117"/>
                    <a:pt x="10387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8" y="22925"/>
                    <a:pt x="21661" y="22958"/>
                    <a:pt x="21595" y="23015"/>
                  </a:cubicBezTo>
                  <a:lnTo>
                    <a:pt x="21595" y="23014"/>
                  </a:lnTo>
                  <a:cubicBezTo>
                    <a:pt x="21539" y="23061"/>
                    <a:pt x="21506" y="23134"/>
                    <a:pt x="21464" y="23195"/>
                  </a:cubicBezTo>
                  <a:cubicBezTo>
                    <a:pt x="21484" y="23211"/>
                    <a:pt x="21506" y="23228"/>
                    <a:pt x="21527" y="23244"/>
                  </a:cubicBezTo>
                  <a:cubicBezTo>
                    <a:pt x="21648" y="23159"/>
                    <a:pt x="21770" y="23074"/>
                    <a:pt x="21893" y="22988"/>
                  </a:cubicBezTo>
                  <a:lnTo>
                    <a:pt x="21825" y="22883"/>
                  </a:lnTo>
                  <a:close/>
                  <a:moveTo>
                    <a:pt x="23169" y="20892"/>
                  </a:moveTo>
                  <a:lnTo>
                    <a:pt x="23169" y="20892"/>
                  </a:lnTo>
                  <a:cubicBezTo>
                    <a:pt x="23139" y="21305"/>
                    <a:pt x="23154" y="21620"/>
                    <a:pt x="23084" y="21919"/>
                  </a:cubicBezTo>
                  <a:cubicBezTo>
                    <a:pt x="22933" y="22573"/>
                    <a:pt x="22730" y="23214"/>
                    <a:pt x="22560" y="23863"/>
                  </a:cubicBezTo>
                  <a:cubicBezTo>
                    <a:pt x="22408" y="24442"/>
                    <a:pt x="22024" y="24666"/>
                    <a:pt x="21448" y="24718"/>
                  </a:cubicBezTo>
                  <a:cubicBezTo>
                    <a:pt x="21333" y="24728"/>
                    <a:pt x="21220" y="24733"/>
                    <a:pt x="21108" y="24733"/>
                  </a:cubicBezTo>
                  <a:cubicBezTo>
                    <a:pt x="20200" y="24733"/>
                    <a:pt x="19383" y="24410"/>
                    <a:pt x="18601" y="23972"/>
                  </a:cubicBezTo>
                  <a:cubicBezTo>
                    <a:pt x="18146" y="23717"/>
                    <a:pt x="17740" y="23372"/>
                    <a:pt x="17300" y="23059"/>
                  </a:cubicBezTo>
                  <a:cubicBezTo>
                    <a:pt x="17518" y="22755"/>
                    <a:pt x="17679" y="22532"/>
                    <a:pt x="17834" y="22314"/>
                  </a:cubicBezTo>
                  <a:cubicBezTo>
                    <a:pt x="18266" y="22473"/>
                    <a:pt x="18686" y="22542"/>
                    <a:pt x="19097" y="22542"/>
                  </a:cubicBezTo>
                  <a:cubicBezTo>
                    <a:pt x="19889" y="22542"/>
                    <a:pt x="20646" y="22285"/>
                    <a:pt x="21388" y="21914"/>
                  </a:cubicBezTo>
                  <a:cubicBezTo>
                    <a:pt x="21781" y="21718"/>
                    <a:pt x="22146" y="21467"/>
                    <a:pt x="22527" y="21246"/>
                  </a:cubicBezTo>
                  <a:cubicBezTo>
                    <a:pt x="22702" y="21143"/>
                    <a:pt x="22882" y="21050"/>
                    <a:pt x="23169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4" y="23961"/>
                  </a:cubicBezTo>
                  <a:cubicBezTo>
                    <a:pt x="11705" y="24475"/>
                    <a:pt x="11299" y="24996"/>
                    <a:pt x="10844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9" y="25141"/>
                  </a:moveTo>
                  <a:cubicBezTo>
                    <a:pt x="15494" y="25304"/>
                    <a:pt x="15556" y="25421"/>
                    <a:pt x="15641" y="25587"/>
                  </a:cubicBezTo>
                  <a:cubicBezTo>
                    <a:pt x="15684" y="25351"/>
                    <a:pt x="15606" y="25205"/>
                    <a:pt x="15409" y="25141"/>
                  </a:cubicBezTo>
                  <a:close/>
                  <a:moveTo>
                    <a:pt x="16936" y="23233"/>
                  </a:moveTo>
                  <a:cubicBezTo>
                    <a:pt x="18177" y="24174"/>
                    <a:pt x="19446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5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4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3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6" y="23233"/>
                  </a:cubicBezTo>
                  <a:close/>
                  <a:moveTo>
                    <a:pt x="14657" y="24032"/>
                  </a:move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4" y="26321"/>
                    <a:pt x="14643" y="26884"/>
                    <a:pt x="14719" y="27473"/>
                  </a:cubicBezTo>
                  <a:cubicBezTo>
                    <a:pt x="13376" y="27250"/>
                    <a:pt x="12256" y="26563"/>
                    <a:pt x="11201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9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2" y="26168"/>
                    <a:pt x="17883" y="26972"/>
                    <a:pt x="18952" y="27515"/>
                  </a:cubicBezTo>
                  <a:cubicBezTo>
                    <a:pt x="18762" y="27613"/>
                    <a:pt x="18644" y="27700"/>
                    <a:pt x="18511" y="27738"/>
                  </a:cubicBezTo>
                  <a:cubicBezTo>
                    <a:pt x="18031" y="27877"/>
                    <a:pt x="17549" y="27939"/>
                    <a:pt x="17065" y="27939"/>
                  </a:cubicBezTo>
                  <a:cubicBezTo>
                    <a:pt x="16610" y="27939"/>
                    <a:pt x="16154" y="27884"/>
                    <a:pt x="15696" y="27787"/>
                  </a:cubicBezTo>
                  <a:cubicBezTo>
                    <a:pt x="15398" y="27722"/>
                    <a:pt x="15166" y="27572"/>
                    <a:pt x="15098" y="27279"/>
                  </a:cubicBezTo>
                  <a:cubicBezTo>
                    <a:pt x="14982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2" y="23799"/>
                    <a:pt x="15828" y="23721"/>
                  </a:cubicBezTo>
                  <a:close/>
                  <a:moveTo>
                    <a:pt x="4649" y="0"/>
                  </a:moveTo>
                  <a:cubicBezTo>
                    <a:pt x="4382" y="0"/>
                    <a:pt x="4112" y="11"/>
                    <a:pt x="3840" y="31"/>
                  </a:cubicBezTo>
                  <a:cubicBezTo>
                    <a:pt x="2951" y="96"/>
                    <a:pt x="2128" y="424"/>
                    <a:pt x="1398" y="964"/>
                  </a:cubicBezTo>
                  <a:cubicBezTo>
                    <a:pt x="828" y="1384"/>
                    <a:pt x="477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91"/>
                  </a:cubicBezTo>
                  <a:cubicBezTo>
                    <a:pt x="4701" y="9666"/>
                    <a:pt x="5511" y="10145"/>
                    <a:pt x="6146" y="10889"/>
                  </a:cubicBezTo>
                  <a:cubicBezTo>
                    <a:pt x="6421" y="11209"/>
                    <a:pt x="6824" y="11491"/>
                    <a:pt x="7225" y="11620"/>
                  </a:cubicBezTo>
                  <a:cubicBezTo>
                    <a:pt x="7947" y="11854"/>
                    <a:pt x="8325" y="12321"/>
                    <a:pt x="8530" y="13007"/>
                  </a:cubicBezTo>
                  <a:cubicBezTo>
                    <a:pt x="8603" y="13249"/>
                    <a:pt x="8726" y="13478"/>
                    <a:pt x="8828" y="13712"/>
                  </a:cubicBezTo>
                  <a:cubicBezTo>
                    <a:pt x="10030" y="16460"/>
                    <a:pt x="11989" y="18479"/>
                    <a:pt x="14684" y="19794"/>
                  </a:cubicBezTo>
                  <a:cubicBezTo>
                    <a:pt x="14897" y="19899"/>
                    <a:pt x="15080" y="20071"/>
                    <a:pt x="15302" y="20227"/>
                  </a:cubicBezTo>
                  <a:cubicBezTo>
                    <a:pt x="14032" y="20952"/>
                    <a:pt x="13652" y="21575"/>
                    <a:pt x="13844" y="22709"/>
                  </a:cubicBezTo>
                  <a:cubicBezTo>
                    <a:pt x="14030" y="22409"/>
                    <a:pt x="14177" y="22189"/>
                    <a:pt x="14310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71" y="21036"/>
                    <a:pt x="17207" y="21213"/>
                    <a:pt x="17273" y="21426"/>
                  </a:cubicBezTo>
                  <a:cubicBezTo>
                    <a:pt x="16884" y="21467"/>
                    <a:pt x="16482" y="21461"/>
                    <a:pt x="16109" y="21564"/>
                  </a:cubicBezTo>
                  <a:cubicBezTo>
                    <a:pt x="15761" y="21658"/>
                    <a:pt x="15411" y="21826"/>
                    <a:pt x="15126" y="22047"/>
                  </a:cubicBezTo>
                  <a:cubicBezTo>
                    <a:pt x="14850" y="22262"/>
                    <a:pt x="14543" y="22522"/>
                    <a:pt x="14540" y="22992"/>
                  </a:cubicBezTo>
                  <a:cubicBezTo>
                    <a:pt x="15172" y="22578"/>
                    <a:pt x="15578" y="22373"/>
                    <a:pt x="15904" y="22373"/>
                  </a:cubicBezTo>
                  <a:cubicBezTo>
                    <a:pt x="16211" y="22373"/>
                    <a:pt x="16448" y="22553"/>
                    <a:pt x="16736" y="22908"/>
                  </a:cubicBezTo>
                  <a:cubicBezTo>
                    <a:pt x="15652" y="23467"/>
                    <a:pt x="14517" y="23709"/>
                    <a:pt x="13339" y="23709"/>
                  </a:cubicBezTo>
                  <a:cubicBezTo>
                    <a:pt x="13125" y="23709"/>
                    <a:pt x="12909" y="23701"/>
                    <a:pt x="12692" y="23685"/>
                  </a:cubicBezTo>
                  <a:cubicBezTo>
                    <a:pt x="12531" y="23674"/>
                    <a:pt x="12337" y="23559"/>
                    <a:pt x="12234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3" y="20139"/>
                    <a:pt x="9072" y="19491"/>
                  </a:cubicBezTo>
                  <a:cubicBezTo>
                    <a:pt x="8956" y="19406"/>
                    <a:pt x="8844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4" y="19856"/>
                  </a:cubicBezTo>
                  <a:cubicBezTo>
                    <a:pt x="8239" y="19783"/>
                    <a:pt x="8069" y="19701"/>
                    <a:pt x="7889" y="19668"/>
                  </a:cubicBezTo>
                  <a:cubicBezTo>
                    <a:pt x="7835" y="19658"/>
                    <a:pt x="7786" y="19653"/>
                    <a:pt x="7740" y="19653"/>
                  </a:cubicBezTo>
                  <a:cubicBezTo>
                    <a:pt x="7458" y="19653"/>
                    <a:pt x="7330" y="19847"/>
                    <a:pt x="7400" y="20185"/>
                  </a:cubicBezTo>
                  <a:cubicBezTo>
                    <a:pt x="7446" y="20403"/>
                    <a:pt x="7532" y="20614"/>
                    <a:pt x="7614" y="20876"/>
                  </a:cubicBezTo>
                  <a:cubicBezTo>
                    <a:pt x="7464" y="20839"/>
                    <a:pt x="7375" y="20816"/>
                    <a:pt x="7288" y="20794"/>
                  </a:cubicBezTo>
                  <a:cubicBezTo>
                    <a:pt x="7176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5" y="20703"/>
                  </a:cubicBezTo>
                  <a:cubicBezTo>
                    <a:pt x="6487" y="20703"/>
                    <a:pt x="6376" y="20858"/>
                    <a:pt x="6459" y="21210"/>
                  </a:cubicBezTo>
                  <a:cubicBezTo>
                    <a:pt x="6535" y="21521"/>
                    <a:pt x="6657" y="21834"/>
                    <a:pt x="6824" y="22107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21" y="25036"/>
                    <a:pt x="10836" y="25906"/>
                  </a:cubicBezTo>
                  <a:cubicBezTo>
                    <a:pt x="12144" y="26925"/>
                    <a:pt x="13577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8" y="27755"/>
                    <a:pt x="21198" y="26552"/>
                  </a:cubicBezTo>
                  <a:cubicBezTo>
                    <a:pt x="22239" y="25516"/>
                    <a:pt x="22858" y="24233"/>
                    <a:pt x="23275" y="22824"/>
                  </a:cubicBezTo>
                  <a:cubicBezTo>
                    <a:pt x="23825" y="20974"/>
                    <a:pt x="23457" y="19305"/>
                    <a:pt x="22490" y="17697"/>
                  </a:cubicBezTo>
                  <a:lnTo>
                    <a:pt x="22489" y="17697"/>
                  </a:lnTo>
                  <a:cubicBezTo>
                    <a:pt x="21738" y="16451"/>
                    <a:pt x="20648" y="15566"/>
                    <a:pt x="19476" y="14759"/>
                  </a:cubicBezTo>
                  <a:cubicBezTo>
                    <a:pt x="19350" y="14672"/>
                    <a:pt x="19202" y="14582"/>
                    <a:pt x="19130" y="14456"/>
                  </a:cubicBezTo>
                  <a:cubicBezTo>
                    <a:pt x="18665" y="13631"/>
                    <a:pt x="18018" y="12956"/>
                    <a:pt x="17252" y="12435"/>
                  </a:cubicBezTo>
                  <a:cubicBezTo>
                    <a:pt x="15760" y="11416"/>
                    <a:pt x="14256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8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7" y="7802"/>
                  </a:cubicBezTo>
                  <a:cubicBezTo>
                    <a:pt x="6635" y="7951"/>
                    <a:pt x="6200" y="8032"/>
                    <a:pt x="5771" y="8032"/>
                  </a:cubicBezTo>
                  <a:cubicBezTo>
                    <a:pt x="5192" y="8032"/>
                    <a:pt x="4625" y="7884"/>
                    <a:pt x="4072" y="7557"/>
                  </a:cubicBezTo>
                  <a:cubicBezTo>
                    <a:pt x="3989" y="7509"/>
                    <a:pt x="3894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500" y="8581"/>
                    <a:pt x="4707" y="9221"/>
                  </a:cubicBezTo>
                  <a:cubicBezTo>
                    <a:pt x="3984" y="8621"/>
                    <a:pt x="3278" y="8011"/>
                    <a:pt x="2708" y="7294"/>
                  </a:cubicBezTo>
                  <a:cubicBezTo>
                    <a:pt x="2268" y="6741"/>
                    <a:pt x="1921" y="6082"/>
                    <a:pt x="1678" y="5419"/>
                  </a:cubicBezTo>
                  <a:cubicBezTo>
                    <a:pt x="1314" y="4433"/>
                    <a:pt x="1621" y="3544"/>
                    <a:pt x="2362" y="2816"/>
                  </a:cubicBezTo>
                  <a:cubicBezTo>
                    <a:pt x="2832" y="2351"/>
                    <a:pt x="3396" y="2035"/>
                    <a:pt x="4045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71" y="1964"/>
                    <a:pt x="8841" y="2452"/>
                    <a:pt x="9974" y="3056"/>
                  </a:cubicBezTo>
                  <a:cubicBezTo>
                    <a:pt x="10479" y="3326"/>
                    <a:pt x="10853" y="3714"/>
                    <a:pt x="11206" y="4153"/>
                  </a:cubicBezTo>
                  <a:cubicBezTo>
                    <a:pt x="11874" y="4986"/>
                    <a:pt x="12555" y="5807"/>
                    <a:pt x="13269" y="6600"/>
                  </a:cubicBezTo>
                  <a:cubicBezTo>
                    <a:pt x="13760" y="7148"/>
                    <a:pt x="14343" y="7597"/>
                    <a:pt x="15091" y="7791"/>
                  </a:cubicBezTo>
                  <a:cubicBezTo>
                    <a:pt x="14472" y="7256"/>
                    <a:pt x="13821" y="6752"/>
                    <a:pt x="13239" y="6179"/>
                  </a:cubicBezTo>
                  <a:cubicBezTo>
                    <a:pt x="12643" y="5592"/>
                    <a:pt x="12100" y="4950"/>
                    <a:pt x="11678" y="4210"/>
                  </a:cubicBezTo>
                  <a:lnTo>
                    <a:pt x="11678" y="4210"/>
                  </a:lnTo>
                  <a:cubicBezTo>
                    <a:pt x="13291" y="5303"/>
                    <a:pt x="14809" y="6501"/>
                    <a:pt x="16213" y="7840"/>
                  </a:cubicBezTo>
                  <a:cubicBezTo>
                    <a:pt x="15469" y="6806"/>
                    <a:pt x="14480" y="6038"/>
                    <a:pt x="13504" y="5256"/>
                  </a:cubicBezTo>
                  <a:cubicBezTo>
                    <a:pt x="12153" y="4171"/>
                    <a:pt x="10714" y="3215"/>
                    <a:pt x="9517" y="1923"/>
                  </a:cubicBezTo>
                  <a:cubicBezTo>
                    <a:pt x="8200" y="501"/>
                    <a:pt x="6490" y="0"/>
                    <a:pt x="46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8568650" y="3946925"/>
              <a:ext cx="429225" cy="344700"/>
            </a:xfrm>
            <a:custGeom>
              <a:avLst/>
              <a:gdLst/>
              <a:ahLst/>
              <a:cxnLst/>
              <a:rect l="l" t="t" r="r" b="b"/>
              <a:pathLst>
                <a:path w="17169" h="13788" extrusionOk="0">
                  <a:moveTo>
                    <a:pt x="13245" y="3065"/>
                  </a:moveTo>
                  <a:lnTo>
                    <a:pt x="13085" y="3188"/>
                  </a:lnTo>
                  <a:lnTo>
                    <a:pt x="13479" y="3691"/>
                  </a:lnTo>
                  <a:cubicBezTo>
                    <a:pt x="13529" y="3651"/>
                    <a:pt x="13581" y="3612"/>
                    <a:pt x="13632" y="3572"/>
                  </a:cubicBezTo>
                  <a:cubicBezTo>
                    <a:pt x="13504" y="3403"/>
                    <a:pt x="13374" y="3234"/>
                    <a:pt x="13245" y="3065"/>
                  </a:cubicBezTo>
                  <a:close/>
                  <a:moveTo>
                    <a:pt x="11280" y="2681"/>
                  </a:moveTo>
                  <a:cubicBezTo>
                    <a:pt x="11673" y="3428"/>
                    <a:pt x="12160" y="3664"/>
                    <a:pt x="12776" y="3718"/>
                  </a:cubicBezTo>
                  <a:cubicBezTo>
                    <a:pt x="12381" y="3351"/>
                    <a:pt x="12025" y="2907"/>
                    <a:pt x="11280" y="2681"/>
                  </a:cubicBezTo>
                  <a:close/>
                  <a:moveTo>
                    <a:pt x="8230" y="3073"/>
                  </a:moveTo>
                  <a:cubicBezTo>
                    <a:pt x="8005" y="3498"/>
                    <a:pt x="7779" y="3921"/>
                    <a:pt x="7555" y="4346"/>
                  </a:cubicBezTo>
                  <a:cubicBezTo>
                    <a:pt x="7617" y="4379"/>
                    <a:pt x="7680" y="4413"/>
                    <a:pt x="7742" y="4447"/>
                  </a:cubicBezTo>
                  <a:cubicBezTo>
                    <a:pt x="7988" y="4033"/>
                    <a:pt x="8233" y="3620"/>
                    <a:pt x="8479" y="3206"/>
                  </a:cubicBezTo>
                  <a:lnTo>
                    <a:pt x="8230" y="3073"/>
                  </a:lnTo>
                  <a:close/>
                  <a:moveTo>
                    <a:pt x="8989" y="3507"/>
                  </a:moveTo>
                  <a:lnTo>
                    <a:pt x="8989" y="3507"/>
                  </a:lnTo>
                  <a:cubicBezTo>
                    <a:pt x="8582" y="3924"/>
                    <a:pt x="8141" y="4319"/>
                    <a:pt x="8127" y="4978"/>
                  </a:cubicBezTo>
                  <a:cubicBezTo>
                    <a:pt x="8531" y="4561"/>
                    <a:pt x="9070" y="4225"/>
                    <a:pt x="8989" y="3507"/>
                  </a:cubicBezTo>
                  <a:close/>
                  <a:moveTo>
                    <a:pt x="9082" y="634"/>
                  </a:moveTo>
                  <a:cubicBezTo>
                    <a:pt x="10319" y="634"/>
                    <a:pt x="11530" y="804"/>
                    <a:pt x="12683" y="1366"/>
                  </a:cubicBezTo>
                  <a:cubicBezTo>
                    <a:pt x="14595" y="2297"/>
                    <a:pt x="15861" y="3762"/>
                    <a:pt x="16221" y="5864"/>
                  </a:cubicBezTo>
                  <a:cubicBezTo>
                    <a:pt x="16358" y="6663"/>
                    <a:pt x="16256" y="7532"/>
                    <a:pt x="16096" y="8338"/>
                  </a:cubicBezTo>
                  <a:cubicBezTo>
                    <a:pt x="16022" y="8715"/>
                    <a:pt x="15614" y="9107"/>
                    <a:pt x="15257" y="9338"/>
                  </a:cubicBezTo>
                  <a:cubicBezTo>
                    <a:pt x="14711" y="9691"/>
                    <a:pt x="14131" y="9845"/>
                    <a:pt x="13539" y="9845"/>
                  </a:cubicBezTo>
                  <a:cubicBezTo>
                    <a:pt x="13076" y="9845"/>
                    <a:pt x="12607" y="9751"/>
                    <a:pt x="12139" y="9584"/>
                  </a:cubicBezTo>
                  <a:cubicBezTo>
                    <a:pt x="11491" y="9352"/>
                    <a:pt x="11239" y="8834"/>
                    <a:pt x="11394" y="8158"/>
                  </a:cubicBezTo>
                  <a:cubicBezTo>
                    <a:pt x="11539" y="7527"/>
                    <a:pt x="11845" y="6978"/>
                    <a:pt x="12398" y="6616"/>
                  </a:cubicBezTo>
                  <a:cubicBezTo>
                    <a:pt x="12571" y="6504"/>
                    <a:pt x="12754" y="6426"/>
                    <a:pt x="12932" y="6426"/>
                  </a:cubicBezTo>
                  <a:cubicBezTo>
                    <a:pt x="13106" y="6426"/>
                    <a:pt x="13275" y="6501"/>
                    <a:pt x="13423" y="6692"/>
                  </a:cubicBezTo>
                  <a:cubicBezTo>
                    <a:pt x="13674" y="7014"/>
                    <a:pt x="13496" y="7460"/>
                    <a:pt x="13021" y="7709"/>
                  </a:cubicBezTo>
                  <a:cubicBezTo>
                    <a:pt x="12812" y="7818"/>
                    <a:pt x="12578" y="7880"/>
                    <a:pt x="12356" y="7962"/>
                  </a:cubicBezTo>
                  <a:cubicBezTo>
                    <a:pt x="12354" y="8035"/>
                    <a:pt x="12354" y="8106"/>
                    <a:pt x="12352" y="8178"/>
                  </a:cubicBezTo>
                  <a:cubicBezTo>
                    <a:pt x="12496" y="8178"/>
                    <a:pt x="12641" y="8185"/>
                    <a:pt x="12786" y="8185"/>
                  </a:cubicBezTo>
                  <a:cubicBezTo>
                    <a:pt x="12877" y="8185"/>
                    <a:pt x="12969" y="8182"/>
                    <a:pt x="13060" y="8174"/>
                  </a:cubicBezTo>
                  <a:cubicBezTo>
                    <a:pt x="13567" y="8128"/>
                    <a:pt x="13897" y="7829"/>
                    <a:pt x="14041" y="7357"/>
                  </a:cubicBezTo>
                  <a:cubicBezTo>
                    <a:pt x="14175" y="6918"/>
                    <a:pt x="14028" y="6526"/>
                    <a:pt x="13706" y="6212"/>
                  </a:cubicBezTo>
                  <a:cubicBezTo>
                    <a:pt x="13480" y="5990"/>
                    <a:pt x="13221" y="5874"/>
                    <a:pt x="12951" y="5874"/>
                  </a:cubicBezTo>
                  <a:cubicBezTo>
                    <a:pt x="12787" y="5874"/>
                    <a:pt x="12619" y="5917"/>
                    <a:pt x="12452" y="6005"/>
                  </a:cubicBezTo>
                  <a:cubicBezTo>
                    <a:pt x="11321" y="6599"/>
                    <a:pt x="10421" y="7437"/>
                    <a:pt x="10340" y="8782"/>
                  </a:cubicBezTo>
                  <a:cubicBezTo>
                    <a:pt x="10297" y="9486"/>
                    <a:pt x="10515" y="10214"/>
                    <a:pt x="10676" y="10919"/>
                  </a:cubicBezTo>
                  <a:cubicBezTo>
                    <a:pt x="10751" y="11249"/>
                    <a:pt x="10965" y="11546"/>
                    <a:pt x="11147" y="11916"/>
                  </a:cubicBezTo>
                  <a:cubicBezTo>
                    <a:pt x="10196" y="12648"/>
                    <a:pt x="9015" y="12677"/>
                    <a:pt x="7851" y="13149"/>
                  </a:cubicBezTo>
                  <a:cubicBezTo>
                    <a:pt x="7851" y="12705"/>
                    <a:pt x="7846" y="12375"/>
                    <a:pt x="7852" y="12047"/>
                  </a:cubicBezTo>
                  <a:cubicBezTo>
                    <a:pt x="7876" y="10611"/>
                    <a:pt x="7538" y="9286"/>
                    <a:pt x="6699" y="8099"/>
                  </a:cubicBezTo>
                  <a:cubicBezTo>
                    <a:pt x="6544" y="7880"/>
                    <a:pt x="6465" y="7605"/>
                    <a:pt x="6369" y="7347"/>
                  </a:cubicBezTo>
                  <a:cubicBezTo>
                    <a:pt x="6119" y="6680"/>
                    <a:pt x="5520" y="6261"/>
                    <a:pt x="4880" y="6261"/>
                  </a:cubicBezTo>
                  <a:cubicBezTo>
                    <a:pt x="4738" y="6261"/>
                    <a:pt x="4595" y="6281"/>
                    <a:pt x="4453" y="6324"/>
                  </a:cubicBezTo>
                  <a:cubicBezTo>
                    <a:pt x="3616" y="6577"/>
                    <a:pt x="2978" y="7586"/>
                    <a:pt x="3170" y="8360"/>
                  </a:cubicBezTo>
                  <a:cubicBezTo>
                    <a:pt x="3265" y="8738"/>
                    <a:pt x="3422" y="8923"/>
                    <a:pt x="3722" y="8923"/>
                  </a:cubicBezTo>
                  <a:cubicBezTo>
                    <a:pt x="3898" y="8923"/>
                    <a:pt x="4122" y="8859"/>
                    <a:pt x="4412" y="8734"/>
                  </a:cubicBezTo>
                  <a:cubicBezTo>
                    <a:pt x="4146" y="8459"/>
                    <a:pt x="3472" y="8665"/>
                    <a:pt x="3584" y="8058"/>
                  </a:cubicBezTo>
                  <a:cubicBezTo>
                    <a:pt x="3687" y="7504"/>
                    <a:pt x="3987" y="7109"/>
                    <a:pt x="4508" y="6880"/>
                  </a:cubicBezTo>
                  <a:cubicBezTo>
                    <a:pt x="4642" y="6821"/>
                    <a:pt x="4768" y="6795"/>
                    <a:pt x="4888" y="6795"/>
                  </a:cubicBezTo>
                  <a:cubicBezTo>
                    <a:pt x="5175" y="6795"/>
                    <a:pt x="5423" y="6947"/>
                    <a:pt x="5642" y="7167"/>
                  </a:cubicBezTo>
                  <a:cubicBezTo>
                    <a:pt x="6015" y="7542"/>
                    <a:pt x="5950" y="8001"/>
                    <a:pt x="5799" y="8442"/>
                  </a:cubicBezTo>
                  <a:cubicBezTo>
                    <a:pt x="5436" y="9492"/>
                    <a:pt x="4049" y="10354"/>
                    <a:pt x="2872" y="10354"/>
                  </a:cubicBezTo>
                  <a:cubicBezTo>
                    <a:pt x="2666" y="10354"/>
                    <a:pt x="2466" y="10328"/>
                    <a:pt x="2279" y="10271"/>
                  </a:cubicBezTo>
                  <a:cubicBezTo>
                    <a:pt x="1975" y="10178"/>
                    <a:pt x="1666" y="9941"/>
                    <a:pt x="1466" y="9687"/>
                  </a:cubicBezTo>
                  <a:cubicBezTo>
                    <a:pt x="697" y="8704"/>
                    <a:pt x="607" y="7597"/>
                    <a:pt x="959" y="6419"/>
                  </a:cubicBezTo>
                  <a:cubicBezTo>
                    <a:pt x="1820" y="3539"/>
                    <a:pt x="5277" y="805"/>
                    <a:pt x="8290" y="655"/>
                  </a:cubicBezTo>
                  <a:cubicBezTo>
                    <a:pt x="8555" y="641"/>
                    <a:pt x="8819" y="634"/>
                    <a:pt x="9082" y="634"/>
                  </a:cubicBezTo>
                  <a:close/>
                  <a:moveTo>
                    <a:pt x="9007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8" y="140"/>
                    <a:pt x="1430" y="2882"/>
                    <a:pt x="419" y="6028"/>
                  </a:cubicBezTo>
                  <a:cubicBezTo>
                    <a:pt x="5" y="7314"/>
                    <a:pt x="0" y="8548"/>
                    <a:pt x="780" y="9733"/>
                  </a:cubicBezTo>
                  <a:cubicBezTo>
                    <a:pt x="1291" y="10507"/>
                    <a:pt x="1975" y="10867"/>
                    <a:pt x="2809" y="10867"/>
                  </a:cubicBezTo>
                  <a:cubicBezTo>
                    <a:pt x="2935" y="10867"/>
                    <a:pt x="3063" y="10859"/>
                    <a:pt x="3196" y="10843"/>
                  </a:cubicBezTo>
                  <a:cubicBezTo>
                    <a:pt x="4230" y="10717"/>
                    <a:pt x="5134" y="10284"/>
                    <a:pt x="5807" y="9451"/>
                  </a:cubicBezTo>
                  <a:cubicBezTo>
                    <a:pt x="5999" y="9213"/>
                    <a:pt x="6183" y="8968"/>
                    <a:pt x="6416" y="8670"/>
                  </a:cubicBezTo>
                  <a:cubicBezTo>
                    <a:pt x="7366" y="10278"/>
                    <a:pt x="7253" y="12034"/>
                    <a:pt x="7378" y="13787"/>
                  </a:cubicBezTo>
                  <a:cubicBezTo>
                    <a:pt x="8500" y="13525"/>
                    <a:pt x="9495" y="13343"/>
                    <a:pt x="10458" y="13054"/>
                  </a:cubicBezTo>
                  <a:cubicBezTo>
                    <a:pt x="11681" y="12688"/>
                    <a:pt x="11913" y="12100"/>
                    <a:pt x="11422" y="10939"/>
                  </a:cubicBezTo>
                  <a:cubicBezTo>
                    <a:pt x="11237" y="10505"/>
                    <a:pt x="11090" y="10056"/>
                    <a:pt x="10926" y="9614"/>
                  </a:cubicBezTo>
                  <a:lnTo>
                    <a:pt x="10926" y="9614"/>
                  </a:lnTo>
                  <a:cubicBezTo>
                    <a:pt x="11694" y="10168"/>
                    <a:pt x="12492" y="10366"/>
                    <a:pt x="13313" y="10366"/>
                  </a:cubicBezTo>
                  <a:cubicBezTo>
                    <a:pt x="13602" y="10366"/>
                    <a:pt x="13893" y="10342"/>
                    <a:pt x="14188" y="10300"/>
                  </a:cubicBezTo>
                  <a:cubicBezTo>
                    <a:pt x="15821" y="10069"/>
                    <a:pt x="16930" y="8837"/>
                    <a:pt x="17023" y="7204"/>
                  </a:cubicBezTo>
                  <a:cubicBezTo>
                    <a:pt x="17169" y="4629"/>
                    <a:pt x="15561" y="1994"/>
                    <a:pt x="13193" y="858"/>
                  </a:cubicBezTo>
                  <a:cubicBezTo>
                    <a:pt x="11853" y="216"/>
                    <a:pt x="10453" y="0"/>
                    <a:pt x="9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8401450" y="2231950"/>
              <a:ext cx="542725" cy="591400"/>
            </a:xfrm>
            <a:custGeom>
              <a:avLst/>
              <a:gdLst/>
              <a:ahLst/>
              <a:cxnLst/>
              <a:rect l="l" t="t" r="r" b="b"/>
              <a:pathLst>
                <a:path w="21709" h="23656" extrusionOk="0">
                  <a:moveTo>
                    <a:pt x="21141" y="792"/>
                  </a:moveTo>
                  <a:lnTo>
                    <a:pt x="21141" y="792"/>
                  </a:lnTo>
                  <a:cubicBezTo>
                    <a:pt x="20933" y="1733"/>
                    <a:pt x="20535" y="2565"/>
                    <a:pt x="19806" y="3185"/>
                  </a:cubicBezTo>
                  <a:cubicBezTo>
                    <a:pt x="19497" y="3450"/>
                    <a:pt x="19123" y="3719"/>
                    <a:pt x="18739" y="3796"/>
                  </a:cubicBezTo>
                  <a:cubicBezTo>
                    <a:pt x="18708" y="3802"/>
                    <a:pt x="18676" y="3805"/>
                    <a:pt x="18643" y="3805"/>
                  </a:cubicBezTo>
                  <a:cubicBezTo>
                    <a:pt x="18369" y="3805"/>
                    <a:pt x="18042" y="3600"/>
                    <a:pt x="17628" y="3466"/>
                  </a:cubicBezTo>
                  <a:cubicBezTo>
                    <a:pt x="18704" y="2370"/>
                    <a:pt x="19963" y="1657"/>
                    <a:pt x="21141" y="792"/>
                  </a:cubicBezTo>
                  <a:close/>
                  <a:moveTo>
                    <a:pt x="14853" y="2855"/>
                  </a:moveTo>
                  <a:lnTo>
                    <a:pt x="14853" y="2855"/>
                  </a:lnTo>
                  <a:cubicBezTo>
                    <a:pt x="15521" y="3981"/>
                    <a:pt x="15513" y="4447"/>
                    <a:pt x="14809" y="5363"/>
                  </a:cubicBezTo>
                  <a:cubicBezTo>
                    <a:pt x="14480" y="4632"/>
                    <a:pt x="14496" y="3728"/>
                    <a:pt x="14853" y="2855"/>
                  </a:cubicBezTo>
                  <a:close/>
                  <a:moveTo>
                    <a:pt x="16171" y="5862"/>
                  </a:moveTo>
                  <a:cubicBezTo>
                    <a:pt x="17030" y="5862"/>
                    <a:pt x="17707" y="6519"/>
                    <a:pt x="18606" y="6732"/>
                  </a:cubicBezTo>
                  <a:cubicBezTo>
                    <a:pt x="18092" y="6966"/>
                    <a:pt x="17644" y="7083"/>
                    <a:pt x="17246" y="7083"/>
                  </a:cubicBezTo>
                  <a:cubicBezTo>
                    <a:pt x="16544" y="7083"/>
                    <a:pt x="15995" y="6719"/>
                    <a:pt x="15512" y="5992"/>
                  </a:cubicBezTo>
                  <a:cubicBezTo>
                    <a:pt x="15746" y="5900"/>
                    <a:pt x="15963" y="5862"/>
                    <a:pt x="16171" y="5862"/>
                  </a:cubicBezTo>
                  <a:close/>
                  <a:moveTo>
                    <a:pt x="10556" y="5105"/>
                  </a:moveTo>
                  <a:lnTo>
                    <a:pt x="10556" y="5105"/>
                  </a:lnTo>
                  <a:cubicBezTo>
                    <a:pt x="11542" y="5857"/>
                    <a:pt x="11845" y="6924"/>
                    <a:pt x="11371" y="8094"/>
                  </a:cubicBezTo>
                  <a:cubicBezTo>
                    <a:pt x="10338" y="7233"/>
                    <a:pt x="10585" y="6161"/>
                    <a:pt x="10556" y="5105"/>
                  </a:cubicBezTo>
                  <a:close/>
                  <a:moveTo>
                    <a:pt x="12513" y="8471"/>
                  </a:moveTo>
                  <a:cubicBezTo>
                    <a:pt x="13391" y="8471"/>
                    <a:pt x="14674" y="9141"/>
                    <a:pt x="15309" y="9967"/>
                  </a:cubicBezTo>
                  <a:cubicBezTo>
                    <a:pt x="15021" y="10005"/>
                    <a:pt x="14760" y="10024"/>
                    <a:pt x="14523" y="10024"/>
                  </a:cubicBezTo>
                  <a:cubicBezTo>
                    <a:pt x="13402" y="10024"/>
                    <a:pt x="12807" y="9585"/>
                    <a:pt x="12291" y="8487"/>
                  </a:cubicBezTo>
                  <a:cubicBezTo>
                    <a:pt x="12361" y="8477"/>
                    <a:pt x="12435" y="8471"/>
                    <a:pt x="12513" y="8471"/>
                  </a:cubicBezTo>
                  <a:close/>
                  <a:moveTo>
                    <a:pt x="7926" y="7838"/>
                  </a:moveTo>
                  <a:lnTo>
                    <a:pt x="7926" y="7838"/>
                  </a:lnTo>
                  <a:cubicBezTo>
                    <a:pt x="8912" y="8791"/>
                    <a:pt x="9059" y="9512"/>
                    <a:pt x="8467" y="10749"/>
                  </a:cubicBezTo>
                  <a:cubicBezTo>
                    <a:pt x="7810" y="9776"/>
                    <a:pt x="7907" y="8840"/>
                    <a:pt x="7926" y="7838"/>
                  </a:cubicBezTo>
                  <a:close/>
                  <a:moveTo>
                    <a:pt x="9575" y="11087"/>
                  </a:moveTo>
                  <a:cubicBezTo>
                    <a:pt x="10586" y="11087"/>
                    <a:pt x="11306" y="11752"/>
                    <a:pt x="12305" y="12198"/>
                  </a:cubicBezTo>
                  <a:cubicBezTo>
                    <a:pt x="11830" y="12283"/>
                    <a:pt x="11438" y="12329"/>
                    <a:pt x="11107" y="12329"/>
                  </a:cubicBezTo>
                  <a:cubicBezTo>
                    <a:pt x="10185" y="12329"/>
                    <a:pt x="9736" y="11971"/>
                    <a:pt x="9290" y="11105"/>
                  </a:cubicBezTo>
                  <a:cubicBezTo>
                    <a:pt x="9387" y="11093"/>
                    <a:pt x="9482" y="11087"/>
                    <a:pt x="9575" y="11087"/>
                  </a:cubicBezTo>
                  <a:close/>
                  <a:moveTo>
                    <a:pt x="5672" y="10492"/>
                  </a:moveTo>
                  <a:cubicBezTo>
                    <a:pt x="6435" y="11391"/>
                    <a:pt x="6552" y="12007"/>
                    <a:pt x="6140" y="12988"/>
                  </a:cubicBezTo>
                  <a:cubicBezTo>
                    <a:pt x="5653" y="12335"/>
                    <a:pt x="5541" y="11733"/>
                    <a:pt x="5672" y="10492"/>
                  </a:cubicBezTo>
                  <a:close/>
                  <a:moveTo>
                    <a:pt x="7630" y="13419"/>
                  </a:moveTo>
                  <a:cubicBezTo>
                    <a:pt x="8254" y="13419"/>
                    <a:pt x="8781" y="13748"/>
                    <a:pt x="9364" y="13984"/>
                  </a:cubicBezTo>
                  <a:cubicBezTo>
                    <a:pt x="8965" y="14178"/>
                    <a:pt x="8646" y="14279"/>
                    <a:pt x="8368" y="14279"/>
                  </a:cubicBezTo>
                  <a:cubicBezTo>
                    <a:pt x="7925" y="14279"/>
                    <a:pt x="7587" y="14023"/>
                    <a:pt x="7197" y="13472"/>
                  </a:cubicBezTo>
                  <a:cubicBezTo>
                    <a:pt x="7347" y="13435"/>
                    <a:pt x="7491" y="13419"/>
                    <a:pt x="7630" y="13419"/>
                  </a:cubicBezTo>
                  <a:close/>
                  <a:moveTo>
                    <a:pt x="21511" y="0"/>
                  </a:moveTo>
                  <a:lnTo>
                    <a:pt x="21511" y="0"/>
                  </a:lnTo>
                  <a:cubicBezTo>
                    <a:pt x="20086" y="986"/>
                    <a:pt x="18690" y="1883"/>
                    <a:pt x="17486" y="3047"/>
                  </a:cubicBezTo>
                  <a:cubicBezTo>
                    <a:pt x="17388" y="3142"/>
                    <a:pt x="17265" y="3270"/>
                    <a:pt x="17257" y="3388"/>
                  </a:cubicBezTo>
                  <a:cubicBezTo>
                    <a:pt x="17191" y="4366"/>
                    <a:pt x="16365" y="4543"/>
                    <a:pt x="15698" y="4985"/>
                  </a:cubicBezTo>
                  <a:cubicBezTo>
                    <a:pt x="15774" y="3526"/>
                    <a:pt x="15238" y="2058"/>
                    <a:pt x="14328" y="1305"/>
                  </a:cubicBezTo>
                  <a:lnTo>
                    <a:pt x="14328" y="1305"/>
                  </a:lnTo>
                  <a:cubicBezTo>
                    <a:pt x="14434" y="2927"/>
                    <a:pt x="13826" y="4466"/>
                    <a:pt x="14450" y="6011"/>
                  </a:cubicBezTo>
                  <a:cubicBezTo>
                    <a:pt x="13668" y="6622"/>
                    <a:pt x="12961" y="7244"/>
                    <a:pt x="12068" y="7862"/>
                  </a:cubicBezTo>
                  <a:cubicBezTo>
                    <a:pt x="12138" y="6192"/>
                    <a:pt x="11378" y="5104"/>
                    <a:pt x="10403" y="4094"/>
                  </a:cubicBezTo>
                  <a:lnTo>
                    <a:pt x="10403" y="4094"/>
                  </a:lnTo>
                  <a:cubicBezTo>
                    <a:pt x="10136" y="5704"/>
                    <a:pt x="9852" y="7301"/>
                    <a:pt x="11256" y="8610"/>
                  </a:cubicBezTo>
                  <a:cubicBezTo>
                    <a:pt x="10574" y="9206"/>
                    <a:pt x="9966" y="9737"/>
                    <a:pt x="9271" y="10343"/>
                  </a:cubicBezTo>
                  <a:cubicBezTo>
                    <a:pt x="9269" y="8732"/>
                    <a:pt x="8666" y="7513"/>
                    <a:pt x="7437" y="6706"/>
                  </a:cubicBezTo>
                  <a:lnTo>
                    <a:pt x="7437" y="6706"/>
                  </a:lnTo>
                  <a:cubicBezTo>
                    <a:pt x="7738" y="8295"/>
                    <a:pt x="7178" y="9876"/>
                    <a:pt x="8291" y="11095"/>
                  </a:cubicBezTo>
                  <a:cubicBezTo>
                    <a:pt x="7819" y="11620"/>
                    <a:pt x="7369" y="12119"/>
                    <a:pt x="6873" y="12668"/>
                  </a:cubicBezTo>
                  <a:cubicBezTo>
                    <a:pt x="6697" y="11070"/>
                    <a:pt x="6195" y="9915"/>
                    <a:pt x="5325" y="9168"/>
                  </a:cubicBezTo>
                  <a:lnTo>
                    <a:pt x="5325" y="9168"/>
                  </a:lnTo>
                  <a:cubicBezTo>
                    <a:pt x="5246" y="10759"/>
                    <a:pt x="4992" y="12272"/>
                    <a:pt x="5991" y="13695"/>
                  </a:cubicBezTo>
                  <a:cubicBezTo>
                    <a:pt x="5754" y="13972"/>
                    <a:pt x="5508" y="14259"/>
                    <a:pt x="5262" y="14548"/>
                  </a:cubicBezTo>
                  <a:cubicBezTo>
                    <a:pt x="3696" y="16384"/>
                    <a:pt x="2272" y="18322"/>
                    <a:pt x="1117" y="20442"/>
                  </a:cubicBezTo>
                  <a:cubicBezTo>
                    <a:pt x="687" y="21231"/>
                    <a:pt x="389" y="22094"/>
                    <a:pt x="57" y="22934"/>
                  </a:cubicBezTo>
                  <a:cubicBezTo>
                    <a:pt x="0" y="23076"/>
                    <a:pt x="76" y="23271"/>
                    <a:pt x="109" y="23656"/>
                  </a:cubicBezTo>
                  <a:cubicBezTo>
                    <a:pt x="1671" y="19734"/>
                    <a:pt x="3974" y="16594"/>
                    <a:pt x="6645" y="13681"/>
                  </a:cubicBezTo>
                  <a:cubicBezTo>
                    <a:pt x="7354" y="14333"/>
                    <a:pt x="8055" y="14657"/>
                    <a:pt x="8772" y="14657"/>
                  </a:cubicBezTo>
                  <a:cubicBezTo>
                    <a:pt x="9349" y="14657"/>
                    <a:pt x="9936" y="14447"/>
                    <a:pt x="10545" y="14030"/>
                  </a:cubicBezTo>
                  <a:cubicBezTo>
                    <a:pt x="9501" y="13643"/>
                    <a:pt x="8500" y="13272"/>
                    <a:pt x="7625" y="12946"/>
                  </a:cubicBezTo>
                  <a:cubicBezTo>
                    <a:pt x="8023" y="12507"/>
                    <a:pt x="8448" y="12037"/>
                    <a:pt x="8907" y="11530"/>
                  </a:cubicBezTo>
                  <a:cubicBezTo>
                    <a:pt x="9594" y="12597"/>
                    <a:pt x="10475" y="12791"/>
                    <a:pt x="11401" y="12791"/>
                  </a:cubicBezTo>
                  <a:cubicBezTo>
                    <a:pt x="11933" y="12791"/>
                    <a:pt x="12480" y="12727"/>
                    <a:pt x="13013" y="12727"/>
                  </a:cubicBezTo>
                  <a:cubicBezTo>
                    <a:pt x="13211" y="12727"/>
                    <a:pt x="13406" y="12736"/>
                    <a:pt x="13599" y="12760"/>
                  </a:cubicBezTo>
                  <a:cubicBezTo>
                    <a:pt x="13633" y="12667"/>
                    <a:pt x="13670" y="12574"/>
                    <a:pt x="13705" y="12482"/>
                  </a:cubicBezTo>
                  <a:cubicBezTo>
                    <a:pt x="12436" y="11820"/>
                    <a:pt x="11169" y="11160"/>
                    <a:pt x="9838" y="10467"/>
                  </a:cubicBezTo>
                  <a:cubicBezTo>
                    <a:pt x="10463" y="9936"/>
                    <a:pt x="11087" y="9407"/>
                    <a:pt x="11702" y="8885"/>
                  </a:cubicBezTo>
                  <a:cubicBezTo>
                    <a:pt x="12861" y="10003"/>
                    <a:pt x="13648" y="10498"/>
                    <a:pt x="14586" y="10498"/>
                  </a:cubicBezTo>
                  <a:cubicBezTo>
                    <a:pt x="15126" y="10498"/>
                    <a:pt x="15715" y="10334"/>
                    <a:pt x="16455" y="10031"/>
                  </a:cubicBezTo>
                  <a:cubicBezTo>
                    <a:pt x="15850" y="9655"/>
                    <a:pt x="15298" y="9304"/>
                    <a:pt x="14739" y="8966"/>
                  </a:cubicBezTo>
                  <a:cubicBezTo>
                    <a:pt x="14153" y="8614"/>
                    <a:pt x="13561" y="8271"/>
                    <a:pt x="12875" y="7867"/>
                  </a:cubicBezTo>
                  <a:cubicBezTo>
                    <a:pt x="13607" y="7280"/>
                    <a:pt x="14268" y="6748"/>
                    <a:pt x="14916" y="6227"/>
                  </a:cubicBezTo>
                  <a:cubicBezTo>
                    <a:pt x="15808" y="7068"/>
                    <a:pt x="16604" y="7479"/>
                    <a:pt x="17452" y="7479"/>
                  </a:cubicBezTo>
                  <a:cubicBezTo>
                    <a:pt x="18091" y="7479"/>
                    <a:pt x="18759" y="7246"/>
                    <a:pt x="19519" y="6788"/>
                  </a:cubicBezTo>
                  <a:cubicBezTo>
                    <a:pt x="18393" y="6277"/>
                    <a:pt x="17315" y="5788"/>
                    <a:pt x="16214" y="5289"/>
                  </a:cubicBezTo>
                  <a:cubicBezTo>
                    <a:pt x="17139" y="4483"/>
                    <a:pt x="17137" y="4472"/>
                    <a:pt x="18353" y="4330"/>
                  </a:cubicBezTo>
                  <a:cubicBezTo>
                    <a:pt x="19855" y="4155"/>
                    <a:pt x="21708" y="2060"/>
                    <a:pt x="215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8939875" y="665850"/>
              <a:ext cx="94750" cy="93575"/>
            </a:xfrm>
            <a:custGeom>
              <a:avLst/>
              <a:gdLst/>
              <a:ahLst/>
              <a:cxnLst/>
              <a:rect l="l" t="t" r="r" b="b"/>
              <a:pathLst>
                <a:path w="3790" h="3743" extrusionOk="0">
                  <a:moveTo>
                    <a:pt x="2149" y="557"/>
                  </a:moveTo>
                  <a:cubicBezTo>
                    <a:pt x="2153" y="557"/>
                    <a:pt x="2157" y="557"/>
                    <a:pt x="2161" y="557"/>
                  </a:cubicBezTo>
                  <a:cubicBezTo>
                    <a:pt x="2869" y="560"/>
                    <a:pt x="3343" y="1086"/>
                    <a:pt x="3322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6" y="3281"/>
                    <a:pt x="2175" y="3281"/>
                    <a:pt x="2164" y="3281"/>
                  </a:cubicBezTo>
                  <a:cubicBezTo>
                    <a:pt x="1495" y="3281"/>
                    <a:pt x="573" y="2289"/>
                    <a:pt x="534" y="1513"/>
                  </a:cubicBezTo>
                  <a:cubicBezTo>
                    <a:pt x="512" y="1040"/>
                    <a:pt x="1327" y="557"/>
                    <a:pt x="2149" y="557"/>
                  </a:cubicBezTo>
                  <a:close/>
                  <a:moveTo>
                    <a:pt x="2356" y="1"/>
                  </a:moveTo>
                  <a:cubicBezTo>
                    <a:pt x="2347" y="1"/>
                    <a:pt x="2338" y="1"/>
                    <a:pt x="2329" y="1"/>
                  </a:cubicBezTo>
                  <a:cubicBezTo>
                    <a:pt x="1160" y="29"/>
                    <a:pt x="21" y="721"/>
                    <a:pt x="13" y="1408"/>
                  </a:cubicBezTo>
                  <a:cubicBezTo>
                    <a:pt x="0" y="2446"/>
                    <a:pt x="1112" y="3711"/>
                    <a:pt x="2065" y="3741"/>
                  </a:cubicBezTo>
                  <a:cubicBezTo>
                    <a:pt x="2079" y="3742"/>
                    <a:pt x="2092" y="3742"/>
                    <a:pt x="2106" y="3742"/>
                  </a:cubicBezTo>
                  <a:cubicBezTo>
                    <a:pt x="2988" y="3742"/>
                    <a:pt x="3779" y="2801"/>
                    <a:pt x="3785" y="1731"/>
                  </a:cubicBezTo>
                  <a:cubicBezTo>
                    <a:pt x="3790" y="824"/>
                    <a:pt x="3107" y="1"/>
                    <a:pt x="2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" name="Google Shape;243;p13"/>
            <p:cNvGrpSpPr/>
            <p:nvPr/>
          </p:nvGrpSpPr>
          <p:grpSpPr>
            <a:xfrm>
              <a:off x="6991375" y="-102762"/>
              <a:ext cx="477400" cy="432450"/>
              <a:chOff x="9200075" y="2068725"/>
              <a:chExt cx="477400" cy="432450"/>
            </a:xfrm>
          </p:grpSpPr>
          <p:sp>
            <p:nvSpPr>
              <p:cNvPr id="244" name="Google Shape;244;p13"/>
              <p:cNvSpPr/>
              <p:nvPr/>
            </p:nvSpPr>
            <p:spPr>
              <a:xfrm>
                <a:off x="9200075" y="2068725"/>
                <a:ext cx="477400" cy="432450"/>
              </a:xfrm>
              <a:custGeom>
                <a:avLst/>
                <a:gdLst/>
                <a:ahLst/>
                <a:cxnLst/>
                <a:rect l="l" t="t" r="r" b="b"/>
                <a:pathLst>
                  <a:path w="19096" h="17298" extrusionOk="0">
                    <a:moveTo>
                      <a:pt x="12735" y="4135"/>
                    </a:moveTo>
                    <a:lnTo>
                      <a:pt x="12735" y="4135"/>
                    </a:lnTo>
                    <a:cubicBezTo>
                      <a:pt x="12926" y="4695"/>
                      <a:pt x="12760" y="5073"/>
                      <a:pt x="12236" y="5270"/>
                    </a:cubicBezTo>
                    <a:cubicBezTo>
                      <a:pt x="12418" y="4856"/>
                      <a:pt x="12565" y="4522"/>
                      <a:pt x="12735" y="4135"/>
                    </a:cubicBezTo>
                    <a:close/>
                    <a:moveTo>
                      <a:pt x="10003" y="625"/>
                    </a:moveTo>
                    <a:cubicBezTo>
                      <a:pt x="10072" y="625"/>
                      <a:pt x="10141" y="626"/>
                      <a:pt x="10209" y="628"/>
                    </a:cubicBezTo>
                    <a:cubicBezTo>
                      <a:pt x="12026" y="671"/>
                      <a:pt x="12789" y="1678"/>
                      <a:pt x="12336" y="3422"/>
                    </a:cubicBezTo>
                    <a:cubicBezTo>
                      <a:pt x="12225" y="3850"/>
                      <a:pt x="12026" y="4253"/>
                      <a:pt x="11890" y="4675"/>
                    </a:cubicBezTo>
                    <a:cubicBezTo>
                      <a:pt x="11658" y="5395"/>
                      <a:pt x="11179" y="5787"/>
                      <a:pt x="10481" y="6123"/>
                    </a:cubicBezTo>
                    <a:cubicBezTo>
                      <a:pt x="8728" y="6970"/>
                      <a:pt x="7004" y="7896"/>
                      <a:pt x="5343" y="8908"/>
                    </a:cubicBezTo>
                    <a:cubicBezTo>
                      <a:pt x="4447" y="9453"/>
                      <a:pt x="3703" y="10244"/>
                      <a:pt x="2868" y="10944"/>
                    </a:cubicBezTo>
                    <a:cubicBezTo>
                      <a:pt x="509" y="10075"/>
                      <a:pt x="1" y="8862"/>
                      <a:pt x="1218" y="6621"/>
                    </a:cubicBezTo>
                    <a:cubicBezTo>
                      <a:pt x="2313" y="4608"/>
                      <a:pt x="4090" y="3253"/>
                      <a:pt x="6000" y="2095"/>
                    </a:cubicBezTo>
                    <a:cubicBezTo>
                      <a:pt x="6900" y="1549"/>
                      <a:pt x="7910" y="1171"/>
                      <a:pt x="8897" y="787"/>
                    </a:cubicBezTo>
                    <a:cubicBezTo>
                      <a:pt x="9234" y="657"/>
                      <a:pt x="9625" y="625"/>
                      <a:pt x="10003" y="625"/>
                    </a:cubicBezTo>
                    <a:close/>
                    <a:moveTo>
                      <a:pt x="1081" y="11052"/>
                    </a:moveTo>
                    <a:cubicBezTo>
                      <a:pt x="2032" y="11296"/>
                      <a:pt x="2466" y="11712"/>
                      <a:pt x="2384" y="12298"/>
                    </a:cubicBezTo>
                    <a:cubicBezTo>
                      <a:pt x="1670" y="12183"/>
                      <a:pt x="1308" y="11742"/>
                      <a:pt x="1081" y="11052"/>
                    </a:cubicBezTo>
                    <a:close/>
                    <a:moveTo>
                      <a:pt x="14698" y="5049"/>
                    </a:moveTo>
                    <a:cubicBezTo>
                      <a:pt x="15444" y="5049"/>
                      <a:pt x="16155" y="5365"/>
                      <a:pt x="16874" y="5694"/>
                    </a:cubicBezTo>
                    <a:cubicBezTo>
                      <a:pt x="17573" y="6014"/>
                      <a:pt x="17834" y="6607"/>
                      <a:pt x="17754" y="7327"/>
                    </a:cubicBezTo>
                    <a:cubicBezTo>
                      <a:pt x="17659" y="8175"/>
                      <a:pt x="17450" y="9031"/>
                      <a:pt x="16760" y="9590"/>
                    </a:cubicBezTo>
                    <a:cubicBezTo>
                      <a:pt x="13765" y="12020"/>
                      <a:pt x="10530" y="13983"/>
                      <a:pt x="6625" y="14576"/>
                    </a:cubicBezTo>
                    <a:cubicBezTo>
                      <a:pt x="6452" y="14602"/>
                      <a:pt x="6273" y="14607"/>
                      <a:pt x="5992" y="14632"/>
                    </a:cubicBezTo>
                    <a:cubicBezTo>
                      <a:pt x="5565" y="14576"/>
                      <a:pt x="5032" y="14535"/>
                      <a:pt x="4512" y="14427"/>
                    </a:cubicBezTo>
                    <a:cubicBezTo>
                      <a:pt x="3149" y="14148"/>
                      <a:pt x="2499" y="12879"/>
                      <a:pt x="3253" y="11715"/>
                    </a:cubicBezTo>
                    <a:cubicBezTo>
                      <a:pt x="3769" y="10917"/>
                      <a:pt x="4498" y="10213"/>
                      <a:pt x="5251" y="9620"/>
                    </a:cubicBezTo>
                    <a:cubicBezTo>
                      <a:pt x="7113" y="8159"/>
                      <a:pt x="9259" y="7180"/>
                      <a:pt x="11416" y="6237"/>
                    </a:cubicBezTo>
                    <a:cubicBezTo>
                      <a:pt x="12065" y="5953"/>
                      <a:pt x="12768" y="5766"/>
                      <a:pt x="13376" y="5416"/>
                    </a:cubicBezTo>
                    <a:cubicBezTo>
                      <a:pt x="13833" y="5152"/>
                      <a:pt x="14271" y="5049"/>
                      <a:pt x="14698" y="5049"/>
                    </a:cubicBezTo>
                    <a:close/>
                    <a:moveTo>
                      <a:pt x="16261" y="11186"/>
                    </a:moveTo>
                    <a:cubicBezTo>
                      <a:pt x="14874" y="13203"/>
                      <a:pt x="13631" y="15342"/>
                      <a:pt x="11083" y="16187"/>
                    </a:cubicBezTo>
                    <a:cubicBezTo>
                      <a:pt x="10423" y="16406"/>
                      <a:pt x="9772" y="16510"/>
                      <a:pt x="9124" y="16510"/>
                    </a:cubicBezTo>
                    <a:cubicBezTo>
                      <a:pt x="8515" y="16510"/>
                      <a:pt x="7910" y="16418"/>
                      <a:pt x="7305" y="16242"/>
                    </a:cubicBezTo>
                    <a:cubicBezTo>
                      <a:pt x="6518" y="16015"/>
                      <a:pt x="5777" y="15628"/>
                      <a:pt x="5043" y="15241"/>
                    </a:cubicBezTo>
                    <a:lnTo>
                      <a:pt x="5043" y="15241"/>
                    </a:lnTo>
                    <a:cubicBezTo>
                      <a:pt x="5189" y="15246"/>
                      <a:pt x="5334" y="15249"/>
                      <a:pt x="5477" y="15249"/>
                    </a:cubicBezTo>
                    <a:cubicBezTo>
                      <a:pt x="9583" y="15249"/>
                      <a:pt x="12855" y="13113"/>
                      <a:pt x="16261" y="11186"/>
                    </a:cubicBezTo>
                    <a:close/>
                    <a:moveTo>
                      <a:pt x="10165" y="1"/>
                    </a:moveTo>
                    <a:cubicBezTo>
                      <a:pt x="9892" y="1"/>
                      <a:pt x="9604" y="27"/>
                      <a:pt x="9300" y="83"/>
                    </a:cubicBezTo>
                    <a:cubicBezTo>
                      <a:pt x="8568" y="219"/>
                      <a:pt x="7838" y="454"/>
                      <a:pt x="7161" y="762"/>
                    </a:cubicBezTo>
                    <a:cubicBezTo>
                      <a:pt x="5366" y="1576"/>
                      <a:pt x="3809" y="2741"/>
                      <a:pt x="2381" y="4100"/>
                    </a:cubicBezTo>
                    <a:cubicBezTo>
                      <a:pt x="901" y="5509"/>
                      <a:pt x="20" y="7125"/>
                      <a:pt x="13" y="9248"/>
                    </a:cubicBezTo>
                    <a:cubicBezTo>
                      <a:pt x="8" y="10699"/>
                      <a:pt x="418" y="11843"/>
                      <a:pt x="1549" y="12727"/>
                    </a:cubicBezTo>
                    <a:cubicBezTo>
                      <a:pt x="2144" y="13192"/>
                      <a:pt x="2594" y="13718"/>
                      <a:pt x="2964" y="14421"/>
                    </a:cubicBezTo>
                    <a:cubicBezTo>
                      <a:pt x="3305" y="15072"/>
                      <a:pt x="4049" y="15549"/>
                      <a:pt x="4689" y="15994"/>
                    </a:cubicBezTo>
                    <a:cubicBezTo>
                      <a:pt x="5152" y="16318"/>
                      <a:pt x="5728" y="16485"/>
                      <a:pt x="6268" y="16689"/>
                    </a:cubicBezTo>
                    <a:cubicBezTo>
                      <a:pt x="7322" y="17088"/>
                      <a:pt x="8343" y="17298"/>
                      <a:pt x="9326" y="17298"/>
                    </a:cubicBezTo>
                    <a:cubicBezTo>
                      <a:pt x="11062" y="17298"/>
                      <a:pt x="12675" y="16642"/>
                      <a:pt x="14127" y="15217"/>
                    </a:cubicBezTo>
                    <a:cubicBezTo>
                      <a:pt x="14947" y="14413"/>
                      <a:pt x="15777" y="13561"/>
                      <a:pt x="16360" y="12588"/>
                    </a:cubicBezTo>
                    <a:cubicBezTo>
                      <a:pt x="17152" y="11268"/>
                      <a:pt x="17866" y="9859"/>
                      <a:pt x="18333" y="8399"/>
                    </a:cubicBezTo>
                    <a:cubicBezTo>
                      <a:pt x="19096" y="6007"/>
                      <a:pt x="17483" y="4619"/>
                      <a:pt x="15483" y="4619"/>
                    </a:cubicBezTo>
                    <a:cubicBezTo>
                      <a:pt x="15424" y="4619"/>
                      <a:pt x="15366" y="4620"/>
                      <a:pt x="15307" y="4623"/>
                    </a:cubicBezTo>
                    <a:cubicBezTo>
                      <a:pt x="14825" y="4642"/>
                      <a:pt x="14346" y="4672"/>
                      <a:pt x="13719" y="4705"/>
                    </a:cubicBezTo>
                    <a:lnTo>
                      <a:pt x="13719" y="4705"/>
                    </a:lnTo>
                    <a:lnTo>
                      <a:pt x="13719" y="3915"/>
                    </a:lnTo>
                    <a:cubicBezTo>
                      <a:pt x="13719" y="2037"/>
                      <a:pt x="12558" y="1"/>
                      <a:pt x="101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3"/>
              <p:cNvSpPr/>
              <p:nvPr/>
            </p:nvSpPr>
            <p:spPr>
              <a:xfrm>
                <a:off x="9319600" y="2274150"/>
                <a:ext cx="168450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4955" extrusionOk="0">
                    <a:moveTo>
                      <a:pt x="4624" y="769"/>
                    </a:moveTo>
                    <a:cubicBezTo>
                      <a:pt x="5032" y="769"/>
                      <a:pt x="5372" y="1063"/>
                      <a:pt x="5947" y="1704"/>
                    </a:cubicBezTo>
                    <a:cubicBezTo>
                      <a:pt x="5329" y="3168"/>
                      <a:pt x="3818" y="4132"/>
                      <a:pt x="2316" y="4132"/>
                    </a:cubicBezTo>
                    <a:cubicBezTo>
                      <a:pt x="1882" y="4132"/>
                      <a:pt x="1448" y="4051"/>
                      <a:pt x="1037" y="3879"/>
                    </a:cubicBezTo>
                    <a:cubicBezTo>
                      <a:pt x="1096" y="3067"/>
                      <a:pt x="1623" y="2632"/>
                      <a:pt x="2105" y="2204"/>
                    </a:cubicBezTo>
                    <a:cubicBezTo>
                      <a:pt x="2530" y="1824"/>
                      <a:pt x="3018" y="1508"/>
                      <a:pt x="3511" y="1214"/>
                    </a:cubicBezTo>
                    <a:cubicBezTo>
                      <a:pt x="3995" y="925"/>
                      <a:pt x="4328" y="769"/>
                      <a:pt x="4624" y="769"/>
                    </a:cubicBezTo>
                    <a:close/>
                    <a:moveTo>
                      <a:pt x="4880" y="0"/>
                    </a:moveTo>
                    <a:cubicBezTo>
                      <a:pt x="4625" y="0"/>
                      <a:pt x="4350" y="105"/>
                      <a:pt x="4005" y="325"/>
                    </a:cubicBezTo>
                    <a:cubicBezTo>
                      <a:pt x="3375" y="726"/>
                      <a:pt x="2652" y="993"/>
                      <a:pt x="2050" y="1432"/>
                    </a:cubicBezTo>
                    <a:cubicBezTo>
                      <a:pt x="1524" y="1814"/>
                      <a:pt x="1037" y="2302"/>
                      <a:pt x="661" y="2833"/>
                    </a:cubicBezTo>
                    <a:cubicBezTo>
                      <a:pt x="1" y="3768"/>
                      <a:pt x="331" y="4548"/>
                      <a:pt x="1421" y="4818"/>
                    </a:cubicBezTo>
                    <a:cubicBezTo>
                      <a:pt x="1636" y="4872"/>
                      <a:pt x="1859" y="4890"/>
                      <a:pt x="2288" y="4954"/>
                    </a:cubicBezTo>
                    <a:cubicBezTo>
                      <a:pt x="3844" y="4619"/>
                      <a:pt x="5354" y="3863"/>
                      <a:pt x="6389" y="2365"/>
                    </a:cubicBezTo>
                    <a:cubicBezTo>
                      <a:pt x="6738" y="1863"/>
                      <a:pt x="6700" y="1266"/>
                      <a:pt x="6204" y="792"/>
                    </a:cubicBezTo>
                    <a:cubicBezTo>
                      <a:pt x="5665" y="279"/>
                      <a:pt x="5298" y="0"/>
                      <a:pt x="48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3"/>
              <p:cNvSpPr/>
              <p:nvPr/>
            </p:nvSpPr>
            <p:spPr>
              <a:xfrm>
                <a:off x="9247775" y="2163300"/>
                <a:ext cx="152975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6119" h="5190" extrusionOk="0">
                    <a:moveTo>
                      <a:pt x="3986" y="725"/>
                    </a:moveTo>
                    <a:cubicBezTo>
                      <a:pt x="4187" y="725"/>
                      <a:pt x="4392" y="769"/>
                      <a:pt x="4596" y="825"/>
                    </a:cubicBezTo>
                    <a:cubicBezTo>
                      <a:pt x="5344" y="1036"/>
                      <a:pt x="5615" y="1644"/>
                      <a:pt x="5104" y="2223"/>
                    </a:cubicBezTo>
                    <a:cubicBezTo>
                      <a:pt x="4567" y="2836"/>
                      <a:pt x="3891" y="3367"/>
                      <a:pt x="3188" y="3787"/>
                    </a:cubicBezTo>
                    <a:cubicBezTo>
                      <a:pt x="2672" y="4096"/>
                      <a:pt x="2147" y="4520"/>
                      <a:pt x="1451" y="4520"/>
                    </a:cubicBezTo>
                    <a:cubicBezTo>
                      <a:pt x="1280" y="4520"/>
                      <a:pt x="1099" y="4494"/>
                      <a:pt x="904" y="4435"/>
                    </a:cubicBezTo>
                    <a:cubicBezTo>
                      <a:pt x="814" y="3451"/>
                      <a:pt x="1294" y="2806"/>
                      <a:pt x="1825" y="2225"/>
                    </a:cubicBezTo>
                    <a:cubicBezTo>
                      <a:pt x="2237" y="1775"/>
                      <a:pt x="2770" y="1434"/>
                      <a:pt x="3226" y="1018"/>
                    </a:cubicBezTo>
                    <a:cubicBezTo>
                      <a:pt x="3465" y="800"/>
                      <a:pt x="3723" y="725"/>
                      <a:pt x="3986" y="725"/>
                    </a:cubicBezTo>
                    <a:close/>
                    <a:moveTo>
                      <a:pt x="4268" y="1"/>
                    </a:moveTo>
                    <a:cubicBezTo>
                      <a:pt x="4067" y="1"/>
                      <a:pt x="3863" y="43"/>
                      <a:pt x="3664" y="137"/>
                    </a:cubicBezTo>
                    <a:cubicBezTo>
                      <a:pt x="2064" y="887"/>
                      <a:pt x="735" y="1963"/>
                      <a:pt x="239" y="3767"/>
                    </a:cubicBezTo>
                    <a:cubicBezTo>
                      <a:pt x="0" y="4633"/>
                      <a:pt x="468" y="5189"/>
                      <a:pt x="1533" y="5189"/>
                    </a:cubicBezTo>
                    <a:cubicBezTo>
                      <a:pt x="1560" y="5189"/>
                      <a:pt x="1586" y="5189"/>
                      <a:pt x="1613" y="5188"/>
                    </a:cubicBezTo>
                    <a:cubicBezTo>
                      <a:pt x="3005" y="4632"/>
                      <a:pt x="4604" y="4084"/>
                      <a:pt x="5602" y="2601"/>
                    </a:cubicBezTo>
                    <a:cubicBezTo>
                      <a:pt x="6118" y="1835"/>
                      <a:pt x="6077" y="1314"/>
                      <a:pt x="5564" y="661"/>
                    </a:cubicBezTo>
                    <a:cubicBezTo>
                      <a:pt x="5256" y="268"/>
                      <a:pt x="4773" y="1"/>
                      <a:pt x="4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" name="Google Shape;247;p13"/>
            <p:cNvGrpSpPr/>
            <p:nvPr/>
          </p:nvGrpSpPr>
          <p:grpSpPr>
            <a:xfrm>
              <a:off x="7637975" y="97875"/>
              <a:ext cx="763475" cy="416800"/>
              <a:chOff x="9197125" y="4941825"/>
              <a:chExt cx="763475" cy="416800"/>
            </a:xfrm>
          </p:grpSpPr>
          <p:sp>
            <p:nvSpPr>
              <p:cNvPr id="248" name="Google Shape;248;p13"/>
              <p:cNvSpPr/>
              <p:nvPr/>
            </p:nvSpPr>
            <p:spPr>
              <a:xfrm>
                <a:off x="9197125" y="4941825"/>
                <a:ext cx="763475" cy="416800"/>
              </a:xfrm>
              <a:custGeom>
                <a:avLst/>
                <a:gdLst/>
                <a:ahLst/>
                <a:cxnLst/>
                <a:rect l="l" t="t" r="r" b="b"/>
                <a:pathLst>
                  <a:path w="30539" h="16672" extrusionOk="0">
                    <a:moveTo>
                      <a:pt x="17453" y="374"/>
                    </a:moveTo>
                    <a:cubicBezTo>
                      <a:pt x="19542" y="374"/>
                      <a:pt x="21628" y="629"/>
                      <a:pt x="23697" y="1163"/>
                    </a:cubicBezTo>
                    <a:cubicBezTo>
                      <a:pt x="24528" y="1378"/>
                      <a:pt x="25300" y="1814"/>
                      <a:pt x="26101" y="2149"/>
                    </a:cubicBezTo>
                    <a:cubicBezTo>
                      <a:pt x="26430" y="2329"/>
                      <a:pt x="26758" y="2511"/>
                      <a:pt x="27087" y="2691"/>
                    </a:cubicBezTo>
                    <a:cubicBezTo>
                      <a:pt x="30538" y="4425"/>
                      <a:pt x="30222" y="7853"/>
                      <a:pt x="28208" y="9614"/>
                    </a:cubicBezTo>
                    <a:cubicBezTo>
                      <a:pt x="27133" y="10553"/>
                      <a:pt x="25909" y="10919"/>
                      <a:pt x="24604" y="10919"/>
                    </a:cubicBezTo>
                    <a:cubicBezTo>
                      <a:pt x="24170" y="10919"/>
                      <a:pt x="23727" y="10879"/>
                      <a:pt x="23277" y="10805"/>
                    </a:cubicBezTo>
                    <a:cubicBezTo>
                      <a:pt x="22024" y="10598"/>
                      <a:pt x="20830" y="10187"/>
                      <a:pt x="19702" y="9589"/>
                    </a:cubicBezTo>
                    <a:cubicBezTo>
                      <a:pt x="19074" y="9254"/>
                      <a:pt x="18424" y="8955"/>
                      <a:pt x="17789" y="8633"/>
                    </a:cubicBezTo>
                    <a:cubicBezTo>
                      <a:pt x="16279" y="7864"/>
                      <a:pt x="14705" y="7560"/>
                      <a:pt x="13083" y="7560"/>
                    </a:cubicBezTo>
                    <a:cubicBezTo>
                      <a:pt x="12480" y="7560"/>
                      <a:pt x="11871" y="7602"/>
                      <a:pt x="11255" y="7677"/>
                    </a:cubicBezTo>
                    <a:cubicBezTo>
                      <a:pt x="9233" y="7927"/>
                      <a:pt x="7206" y="8169"/>
                      <a:pt x="5175" y="8303"/>
                    </a:cubicBezTo>
                    <a:cubicBezTo>
                      <a:pt x="5042" y="8312"/>
                      <a:pt x="4909" y="8316"/>
                      <a:pt x="4776" y="8316"/>
                    </a:cubicBezTo>
                    <a:cubicBezTo>
                      <a:pt x="3778" y="8316"/>
                      <a:pt x="2792" y="8071"/>
                      <a:pt x="1883" y="7597"/>
                    </a:cubicBezTo>
                    <a:cubicBezTo>
                      <a:pt x="370" y="6807"/>
                      <a:pt x="207" y="5332"/>
                      <a:pt x="1610" y="4359"/>
                    </a:cubicBezTo>
                    <a:cubicBezTo>
                      <a:pt x="2636" y="3648"/>
                      <a:pt x="3733" y="2992"/>
                      <a:pt x="4966" y="2675"/>
                    </a:cubicBezTo>
                    <a:cubicBezTo>
                      <a:pt x="7413" y="2048"/>
                      <a:pt x="9847" y="1348"/>
                      <a:pt x="12324" y="873"/>
                    </a:cubicBezTo>
                    <a:cubicBezTo>
                      <a:pt x="14032" y="545"/>
                      <a:pt x="15744" y="374"/>
                      <a:pt x="17453" y="374"/>
                    </a:cubicBezTo>
                    <a:close/>
                    <a:moveTo>
                      <a:pt x="493" y="7137"/>
                    </a:moveTo>
                    <a:lnTo>
                      <a:pt x="493" y="7137"/>
                    </a:lnTo>
                    <a:cubicBezTo>
                      <a:pt x="858" y="7393"/>
                      <a:pt x="1171" y="7640"/>
                      <a:pt x="1509" y="7840"/>
                    </a:cubicBezTo>
                    <a:cubicBezTo>
                      <a:pt x="2497" y="8425"/>
                      <a:pt x="3592" y="8699"/>
                      <a:pt x="4708" y="8699"/>
                    </a:cubicBezTo>
                    <a:cubicBezTo>
                      <a:pt x="4792" y="8699"/>
                      <a:pt x="4876" y="8698"/>
                      <a:pt x="4960" y="8695"/>
                    </a:cubicBezTo>
                    <a:cubicBezTo>
                      <a:pt x="6671" y="8632"/>
                      <a:pt x="8383" y="8455"/>
                      <a:pt x="10084" y="8248"/>
                    </a:cubicBezTo>
                    <a:cubicBezTo>
                      <a:pt x="11115" y="8123"/>
                      <a:pt x="12144" y="7968"/>
                      <a:pt x="13173" y="7968"/>
                    </a:cubicBezTo>
                    <a:cubicBezTo>
                      <a:pt x="13754" y="7968"/>
                      <a:pt x="14335" y="8018"/>
                      <a:pt x="14916" y="8150"/>
                    </a:cubicBezTo>
                    <a:cubicBezTo>
                      <a:pt x="15670" y="8320"/>
                      <a:pt x="16425" y="8535"/>
                      <a:pt x="17135" y="8835"/>
                    </a:cubicBezTo>
                    <a:cubicBezTo>
                      <a:pt x="18090" y="9237"/>
                      <a:pt x="18995" y="9753"/>
                      <a:pt x="19933" y="10197"/>
                    </a:cubicBezTo>
                    <a:cubicBezTo>
                      <a:pt x="21383" y="10884"/>
                      <a:pt x="22899" y="11325"/>
                      <a:pt x="24520" y="11331"/>
                    </a:cubicBezTo>
                    <a:cubicBezTo>
                      <a:pt x="24532" y="11331"/>
                      <a:pt x="24543" y="11331"/>
                      <a:pt x="24555" y="11331"/>
                    </a:cubicBezTo>
                    <a:cubicBezTo>
                      <a:pt x="26358" y="11331"/>
                      <a:pt x="27892" y="10720"/>
                      <a:pt x="29076" y="9323"/>
                    </a:cubicBezTo>
                    <a:cubicBezTo>
                      <a:pt x="29155" y="9230"/>
                      <a:pt x="29166" y="9080"/>
                      <a:pt x="29208" y="8957"/>
                    </a:cubicBezTo>
                    <a:cubicBezTo>
                      <a:pt x="29297" y="9009"/>
                      <a:pt x="29385" y="9063"/>
                      <a:pt x="29474" y="9116"/>
                    </a:cubicBezTo>
                    <a:cubicBezTo>
                      <a:pt x="29474" y="9358"/>
                      <a:pt x="29486" y="9600"/>
                      <a:pt x="29470" y="9840"/>
                    </a:cubicBezTo>
                    <a:cubicBezTo>
                      <a:pt x="29410" y="10811"/>
                      <a:pt x="29289" y="11781"/>
                      <a:pt x="29290" y="12751"/>
                    </a:cubicBezTo>
                    <a:cubicBezTo>
                      <a:pt x="29290" y="13486"/>
                      <a:pt x="28976" y="13955"/>
                      <a:pt x="28412" y="14356"/>
                    </a:cubicBezTo>
                    <a:cubicBezTo>
                      <a:pt x="26640" y="15612"/>
                      <a:pt x="24687" y="16105"/>
                      <a:pt x="22615" y="16105"/>
                    </a:cubicBezTo>
                    <a:cubicBezTo>
                      <a:pt x="22210" y="16105"/>
                      <a:pt x="21800" y="16086"/>
                      <a:pt x="21386" y="16051"/>
                    </a:cubicBezTo>
                    <a:cubicBezTo>
                      <a:pt x="18903" y="15838"/>
                      <a:pt x="16505" y="15195"/>
                      <a:pt x="14289" y="14117"/>
                    </a:cubicBezTo>
                    <a:cubicBezTo>
                      <a:pt x="11223" y="12627"/>
                      <a:pt x="8016" y="12081"/>
                      <a:pt x="4673" y="12081"/>
                    </a:cubicBezTo>
                    <a:cubicBezTo>
                      <a:pt x="4610" y="12081"/>
                      <a:pt x="4548" y="12081"/>
                      <a:pt x="4486" y="12081"/>
                    </a:cubicBezTo>
                    <a:cubicBezTo>
                      <a:pt x="4472" y="12081"/>
                      <a:pt x="4458" y="12081"/>
                      <a:pt x="4443" y="12081"/>
                    </a:cubicBezTo>
                    <a:cubicBezTo>
                      <a:pt x="3568" y="12081"/>
                      <a:pt x="2729" y="11938"/>
                      <a:pt x="1938" y="11552"/>
                    </a:cubicBezTo>
                    <a:cubicBezTo>
                      <a:pt x="1463" y="11320"/>
                      <a:pt x="1054" y="11025"/>
                      <a:pt x="888" y="10325"/>
                    </a:cubicBezTo>
                    <a:lnTo>
                      <a:pt x="888" y="10325"/>
                    </a:lnTo>
                    <a:cubicBezTo>
                      <a:pt x="1681" y="10511"/>
                      <a:pt x="2390" y="10677"/>
                      <a:pt x="3099" y="10845"/>
                    </a:cubicBezTo>
                    <a:cubicBezTo>
                      <a:pt x="3118" y="10766"/>
                      <a:pt x="3137" y="10687"/>
                      <a:pt x="3156" y="10608"/>
                    </a:cubicBezTo>
                    <a:cubicBezTo>
                      <a:pt x="2548" y="10435"/>
                      <a:pt x="1938" y="10270"/>
                      <a:pt x="1332" y="10086"/>
                    </a:cubicBezTo>
                    <a:cubicBezTo>
                      <a:pt x="951" y="9973"/>
                      <a:pt x="954" y="9960"/>
                      <a:pt x="795" y="9319"/>
                    </a:cubicBezTo>
                    <a:lnTo>
                      <a:pt x="795" y="9319"/>
                    </a:lnTo>
                    <a:cubicBezTo>
                      <a:pt x="1450" y="9439"/>
                      <a:pt x="2063" y="9552"/>
                      <a:pt x="2788" y="9687"/>
                    </a:cubicBezTo>
                    <a:cubicBezTo>
                      <a:pt x="2005" y="9355"/>
                      <a:pt x="1335" y="9075"/>
                      <a:pt x="671" y="8780"/>
                    </a:cubicBezTo>
                    <a:cubicBezTo>
                      <a:pt x="638" y="8764"/>
                      <a:pt x="667" y="8606"/>
                      <a:pt x="667" y="8423"/>
                    </a:cubicBezTo>
                    <a:lnTo>
                      <a:pt x="667" y="8423"/>
                    </a:lnTo>
                    <a:cubicBezTo>
                      <a:pt x="1343" y="8600"/>
                      <a:pt x="1981" y="8766"/>
                      <a:pt x="2621" y="8933"/>
                    </a:cubicBezTo>
                    <a:cubicBezTo>
                      <a:pt x="2636" y="8886"/>
                      <a:pt x="2652" y="8838"/>
                      <a:pt x="2666" y="8791"/>
                    </a:cubicBezTo>
                    <a:cubicBezTo>
                      <a:pt x="2193" y="8639"/>
                      <a:pt x="1717" y="8491"/>
                      <a:pt x="1245" y="8335"/>
                    </a:cubicBezTo>
                    <a:cubicBezTo>
                      <a:pt x="761" y="8172"/>
                      <a:pt x="510" y="7774"/>
                      <a:pt x="493" y="7137"/>
                    </a:cubicBezTo>
                    <a:close/>
                    <a:moveTo>
                      <a:pt x="17661" y="1"/>
                    </a:moveTo>
                    <a:cubicBezTo>
                      <a:pt x="14245" y="67"/>
                      <a:pt x="11076" y="550"/>
                      <a:pt x="7985" y="1474"/>
                    </a:cubicBezTo>
                    <a:cubicBezTo>
                      <a:pt x="5862" y="2111"/>
                      <a:pt x="3628" y="2435"/>
                      <a:pt x="1752" y="3798"/>
                    </a:cubicBezTo>
                    <a:cubicBezTo>
                      <a:pt x="697" y="4564"/>
                      <a:pt x="0" y="5458"/>
                      <a:pt x="74" y="6777"/>
                    </a:cubicBezTo>
                    <a:cubicBezTo>
                      <a:pt x="139" y="7907"/>
                      <a:pt x="360" y="9026"/>
                      <a:pt x="441" y="10156"/>
                    </a:cubicBezTo>
                    <a:cubicBezTo>
                      <a:pt x="501" y="11004"/>
                      <a:pt x="938" y="11555"/>
                      <a:pt x="1641" y="11901"/>
                    </a:cubicBezTo>
                    <a:cubicBezTo>
                      <a:pt x="2159" y="12156"/>
                      <a:pt x="2720" y="12389"/>
                      <a:pt x="3284" y="12465"/>
                    </a:cubicBezTo>
                    <a:cubicBezTo>
                      <a:pt x="4342" y="12604"/>
                      <a:pt x="5415" y="12667"/>
                      <a:pt x="6484" y="12683"/>
                    </a:cubicBezTo>
                    <a:cubicBezTo>
                      <a:pt x="8727" y="12716"/>
                      <a:pt x="10838" y="13249"/>
                      <a:pt x="12891" y="14138"/>
                    </a:cubicBezTo>
                    <a:cubicBezTo>
                      <a:pt x="14376" y="14779"/>
                      <a:pt x="15897" y="15364"/>
                      <a:pt x="17442" y="15842"/>
                    </a:cubicBezTo>
                    <a:cubicBezTo>
                      <a:pt x="19065" y="16345"/>
                      <a:pt x="20723" y="16672"/>
                      <a:pt x="22411" y="16672"/>
                    </a:cubicBezTo>
                    <a:cubicBezTo>
                      <a:pt x="22991" y="16672"/>
                      <a:pt x="23575" y="16633"/>
                      <a:pt x="24163" y="16550"/>
                    </a:cubicBezTo>
                    <a:cubicBezTo>
                      <a:pt x="25823" y="16316"/>
                      <a:pt x="27393" y="15838"/>
                      <a:pt x="28720" y="14749"/>
                    </a:cubicBezTo>
                    <a:cubicBezTo>
                      <a:pt x="29295" y="14277"/>
                      <a:pt x="29620" y="13726"/>
                      <a:pt x="29649" y="12923"/>
                    </a:cubicBezTo>
                    <a:cubicBezTo>
                      <a:pt x="29717" y="11045"/>
                      <a:pt x="29799" y="9158"/>
                      <a:pt x="30049" y="7297"/>
                    </a:cubicBezTo>
                    <a:cubicBezTo>
                      <a:pt x="30303" y="5400"/>
                      <a:pt x="29598" y="3970"/>
                      <a:pt x="28183" y="2876"/>
                    </a:cubicBezTo>
                    <a:cubicBezTo>
                      <a:pt x="27373" y="2250"/>
                      <a:pt x="26427" y="1771"/>
                      <a:pt x="25484" y="1358"/>
                    </a:cubicBezTo>
                    <a:cubicBezTo>
                      <a:pt x="22936" y="238"/>
                      <a:pt x="20203" y="118"/>
                      <a:pt x="176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3"/>
              <p:cNvSpPr/>
              <p:nvPr/>
            </p:nvSpPr>
            <p:spPr>
              <a:xfrm>
                <a:off x="9215200" y="4959500"/>
                <a:ext cx="738000" cy="244900"/>
              </a:xfrm>
              <a:custGeom>
                <a:avLst/>
                <a:gdLst/>
                <a:ahLst/>
                <a:cxnLst/>
                <a:rect l="l" t="t" r="r" b="b"/>
                <a:pathLst>
                  <a:path w="29520" h="9796" extrusionOk="0">
                    <a:moveTo>
                      <a:pt x="17559" y="235"/>
                    </a:moveTo>
                    <a:cubicBezTo>
                      <a:pt x="20229" y="360"/>
                      <a:pt x="22696" y="826"/>
                      <a:pt x="25075" y="1755"/>
                    </a:cubicBezTo>
                    <a:cubicBezTo>
                      <a:pt x="26351" y="2252"/>
                      <a:pt x="27244" y="3187"/>
                      <a:pt x="27923" y="4306"/>
                    </a:cubicBezTo>
                    <a:cubicBezTo>
                      <a:pt x="28828" y="5795"/>
                      <a:pt x="28003" y="8108"/>
                      <a:pt x="26285" y="8779"/>
                    </a:cubicBezTo>
                    <a:cubicBezTo>
                      <a:pt x="25265" y="9178"/>
                      <a:pt x="24236" y="9441"/>
                      <a:pt x="23201" y="9441"/>
                    </a:cubicBezTo>
                    <a:cubicBezTo>
                      <a:pt x="22291" y="9441"/>
                      <a:pt x="21378" y="9238"/>
                      <a:pt x="20461" y="8746"/>
                    </a:cubicBezTo>
                    <a:cubicBezTo>
                      <a:pt x="19006" y="7966"/>
                      <a:pt x="17513" y="7241"/>
                      <a:pt x="15981" y="6629"/>
                    </a:cubicBezTo>
                    <a:cubicBezTo>
                      <a:pt x="14810" y="6161"/>
                      <a:pt x="13608" y="5920"/>
                      <a:pt x="12382" y="5920"/>
                    </a:cubicBezTo>
                    <a:cubicBezTo>
                      <a:pt x="11651" y="5920"/>
                      <a:pt x="10911" y="6006"/>
                      <a:pt x="10164" y="6181"/>
                    </a:cubicBezTo>
                    <a:cubicBezTo>
                      <a:pt x="8748" y="6511"/>
                      <a:pt x="7311" y="6768"/>
                      <a:pt x="5872" y="6969"/>
                    </a:cubicBezTo>
                    <a:cubicBezTo>
                      <a:pt x="5532" y="7016"/>
                      <a:pt x="5192" y="7039"/>
                      <a:pt x="4852" y="7039"/>
                    </a:cubicBezTo>
                    <a:cubicBezTo>
                      <a:pt x="4029" y="7039"/>
                      <a:pt x="3209" y="6906"/>
                      <a:pt x="2405" y="6674"/>
                    </a:cubicBezTo>
                    <a:cubicBezTo>
                      <a:pt x="1830" y="6508"/>
                      <a:pt x="1327" y="6214"/>
                      <a:pt x="986" y="5707"/>
                    </a:cubicBezTo>
                    <a:cubicBezTo>
                      <a:pt x="591" y="5124"/>
                      <a:pt x="626" y="4678"/>
                      <a:pt x="1203" y="4277"/>
                    </a:cubicBezTo>
                    <a:cubicBezTo>
                      <a:pt x="1730" y="3911"/>
                      <a:pt x="2305" y="3573"/>
                      <a:pt x="2909" y="3363"/>
                    </a:cubicBezTo>
                    <a:cubicBezTo>
                      <a:pt x="7015" y="1932"/>
                      <a:pt x="11171" y="688"/>
                      <a:pt x="15548" y="388"/>
                    </a:cubicBezTo>
                    <a:cubicBezTo>
                      <a:pt x="16258" y="339"/>
                      <a:pt x="16968" y="281"/>
                      <a:pt x="17559" y="235"/>
                    </a:cubicBezTo>
                    <a:close/>
                    <a:moveTo>
                      <a:pt x="17337" y="0"/>
                    </a:moveTo>
                    <a:cubicBezTo>
                      <a:pt x="16644" y="0"/>
                      <a:pt x="15947" y="37"/>
                      <a:pt x="15245" y="112"/>
                    </a:cubicBezTo>
                    <a:cubicBezTo>
                      <a:pt x="11361" y="526"/>
                      <a:pt x="7594" y="1464"/>
                      <a:pt x="3896" y="2695"/>
                    </a:cubicBezTo>
                    <a:cubicBezTo>
                      <a:pt x="3038" y="2979"/>
                      <a:pt x="2185" y="3314"/>
                      <a:pt x="1392" y="3742"/>
                    </a:cubicBezTo>
                    <a:cubicBezTo>
                      <a:pt x="26" y="4481"/>
                      <a:pt x="1" y="5650"/>
                      <a:pt x="1280" y="6553"/>
                    </a:cubicBezTo>
                    <a:cubicBezTo>
                      <a:pt x="1962" y="7035"/>
                      <a:pt x="2755" y="7231"/>
                      <a:pt x="3570" y="7274"/>
                    </a:cubicBezTo>
                    <a:cubicBezTo>
                      <a:pt x="4045" y="7298"/>
                      <a:pt x="4519" y="7312"/>
                      <a:pt x="4992" y="7312"/>
                    </a:cubicBezTo>
                    <a:cubicBezTo>
                      <a:pt x="6559" y="7312"/>
                      <a:pt x="8111" y="7157"/>
                      <a:pt x="9638" y="6696"/>
                    </a:cubicBezTo>
                    <a:cubicBezTo>
                      <a:pt x="10545" y="6421"/>
                      <a:pt x="11444" y="6285"/>
                      <a:pt x="12334" y="6285"/>
                    </a:cubicBezTo>
                    <a:cubicBezTo>
                      <a:pt x="13666" y="6285"/>
                      <a:pt x="14977" y="6590"/>
                      <a:pt x="16266" y="7188"/>
                    </a:cubicBezTo>
                    <a:cubicBezTo>
                      <a:pt x="17559" y="7789"/>
                      <a:pt x="18896" y="8312"/>
                      <a:pt x="20139" y="9003"/>
                    </a:cubicBezTo>
                    <a:cubicBezTo>
                      <a:pt x="21145" y="9562"/>
                      <a:pt x="22152" y="9796"/>
                      <a:pt x="23157" y="9796"/>
                    </a:cubicBezTo>
                    <a:cubicBezTo>
                      <a:pt x="24219" y="9796"/>
                      <a:pt x="25278" y="9534"/>
                      <a:pt x="26331" y="9119"/>
                    </a:cubicBezTo>
                    <a:cubicBezTo>
                      <a:pt x="28465" y="8277"/>
                      <a:pt x="29520" y="5247"/>
                      <a:pt x="27637" y="3298"/>
                    </a:cubicBezTo>
                    <a:cubicBezTo>
                      <a:pt x="27212" y="2860"/>
                      <a:pt x="26787" y="2423"/>
                      <a:pt x="26364" y="1984"/>
                    </a:cubicBezTo>
                    <a:cubicBezTo>
                      <a:pt x="26035" y="1804"/>
                      <a:pt x="25707" y="1622"/>
                      <a:pt x="25378" y="1442"/>
                    </a:cubicBezTo>
                    <a:cubicBezTo>
                      <a:pt x="25004" y="1346"/>
                      <a:pt x="24623" y="1267"/>
                      <a:pt x="24255" y="1148"/>
                    </a:cubicBezTo>
                    <a:cubicBezTo>
                      <a:pt x="21989" y="417"/>
                      <a:pt x="19686" y="0"/>
                      <a:pt x="173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3"/>
              <p:cNvSpPr/>
              <p:nvPr/>
            </p:nvSpPr>
            <p:spPr>
              <a:xfrm>
                <a:off x="9829575" y="5257200"/>
                <a:ext cx="518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764" extrusionOk="0">
                    <a:moveTo>
                      <a:pt x="2073" y="0"/>
                    </a:moveTo>
                    <a:lnTo>
                      <a:pt x="2073" y="0"/>
                    </a:lnTo>
                    <a:cubicBezTo>
                      <a:pt x="1299" y="38"/>
                      <a:pt x="628" y="341"/>
                      <a:pt x="1" y="763"/>
                    </a:cubicBezTo>
                    <a:cubicBezTo>
                      <a:pt x="767" y="705"/>
                      <a:pt x="1474" y="495"/>
                      <a:pt x="20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3"/>
              <p:cNvSpPr/>
              <p:nvPr/>
            </p:nvSpPr>
            <p:spPr>
              <a:xfrm>
                <a:off x="9842650" y="5276425"/>
                <a:ext cx="255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83" extrusionOk="0">
                    <a:moveTo>
                      <a:pt x="967" y="0"/>
                    </a:moveTo>
                    <a:cubicBezTo>
                      <a:pt x="645" y="92"/>
                      <a:pt x="323" y="182"/>
                      <a:pt x="1" y="274"/>
                    </a:cubicBezTo>
                    <a:cubicBezTo>
                      <a:pt x="20" y="343"/>
                      <a:pt x="37" y="413"/>
                      <a:pt x="56" y="482"/>
                    </a:cubicBezTo>
                    <a:cubicBezTo>
                      <a:pt x="377" y="410"/>
                      <a:pt x="699" y="335"/>
                      <a:pt x="1019" y="263"/>
                    </a:cubicBezTo>
                    <a:cubicBezTo>
                      <a:pt x="1002" y="176"/>
                      <a:pt x="985" y="89"/>
                      <a:pt x="9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3"/>
              <p:cNvSpPr/>
              <p:nvPr/>
            </p:nvSpPr>
            <p:spPr>
              <a:xfrm>
                <a:off x="9639625" y="5012325"/>
                <a:ext cx="195775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7831" h="3185" extrusionOk="0">
                    <a:moveTo>
                      <a:pt x="3866" y="424"/>
                    </a:moveTo>
                    <a:cubicBezTo>
                      <a:pt x="4774" y="424"/>
                      <a:pt x="5676" y="502"/>
                      <a:pt x="6564" y="681"/>
                    </a:cubicBezTo>
                    <a:cubicBezTo>
                      <a:pt x="6747" y="951"/>
                      <a:pt x="6926" y="1180"/>
                      <a:pt x="7070" y="1430"/>
                    </a:cubicBezTo>
                    <a:cubicBezTo>
                      <a:pt x="7348" y="1916"/>
                      <a:pt x="7229" y="2305"/>
                      <a:pt x="6700" y="2521"/>
                    </a:cubicBezTo>
                    <a:cubicBezTo>
                      <a:pt x="6376" y="2654"/>
                      <a:pt x="6018" y="2733"/>
                      <a:pt x="5667" y="2768"/>
                    </a:cubicBezTo>
                    <a:cubicBezTo>
                      <a:pt x="5383" y="2796"/>
                      <a:pt x="5100" y="2810"/>
                      <a:pt x="4818" y="2810"/>
                    </a:cubicBezTo>
                    <a:cubicBezTo>
                      <a:pt x="3869" y="2810"/>
                      <a:pt x="2935" y="2651"/>
                      <a:pt x="2028" y="2348"/>
                    </a:cubicBezTo>
                    <a:cubicBezTo>
                      <a:pt x="1611" y="2209"/>
                      <a:pt x="1217" y="1942"/>
                      <a:pt x="873" y="1660"/>
                    </a:cubicBezTo>
                    <a:cubicBezTo>
                      <a:pt x="535" y="1384"/>
                      <a:pt x="568" y="1087"/>
                      <a:pt x="957" y="891"/>
                    </a:cubicBezTo>
                    <a:cubicBezTo>
                      <a:pt x="1325" y="705"/>
                      <a:pt x="1738" y="550"/>
                      <a:pt x="2146" y="510"/>
                    </a:cubicBezTo>
                    <a:cubicBezTo>
                      <a:pt x="2720" y="455"/>
                      <a:pt x="3294" y="424"/>
                      <a:pt x="3866" y="424"/>
                    </a:cubicBezTo>
                    <a:close/>
                    <a:moveTo>
                      <a:pt x="3849" y="0"/>
                    </a:moveTo>
                    <a:cubicBezTo>
                      <a:pt x="3846" y="19"/>
                      <a:pt x="3844" y="38"/>
                      <a:pt x="3842" y="57"/>
                    </a:cubicBezTo>
                    <a:cubicBezTo>
                      <a:pt x="3648" y="57"/>
                      <a:pt x="3454" y="56"/>
                      <a:pt x="3260" y="56"/>
                    </a:cubicBezTo>
                    <a:cubicBezTo>
                      <a:pt x="3065" y="56"/>
                      <a:pt x="2871" y="57"/>
                      <a:pt x="2677" y="60"/>
                    </a:cubicBezTo>
                    <a:cubicBezTo>
                      <a:pt x="2514" y="62"/>
                      <a:pt x="2348" y="67"/>
                      <a:pt x="2192" y="103"/>
                    </a:cubicBezTo>
                    <a:cubicBezTo>
                      <a:pt x="1784" y="198"/>
                      <a:pt x="1358" y="258"/>
                      <a:pt x="980" y="427"/>
                    </a:cubicBezTo>
                    <a:cubicBezTo>
                      <a:pt x="102" y="818"/>
                      <a:pt x="1" y="1461"/>
                      <a:pt x="742" y="2054"/>
                    </a:cubicBezTo>
                    <a:cubicBezTo>
                      <a:pt x="1111" y="2351"/>
                      <a:pt x="1558" y="2600"/>
                      <a:pt x="2010" y="2741"/>
                    </a:cubicBezTo>
                    <a:cubicBezTo>
                      <a:pt x="2921" y="3025"/>
                      <a:pt x="3859" y="3185"/>
                      <a:pt x="4810" y="3185"/>
                    </a:cubicBezTo>
                    <a:cubicBezTo>
                      <a:pt x="5027" y="3185"/>
                      <a:pt x="5245" y="3176"/>
                      <a:pt x="5463" y="3159"/>
                    </a:cubicBezTo>
                    <a:cubicBezTo>
                      <a:pt x="5910" y="3125"/>
                      <a:pt x="6367" y="3036"/>
                      <a:pt x="6788" y="2886"/>
                    </a:cubicBezTo>
                    <a:cubicBezTo>
                      <a:pt x="7600" y="2599"/>
                      <a:pt x="7831" y="1915"/>
                      <a:pt x="7427" y="1171"/>
                    </a:cubicBezTo>
                    <a:cubicBezTo>
                      <a:pt x="7131" y="629"/>
                      <a:pt x="6733" y="269"/>
                      <a:pt x="6068" y="231"/>
                    </a:cubicBezTo>
                    <a:cubicBezTo>
                      <a:pt x="5326" y="188"/>
                      <a:pt x="4588" y="79"/>
                      <a:pt x="3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3"/>
              <p:cNvSpPr/>
              <p:nvPr/>
            </p:nvSpPr>
            <p:spPr>
              <a:xfrm>
                <a:off x="9338875" y="5008950"/>
                <a:ext cx="190125" cy="928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3715" extrusionOk="0">
                    <a:moveTo>
                      <a:pt x="7388" y="0"/>
                    </a:moveTo>
                    <a:cubicBezTo>
                      <a:pt x="7366" y="0"/>
                      <a:pt x="7343" y="6"/>
                      <a:pt x="7319" y="18"/>
                    </a:cubicBezTo>
                    <a:cubicBezTo>
                      <a:pt x="4980" y="1260"/>
                      <a:pt x="2591" y="2396"/>
                      <a:pt x="151" y="3424"/>
                    </a:cubicBezTo>
                    <a:cubicBezTo>
                      <a:pt x="1" y="3487"/>
                      <a:pt x="43" y="3715"/>
                      <a:pt x="175" y="3715"/>
                    </a:cubicBezTo>
                    <a:cubicBezTo>
                      <a:pt x="191" y="3715"/>
                      <a:pt x="209" y="3711"/>
                      <a:pt x="228" y="3704"/>
                    </a:cubicBezTo>
                    <a:cubicBezTo>
                      <a:pt x="2691" y="2664"/>
                      <a:pt x="5103" y="1521"/>
                      <a:pt x="7464" y="268"/>
                    </a:cubicBezTo>
                    <a:cubicBezTo>
                      <a:pt x="7605" y="194"/>
                      <a:pt x="7519" y="0"/>
                      <a:pt x="73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3"/>
              <p:cNvSpPr/>
              <p:nvPr/>
            </p:nvSpPr>
            <p:spPr>
              <a:xfrm>
                <a:off x="9442675" y="5018000"/>
                <a:ext cx="168225" cy="66425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2657" extrusionOk="0">
                    <a:moveTo>
                      <a:pt x="6548" y="0"/>
                    </a:moveTo>
                    <a:cubicBezTo>
                      <a:pt x="6532" y="0"/>
                      <a:pt x="6515" y="3"/>
                      <a:pt x="6497" y="10"/>
                    </a:cubicBezTo>
                    <a:lnTo>
                      <a:pt x="156" y="2369"/>
                    </a:lnTo>
                    <a:cubicBezTo>
                      <a:pt x="1" y="2426"/>
                      <a:pt x="45" y="2657"/>
                      <a:pt x="182" y="2657"/>
                    </a:cubicBezTo>
                    <a:cubicBezTo>
                      <a:pt x="198" y="2657"/>
                      <a:pt x="215" y="2653"/>
                      <a:pt x="234" y="2647"/>
                    </a:cubicBezTo>
                    <a:lnTo>
                      <a:pt x="6574" y="288"/>
                    </a:lnTo>
                    <a:cubicBezTo>
                      <a:pt x="6728" y="230"/>
                      <a:pt x="6685" y="0"/>
                      <a:pt x="65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3"/>
              <p:cNvSpPr/>
              <p:nvPr/>
            </p:nvSpPr>
            <p:spPr>
              <a:xfrm>
                <a:off x="9437750" y="5033975"/>
                <a:ext cx="18217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7287" h="2348" extrusionOk="0">
                    <a:moveTo>
                      <a:pt x="197" y="1"/>
                    </a:moveTo>
                    <a:cubicBezTo>
                      <a:pt x="51" y="1"/>
                      <a:pt x="1" y="237"/>
                      <a:pt x="164" y="286"/>
                    </a:cubicBezTo>
                    <a:cubicBezTo>
                      <a:pt x="2459" y="971"/>
                      <a:pt x="4752" y="1657"/>
                      <a:pt x="7046" y="2341"/>
                    </a:cubicBezTo>
                    <a:cubicBezTo>
                      <a:pt x="7062" y="2345"/>
                      <a:pt x="7076" y="2348"/>
                      <a:pt x="7090" y="2348"/>
                    </a:cubicBezTo>
                    <a:cubicBezTo>
                      <a:pt x="7236" y="2348"/>
                      <a:pt x="7286" y="2112"/>
                      <a:pt x="7123" y="2063"/>
                    </a:cubicBezTo>
                    <a:cubicBezTo>
                      <a:pt x="4828" y="1377"/>
                      <a:pt x="2535" y="692"/>
                      <a:pt x="241" y="8"/>
                    </a:cubicBezTo>
                    <a:cubicBezTo>
                      <a:pt x="226" y="3"/>
                      <a:pt x="211" y="1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3"/>
              <p:cNvSpPr/>
              <p:nvPr/>
            </p:nvSpPr>
            <p:spPr>
              <a:xfrm>
                <a:off x="9484475" y="5006075"/>
                <a:ext cx="133200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5328" h="2046" extrusionOk="0">
                    <a:moveTo>
                      <a:pt x="230" y="0"/>
                    </a:moveTo>
                    <a:cubicBezTo>
                      <a:pt x="92" y="0"/>
                      <a:pt x="1" y="197"/>
                      <a:pt x="148" y="264"/>
                    </a:cubicBezTo>
                    <a:cubicBezTo>
                      <a:pt x="1746" y="989"/>
                      <a:pt x="3391" y="1582"/>
                      <a:pt x="5085" y="2040"/>
                    </a:cubicBezTo>
                    <a:cubicBezTo>
                      <a:pt x="5099" y="2044"/>
                      <a:pt x="5113" y="2045"/>
                      <a:pt x="5126" y="2045"/>
                    </a:cubicBezTo>
                    <a:cubicBezTo>
                      <a:pt x="5276" y="2045"/>
                      <a:pt x="5327" y="1805"/>
                      <a:pt x="5161" y="1760"/>
                    </a:cubicBezTo>
                    <a:cubicBezTo>
                      <a:pt x="3490" y="1310"/>
                      <a:pt x="1871" y="730"/>
                      <a:pt x="295" y="15"/>
                    </a:cubicBezTo>
                    <a:cubicBezTo>
                      <a:pt x="272" y="5"/>
                      <a:pt x="250" y="0"/>
                      <a:pt x="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3"/>
              <p:cNvSpPr/>
              <p:nvPr/>
            </p:nvSpPr>
            <p:spPr>
              <a:xfrm>
                <a:off x="9499675" y="5164250"/>
                <a:ext cx="7250" cy="738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953" extrusionOk="0">
                    <a:moveTo>
                      <a:pt x="145" y="1"/>
                    </a:moveTo>
                    <a:cubicBezTo>
                      <a:pt x="73" y="1"/>
                      <a:pt x="1" y="47"/>
                      <a:pt x="1" y="140"/>
                    </a:cubicBezTo>
                    <a:lnTo>
                      <a:pt x="1" y="2813"/>
                    </a:lnTo>
                    <a:cubicBezTo>
                      <a:pt x="1" y="2906"/>
                      <a:pt x="73" y="2953"/>
                      <a:pt x="145" y="2953"/>
                    </a:cubicBezTo>
                    <a:cubicBezTo>
                      <a:pt x="218" y="2953"/>
                      <a:pt x="290" y="2906"/>
                      <a:pt x="290" y="2813"/>
                    </a:cubicBezTo>
                    <a:lnTo>
                      <a:pt x="290" y="140"/>
                    </a:lnTo>
                    <a:cubicBezTo>
                      <a:pt x="290" y="47"/>
                      <a:pt x="218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3"/>
              <p:cNvSpPr/>
              <p:nvPr/>
            </p:nvSpPr>
            <p:spPr>
              <a:xfrm>
                <a:off x="9517050" y="5164325"/>
                <a:ext cx="10425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860" extrusionOk="0">
                    <a:moveTo>
                      <a:pt x="140" y="0"/>
                    </a:moveTo>
                    <a:cubicBezTo>
                      <a:pt x="68" y="0"/>
                      <a:pt x="1" y="46"/>
                      <a:pt x="10" y="139"/>
                    </a:cubicBezTo>
                    <a:cubicBezTo>
                      <a:pt x="96" y="998"/>
                      <a:pt x="127" y="1858"/>
                      <a:pt x="107" y="2720"/>
                    </a:cubicBezTo>
                    <a:cubicBezTo>
                      <a:pt x="104" y="2813"/>
                      <a:pt x="175" y="2860"/>
                      <a:pt x="248" y="2860"/>
                    </a:cubicBezTo>
                    <a:cubicBezTo>
                      <a:pt x="320" y="2860"/>
                      <a:pt x="393" y="2813"/>
                      <a:pt x="396" y="2720"/>
                    </a:cubicBezTo>
                    <a:cubicBezTo>
                      <a:pt x="416" y="1858"/>
                      <a:pt x="385" y="998"/>
                      <a:pt x="299" y="139"/>
                    </a:cubicBezTo>
                    <a:cubicBezTo>
                      <a:pt x="290" y="47"/>
                      <a:pt x="212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3"/>
              <p:cNvSpPr/>
              <p:nvPr/>
            </p:nvSpPr>
            <p:spPr>
              <a:xfrm>
                <a:off x="9530575" y="5157625"/>
                <a:ext cx="12725" cy="10715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286" extrusionOk="0">
                    <a:moveTo>
                      <a:pt x="367" y="1"/>
                    </a:moveTo>
                    <a:cubicBezTo>
                      <a:pt x="295" y="1"/>
                      <a:pt x="220" y="48"/>
                      <a:pt x="215" y="140"/>
                    </a:cubicBezTo>
                    <a:lnTo>
                      <a:pt x="5" y="4146"/>
                    </a:lnTo>
                    <a:cubicBezTo>
                      <a:pt x="0" y="4239"/>
                      <a:pt x="70" y="4286"/>
                      <a:pt x="142" y="4286"/>
                    </a:cubicBezTo>
                    <a:cubicBezTo>
                      <a:pt x="215" y="4286"/>
                      <a:pt x="289" y="4239"/>
                      <a:pt x="294" y="4146"/>
                    </a:cubicBezTo>
                    <a:lnTo>
                      <a:pt x="504" y="140"/>
                    </a:lnTo>
                    <a:cubicBezTo>
                      <a:pt x="509" y="47"/>
                      <a:pt x="439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3"/>
              <p:cNvSpPr/>
              <p:nvPr/>
            </p:nvSpPr>
            <p:spPr>
              <a:xfrm>
                <a:off x="9561450" y="5175425"/>
                <a:ext cx="104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287" extrusionOk="0">
                    <a:moveTo>
                      <a:pt x="274" y="1"/>
                    </a:moveTo>
                    <a:cubicBezTo>
                      <a:pt x="202" y="1"/>
                      <a:pt x="127" y="47"/>
                      <a:pt x="120" y="141"/>
                    </a:cubicBezTo>
                    <a:cubicBezTo>
                      <a:pt x="34" y="1475"/>
                      <a:pt x="0" y="2810"/>
                      <a:pt x="22" y="4146"/>
                    </a:cubicBezTo>
                    <a:cubicBezTo>
                      <a:pt x="24" y="4240"/>
                      <a:pt x="98" y="4287"/>
                      <a:pt x="171" y="4287"/>
                    </a:cubicBezTo>
                    <a:cubicBezTo>
                      <a:pt x="243" y="4287"/>
                      <a:pt x="315" y="4240"/>
                      <a:pt x="313" y="4146"/>
                    </a:cubicBezTo>
                    <a:cubicBezTo>
                      <a:pt x="289" y="2810"/>
                      <a:pt x="323" y="1475"/>
                      <a:pt x="409" y="141"/>
                    </a:cubicBezTo>
                    <a:cubicBezTo>
                      <a:pt x="416" y="47"/>
                      <a:pt x="347" y="1"/>
                      <a:pt x="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3"/>
              <p:cNvSpPr/>
              <p:nvPr/>
            </p:nvSpPr>
            <p:spPr>
              <a:xfrm>
                <a:off x="9599875" y="5202125"/>
                <a:ext cx="7250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06" extrusionOk="0">
                    <a:moveTo>
                      <a:pt x="145" y="1"/>
                    </a:moveTo>
                    <a:cubicBezTo>
                      <a:pt x="73" y="1"/>
                      <a:pt x="0" y="47"/>
                      <a:pt x="0" y="140"/>
                    </a:cubicBezTo>
                    <a:lnTo>
                      <a:pt x="0" y="2366"/>
                    </a:lnTo>
                    <a:cubicBezTo>
                      <a:pt x="0" y="2459"/>
                      <a:pt x="73" y="2506"/>
                      <a:pt x="145" y="2506"/>
                    </a:cubicBezTo>
                    <a:cubicBezTo>
                      <a:pt x="217" y="2506"/>
                      <a:pt x="289" y="2459"/>
                      <a:pt x="289" y="2366"/>
                    </a:cubicBezTo>
                    <a:lnTo>
                      <a:pt x="289" y="140"/>
                    </a:lnTo>
                    <a:cubicBezTo>
                      <a:pt x="289" y="47"/>
                      <a:pt x="217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3"/>
              <p:cNvSpPr/>
              <p:nvPr/>
            </p:nvSpPr>
            <p:spPr>
              <a:xfrm>
                <a:off x="9632875" y="5188775"/>
                <a:ext cx="9025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5624" extrusionOk="0">
                    <a:moveTo>
                      <a:pt x="187" y="1"/>
                    </a:moveTo>
                    <a:cubicBezTo>
                      <a:pt x="115" y="1"/>
                      <a:pt x="41" y="47"/>
                      <a:pt x="39" y="140"/>
                    </a:cubicBezTo>
                    <a:cubicBezTo>
                      <a:pt x="1" y="1922"/>
                      <a:pt x="10" y="3704"/>
                      <a:pt x="67" y="5484"/>
                    </a:cubicBezTo>
                    <a:cubicBezTo>
                      <a:pt x="70" y="5577"/>
                      <a:pt x="144" y="5624"/>
                      <a:pt x="217" y="5624"/>
                    </a:cubicBezTo>
                    <a:cubicBezTo>
                      <a:pt x="289" y="5624"/>
                      <a:pt x="360" y="5577"/>
                      <a:pt x="358" y="5484"/>
                    </a:cubicBezTo>
                    <a:cubicBezTo>
                      <a:pt x="299" y="3704"/>
                      <a:pt x="290" y="1922"/>
                      <a:pt x="329" y="140"/>
                    </a:cubicBezTo>
                    <a:cubicBezTo>
                      <a:pt x="331" y="47"/>
                      <a:pt x="259" y="1"/>
                      <a:pt x="1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3"/>
              <p:cNvSpPr/>
              <p:nvPr/>
            </p:nvSpPr>
            <p:spPr>
              <a:xfrm>
                <a:off x="9665025" y="5215500"/>
                <a:ext cx="13400" cy="1138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4554" extrusionOk="0">
                    <a:moveTo>
                      <a:pt x="223" y="1"/>
                    </a:moveTo>
                    <a:cubicBezTo>
                      <a:pt x="151" y="1"/>
                      <a:pt x="76" y="47"/>
                      <a:pt x="72" y="139"/>
                    </a:cubicBezTo>
                    <a:cubicBezTo>
                      <a:pt x="1" y="1572"/>
                      <a:pt x="54" y="2993"/>
                      <a:pt x="234" y="4415"/>
                    </a:cubicBezTo>
                    <a:cubicBezTo>
                      <a:pt x="245" y="4507"/>
                      <a:pt x="324" y="4553"/>
                      <a:pt x="397" y="4553"/>
                    </a:cubicBezTo>
                    <a:cubicBezTo>
                      <a:pt x="469" y="4553"/>
                      <a:pt x="535" y="4507"/>
                      <a:pt x="523" y="4415"/>
                    </a:cubicBezTo>
                    <a:cubicBezTo>
                      <a:pt x="343" y="2993"/>
                      <a:pt x="290" y="1572"/>
                      <a:pt x="361" y="139"/>
                    </a:cubicBezTo>
                    <a:cubicBezTo>
                      <a:pt x="365" y="47"/>
                      <a:pt x="296" y="1"/>
                      <a:pt x="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3"/>
              <p:cNvSpPr/>
              <p:nvPr/>
            </p:nvSpPr>
            <p:spPr>
              <a:xfrm>
                <a:off x="9681725" y="5255575"/>
                <a:ext cx="1000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792" extrusionOk="0">
                    <a:moveTo>
                      <a:pt x="258" y="0"/>
                    </a:moveTo>
                    <a:cubicBezTo>
                      <a:pt x="186" y="0"/>
                      <a:pt x="111" y="47"/>
                      <a:pt x="105" y="139"/>
                    </a:cubicBezTo>
                    <a:cubicBezTo>
                      <a:pt x="72" y="643"/>
                      <a:pt x="39" y="1149"/>
                      <a:pt x="7" y="1653"/>
                    </a:cubicBezTo>
                    <a:cubicBezTo>
                      <a:pt x="1" y="1746"/>
                      <a:pt x="70" y="1792"/>
                      <a:pt x="142" y="1792"/>
                    </a:cubicBezTo>
                    <a:cubicBezTo>
                      <a:pt x="214" y="1792"/>
                      <a:pt x="290" y="1745"/>
                      <a:pt x="296" y="1653"/>
                    </a:cubicBezTo>
                    <a:cubicBezTo>
                      <a:pt x="329" y="1149"/>
                      <a:pt x="361" y="643"/>
                      <a:pt x="394" y="139"/>
                    </a:cubicBezTo>
                    <a:cubicBezTo>
                      <a:pt x="400" y="46"/>
                      <a:pt x="330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3"/>
              <p:cNvSpPr/>
              <p:nvPr/>
            </p:nvSpPr>
            <p:spPr>
              <a:xfrm>
                <a:off x="9699350" y="5251100"/>
                <a:ext cx="10550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422" h="1795" extrusionOk="0">
                    <a:moveTo>
                      <a:pt x="261" y="1"/>
                    </a:moveTo>
                    <a:cubicBezTo>
                      <a:pt x="189" y="1"/>
                      <a:pt x="118" y="47"/>
                      <a:pt x="120" y="140"/>
                    </a:cubicBezTo>
                    <a:cubicBezTo>
                      <a:pt x="131" y="634"/>
                      <a:pt x="100" y="1124"/>
                      <a:pt x="19" y="1614"/>
                    </a:cubicBezTo>
                    <a:cubicBezTo>
                      <a:pt x="0" y="1723"/>
                      <a:pt x="94" y="1795"/>
                      <a:pt x="178" y="1795"/>
                    </a:cubicBezTo>
                    <a:cubicBezTo>
                      <a:pt x="234" y="1795"/>
                      <a:pt x="285" y="1763"/>
                      <a:pt x="297" y="1690"/>
                    </a:cubicBezTo>
                    <a:cubicBezTo>
                      <a:pt x="383" y="1176"/>
                      <a:pt x="422" y="661"/>
                      <a:pt x="409" y="140"/>
                    </a:cubicBezTo>
                    <a:cubicBezTo>
                      <a:pt x="407" y="47"/>
                      <a:pt x="333" y="1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3"/>
              <p:cNvSpPr/>
              <p:nvPr/>
            </p:nvSpPr>
            <p:spPr>
              <a:xfrm>
                <a:off x="9370525" y="5170950"/>
                <a:ext cx="7275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705" extrusionOk="0">
                    <a:moveTo>
                      <a:pt x="145" y="0"/>
                    </a:moveTo>
                    <a:cubicBezTo>
                      <a:pt x="72" y="0"/>
                      <a:pt x="0" y="46"/>
                      <a:pt x="0" y="139"/>
                    </a:cubicBezTo>
                    <a:lnTo>
                      <a:pt x="0" y="1566"/>
                    </a:lnTo>
                    <a:cubicBezTo>
                      <a:pt x="0" y="1658"/>
                      <a:pt x="73" y="1705"/>
                      <a:pt x="146" y="1705"/>
                    </a:cubicBezTo>
                    <a:cubicBezTo>
                      <a:pt x="218" y="1705"/>
                      <a:pt x="291" y="1659"/>
                      <a:pt x="291" y="1566"/>
                    </a:cubicBezTo>
                    <a:lnTo>
                      <a:pt x="291" y="139"/>
                    </a:lnTo>
                    <a:cubicBezTo>
                      <a:pt x="291" y="47"/>
                      <a:pt x="21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3"/>
              <p:cNvSpPr/>
              <p:nvPr/>
            </p:nvSpPr>
            <p:spPr>
              <a:xfrm>
                <a:off x="9898825" y="5213250"/>
                <a:ext cx="8225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3219" extrusionOk="0">
                    <a:moveTo>
                      <a:pt x="184" y="1"/>
                    </a:moveTo>
                    <a:cubicBezTo>
                      <a:pt x="112" y="1"/>
                      <a:pt x="38" y="48"/>
                      <a:pt x="38" y="141"/>
                    </a:cubicBezTo>
                    <a:cubicBezTo>
                      <a:pt x="27" y="1120"/>
                      <a:pt x="14" y="2099"/>
                      <a:pt x="1" y="3079"/>
                    </a:cubicBezTo>
                    <a:cubicBezTo>
                      <a:pt x="1" y="3172"/>
                      <a:pt x="72" y="3219"/>
                      <a:pt x="145" y="3219"/>
                    </a:cubicBezTo>
                    <a:cubicBezTo>
                      <a:pt x="217" y="3219"/>
                      <a:pt x="290" y="3172"/>
                      <a:pt x="292" y="3079"/>
                    </a:cubicBezTo>
                    <a:cubicBezTo>
                      <a:pt x="303" y="2099"/>
                      <a:pt x="316" y="1120"/>
                      <a:pt x="327" y="141"/>
                    </a:cubicBezTo>
                    <a:cubicBezTo>
                      <a:pt x="328" y="48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3"/>
              <p:cNvSpPr/>
              <p:nvPr/>
            </p:nvSpPr>
            <p:spPr>
              <a:xfrm>
                <a:off x="9667500" y="5029100"/>
                <a:ext cx="147650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5906" h="1839" extrusionOk="0">
                    <a:moveTo>
                      <a:pt x="1389" y="313"/>
                    </a:moveTo>
                    <a:cubicBezTo>
                      <a:pt x="1845" y="313"/>
                      <a:pt x="2301" y="328"/>
                      <a:pt x="2758" y="364"/>
                    </a:cubicBezTo>
                    <a:cubicBezTo>
                      <a:pt x="3113" y="392"/>
                      <a:pt x="3465" y="435"/>
                      <a:pt x="3817" y="487"/>
                    </a:cubicBezTo>
                    <a:cubicBezTo>
                      <a:pt x="4293" y="557"/>
                      <a:pt x="4847" y="452"/>
                      <a:pt x="4822" y="1007"/>
                    </a:cubicBezTo>
                    <a:cubicBezTo>
                      <a:pt x="4798" y="1534"/>
                      <a:pt x="4343" y="1451"/>
                      <a:pt x="3881" y="1482"/>
                    </a:cubicBezTo>
                    <a:cubicBezTo>
                      <a:pt x="3716" y="1493"/>
                      <a:pt x="3550" y="1498"/>
                      <a:pt x="3383" y="1498"/>
                    </a:cubicBezTo>
                    <a:cubicBezTo>
                      <a:pt x="3205" y="1498"/>
                      <a:pt x="3026" y="1492"/>
                      <a:pt x="2849" y="1481"/>
                    </a:cubicBezTo>
                    <a:cubicBezTo>
                      <a:pt x="2407" y="1451"/>
                      <a:pt x="1961" y="1381"/>
                      <a:pt x="1533" y="1263"/>
                    </a:cubicBezTo>
                    <a:cubicBezTo>
                      <a:pt x="1292" y="1195"/>
                      <a:pt x="0" y="833"/>
                      <a:pt x="727" y="323"/>
                    </a:cubicBezTo>
                    <a:lnTo>
                      <a:pt x="727" y="323"/>
                    </a:lnTo>
                    <a:cubicBezTo>
                      <a:pt x="948" y="316"/>
                      <a:pt x="1169" y="313"/>
                      <a:pt x="1389" y="313"/>
                    </a:cubicBezTo>
                    <a:close/>
                    <a:moveTo>
                      <a:pt x="731" y="1"/>
                    </a:moveTo>
                    <a:cubicBezTo>
                      <a:pt x="708" y="1"/>
                      <a:pt x="683" y="8"/>
                      <a:pt x="658" y="23"/>
                    </a:cubicBezTo>
                    <a:cubicBezTo>
                      <a:pt x="651" y="27"/>
                      <a:pt x="643" y="32"/>
                      <a:pt x="636" y="37"/>
                    </a:cubicBezTo>
                    <a:lnTo>
                      <a:pt x="636" y="37"/>
                    </a:lnTo>
                    <a:cubicBezTo>
                      <a:pt x="618" y="37"/>
                      <a:pt x="601" y="38"/>
                      <a:pt x="584" y="38"/>
                    </a:cubicBezTo>
                    <a:cubicBezTo>
                      <a:pt x="491" y="42"/>
                      <a:pt x="444" y="115"/>
                      <a:pt x="444" y="187"/>
                    </a:cubicBezTo>
                    <a:lnTo>
                      <a:pt x="444" y="187"/>
                    </a:lnTo>
                    <a:cubicBezTo>
                      <a:pt x="57" y="573"/>
                      <a:pt x="267" y="1069"/>
                      <a:pt x="807" y="1324"/>
                    </a:cubicBezTo>
                    <a:cubicBezTo>
                      <a:pt x="1491" y="1649"/>
                      <a:pt x="2441" y="1839"/>
                      <a:pt x="3348" y="1839"/>
                    </a:cubicBezTo>
                    <a:cubicBezTo>
                      <a:pt x="3963" y="1839"/>
                      <a:pt x="4557" y="1752"/>
                      <a:pt x="5035" y="1561"/>
                    </a:cubicBezTo>
                    <a:cubicBezTo>
                      <a:pt x="5624" y="1326"/>
                      <a:pt x="5906" y="874"/>
                      <a:pt x="5282" y="517"/>
                    </a:cubicBezTo>
                    <a:cubicBezTo>
                      <a:pt x="4790" y="236"/>
                      <a:pt x="4040" y="219"/>
                      <a:pt x="3478" y="149"/>
                    </a:cubicBezTo>
                    <a:cubicBezTo>
                      <a:pt x="2771" y="62"/>
                      <a:pt x="2063" y="24"/>
                      <a:pt x="1353" y="24"/>
                    </a:cubicBezTo>
                    <a:cubicBezTo>
                      <a:pt x="1173" y="24"/>
                      <a:pt x="993" y="27"/>
                      <a:pt x="813" y="31"/>
                    </a:cubicBezTo>
                    <a:lnTo>
                      <a:pt x="813" y="31"/>
                    </a:lnTo>
                    <a:cubicBezTo>
                      <a:pt x="790" y="13"/>
                      <a:pt x="762" y="1"/>
                      <a:pt x="7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3"/>
              <p:cNvSpPr/>
              <p:nvPr/>
            </p:nvSpPr>
            <p:spPr>
              <a:xfrm>
                <a:off x="9727150" y="5106050"/>
                <a:ext cx="12285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1175" extrusionOk="0">
                    <a:moveTo>
                      <a:pt x="4708" y="1"/>
                    </a:moveTo>
                    <a:cubicBezTo>
                      <a:pt x="4696" y="1"/>
                      <a:pt x="4683" y="2"/>
                      <a:pt x="4670" y="6"/>
                    </a:cubicBezTo>
                    <a:cubicBezTo>
                      <a:pt x="3186" y="379"/>
                      <a:pt x="1690" y="674"/>
                      <a:pt x="176" y="894"/>
                    </a:cubicBezTo>
                    <a:cubicBezTo>
                      <a:pt x="0" y="919"/>
                      <a:pt x="65" y="1175"/>
                      <a:pt x="230" y="1175"/>
                    </a:cubicBezTo>
                    <a:cubicBezTo>
                      <a:pt x="237" y="1175"/>
                      <a:pt x="245" y="1174"/>
                      <a:pt x="253" y="1173"/>
                    </a:cubicBezTo>
                    <a:cubicBezTo>
                      <a:pt x="1766" y="954"/>
                      <a:pt x="3262" y="658"/>
                      <a:pt x="4745" y="286"/>
                    </a:cubicBezTo>
                    <a:cubicBezTo>
                      <a:pt x="4913" y="243"/>
                      <a:pt x="4860" y="1"/>
                      <a:pt x="4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3"/>
              <p:cNvSpPr/>
              <p:nvPr/>
            </p:nvSpPr>
            <p:spPr>
              <a:xfrm>
                <a:off x="9766050" y="5124200"/>
                <a:ext cx="121525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4861" h="909" extrusionOk="0">
                    <a:moveTo>
                      <a:pt x="4631" y="0"/>
                    </a:moveTo>
                    <a:cubicBezTo>
                      <a:pt x="4623" y="0"/>
                      <a:pt x="4616" y="1"/>
                      <a:pt x="4608" y="2"/>
                    </a:cubicBezTo>
                    <a:cubicBezTo>
                      <a:pt x="3131" y="210"/>
                      <a:pt x="1654" y="419"/>
                      <a:pt x="176" y="627"/>
                    </a:cubicBezTo>
                    <a:cubicBezTo>
                      <a:pt x="0" y="651"/>
                      <a:pt x="65" y="908"/>
                      <a:pt x="230" y="908"/>
                    </a:cubicBezTo>
                    <a:cubicBezTo>
                      <a:pt x="237" y="908"/>
                      <a:pt x="245" y="908"/>
                      <a:pt x="253" y="907"/>
                    </a:cubicBezTo>
                    <a:cubicBezTo>
                      <a:pt x="1730" y="698"/>
                      <a:pt x="3208" y="490"/>
                      <a:pt x="4685" y="281"/>
                    </a:cubicBezTo>
                    <a:cubicBezTo>
                      <a:pt x="4861" y="257"/>
                      <a:pt x="4796" y="0"/>
                      <a:pt x="4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3"/>
              <p:cNvSpPr/>
              <p:nvPr/>
            </p:nvSpPr>
            <p:spPr>
              <a:xfrm>
                <a:off x="9760275" y="5106275"/>
                <a:ext cx="99550" cy="428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1714" extrusionOk="0">
                    <a:moveTo>
                      <a:pt x="176" y="0"/>
                    </a:moveTo>
                    <a:cubicBezTo>
                      <a:pt x="43" y="0"/>
                      <a:pt x="0" y="229"/>
                      <a:pt x="152" y="289"/>
                    </a:cubicBezTo>
                    <a:cubicBezTo>
                      <a:pt x="1353" y="761"/>
                      <a:pt x="2552" y="1232"/>
                      <a:pt x="3752" y="1703"/>
                    </a:cubicBezTo>
                    <a:cubicBezTo>
                      <a:pt x="3771" y="1710"/>
                      <a:pt x="3789" y="1714"/>
                      <a:pt x="3805" y="1714"/>
                    </a:cubicBezTo>
                    <a:cubicBezTo>
                      <a:pt x="3938" y="1714"/>
                      <a:pt x="3981" y="1485"/>
                      <a:pt x="3828" y="1425"/>
                    </a:cubicBezTo>
                    <a:cubicBezTo>
                      <a:pt x="2629" y="953"/>
                      <a:pt x="1429" y="482"/>
                      <a:pt x="230" y="11"/>
                    </a:cubicBezTo>
                    <a:cubicBezTo>
                      <a:pt x="211" y="4"/>
                      <a:pt x="193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72;p13"/>
            <p:cNvSpPr/>
            <p:nvPr/>
          </p:nvSpPr>
          <p:spPr>
            <a:xfrm>
              <a:off x="8804263" y="25100"/>
              <a:ext cx="21300" cy="49950"/>
            </a:xfrm>
            <a:custGeom>
              <a:avLst/>
              <a:gdLst/>
              <a:ahLst/>
              <a:cxnLst/>
              <a:rect l="l" t="t" r="r" b="b"/>
              <a:pathLst>
                <a:path w="852" h="1998" extrusionOk="0">
                  <a:moveTo>
                    <a:pt x="417" y="1"/>
                  </a:moveTo>
                  <a:cubicBezTo>
                    <a:pt x="280" y="729"/>
                    <a:pt x="0" y="1242"/>
                    <a:pt x="367" y="1997"/>
                  </a:cubicBezTo>
                  <a:cubicBezTo>
                    <a:pt x="610" y="1276"/>
                    <a:pt x="852" y="761"/>
                    <a:pt x="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8831988" y="4525"/>
              <a:ext cx="30025" cy="24625"/>
            </a:xfrm>
            <a:custGeom>
              <a:avLst/>
              <a:gdLst/>
              <a:ahLst/>
              <a:cxnLst/>
              <a:rect l="l" t="t" r="r" b="b"/>
              <a:pathLst>
                <a:path w="1201" h="985" extrusionOk="0">
                  <a:moveTo>
                    <a:pt x="0" y="1"/>
                  </a:moveTo>
                  <a:lnTo>
                    <a:pt x="0" y="1"/>
                  </a:lnTo>
                  <a:cubicBezTo>
                    <a:pt x="212" y="655"/>
                    <a:pt x="528" y="876"/>
                    <a:pt x="1201" y="985"/>
                  </a:cubicBezTo>
                  <a:cubicBezTo>
                    <a:pt x="918" y="418"/>
                    <a:pt x="645" y="15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8871813" y="99950"/>
              <a:ext cx="13750" cy="27025"/>
            </a:xfrm>
            <a:custGeom>
              <a:avLst/>
              <a:gdLst/>
              <a:ahLst/>
              <a:cxnLst/>
              <a:rect l="l" t="t" r="r" b="b"/>
              <a:pathLst>
                <a:path w="550" h="1081" extrusionOk="0">
                  <a:moveTo>
                    <a:pt x="124" y="0"/>
                  </a:moveTo>
                  <a:cubicBezTo>
                    <a:pt x="1" y="465"/>
                    <a:pt x="143" y="825"/>
                    <a:pt x="549" y="1081"/>
                  </a:cubicBezTo>
                  <a:cubicBezTo>
                    <a:pt x="371" y="626"/>
                    <a:pt x="247" y="313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3"/>
            <p:cNvSpPr/>
            <p:nvPr/>
          </p:nvSpPr>
          <p:spPr>
            <a:xfrm>
              <a:off x="8868338" y="-2025"/>
              <a:ext cx="13900" cy="15625"/>
            </a:xfrm>
            <a:custGeom>
              <a:avLst/>
              <a:gdLst/>
              <a:ahLst/>
              <a:cxnLst/>
              <a:rect l="l" t="t" r="r" b="b"/>
              <a:pathLst>
                <a:path w="556" h="625" extrusionOk="0">
                  <a:moveTo>
                    <a:pt x="184" y="1"/>
                  </a:moveTo>
                  <a:cubicBezTo>
                    <a:pt x="123" y="51"/>
                    <a:pt x="63" y="103"/>
                    <a:pt x="1" y="154"/>
                  </a:cubicBezTo>
                  <a:cubicBezTo>
                    <a:pt x="145" y="312"/>
                    <a:pt x="288" y="468"/>
                    <a:pt x="432" y="625"/>
                  </a:cubicBezTo>
                  <a:cubicBezTo>
                    <a:pt x="473" y="588"/>
                    <a:pt x="514" y="554"/>
                    <a:pt x="555" y="519"/>
                  </a:cubicBezTo>
                  <a:cubicBezTo>
                    <a:pt x="431" y="347"/>
                    <a:pt x="307" y="173"/>
                    <a:pt x="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3"/>
            <p:cNvSpPr/>
            <p:nvPr/>
          </p:nvSpPr>
          <p:spPr>
            <a:xfrm>
              <a:off x="8888638" y="-122575"/>
              <a:ext cx="20525" cy="32000"/>
            </a:xfrm>
            <a:custGeom>
              <a:avLst/>
              <a:gdLst/>
              <a:ahLst/>
              <a:cxnLst/>
              <a:rect l="l" t="t" r="r" b="b"/>
              <a:pathLst>
                <a:path w="821" h="1280" extrusionOk="0">
                  <a:moveTo>
                    <a:pt x="511" y="0"/>
                  </a:moveTo>
                  <a:lnTo>
                    <a:pt x="1" y="1280"/>
                  </a:lnTo>
                  <a:cubicBezTo>
                    <a:pt x="573" y="1010"/>
                    <a:pt x="821" y="613"/>
                    <a:pt x="5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3"/>
            <p:cNvSpPr/>
            <p:nvPr/>
          </p:nvSpPr>
          <p:spPr>
            <a:xfrm>
              <a:off x="8798775" y="17343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1" y="0"/>
                    <a:pt x="1" y="965"/>
                    <a:pt x="622" y="965"/>
                  </a:cubicBezTo>
                  <a:cubicBezTo>
                    <a:pt x="1242" y="965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3"/>
            <p:cNvSpPr/>
            <p:nvPr/>
          </p:nvSpPr>
          <p:spPr>
            <a:xfrm>
              <a:off x="9017350" y="16250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3" y="0"/>
                  </a:moveTo>
                  <a:cubicBezTo>
                    <a:pt x="1" y="0"/>
                    <a:pt x="1" y="965"/>
                    <a:pt x="623" y="965"/>
                  </a:cubicBezTo>
                  <a:cubicBezTo>
                    <a:pt x="1244" y="965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>
              <a:off x="8477300" y="45824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3"/>
            <p:cNvSpPr/>
            <p:nvPr/>
          </p:nvSpPr>
          <p:spPr>
            <a:xfrm>
              <a:off x="8811650" y="47239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3"/>
            <p:cNvSpPr/>
            <p:nvPr/>
          </p:nvSpPr>
          <p:spPr>
            <a:xfrm>
              <a:off x="8573775" y="43252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8972375" y="35794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3"/>
            <p:cNvSpPr/>
            <p:nvPr/>
          </p:nvSpPr>
          <p:spPr>
            <a:xfrm>
              <a:off x="9017350" y="3399500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3"/>
            <p:cNvSpPr/>
            <p:nvPr/>
          </p:nvSpPr>
          <p:spPr>
            <a:xfrm>
              <a:off x="8631625" y="15832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8880900" y="3261250"/>
              <a:ext cx="43675" cy="33800"/>
            </a:xfrm>
            <a:custGeom>
              <a:avLst/>
              <a:gdLst/>
              <a:ahLst/>
              <a:cxnLst/>
              <a:rect l="l" t="t" r="r" b="b"/>
              <a:pathLst>
                <a:path w="1747" h="1352" extrusionOk="0">
                  <a:moveTo>
                    <a:pt x="700" y="0"/>
                  </a:moveTo>
                  <a:cubicBezTo>
                    <a:pt x="330" y="0"/>
                    <a:pt x="0" y="484"/>
                    <a:pt x="339" y="824"/>
                  </a:cubicBezTo>
                  <a:lnTo>
                    <a:pt x="725" y="1210"/>
                  </a:lnTo>
                  <a:cubicBezTo>
                    <a:pt x="825" y="1310"/>
                    <a:pt x="937" y="1352"/>
                    <a:pt x="1046" y="1352"/>
                  </a:cubicBezTo>
                  <a:cubicBezTo>
                    <a:pt x="1416" y="1352"/>
                    <a:pt x="1747" y="867"/>
                    <a:pt x="1407" y="528"/>
                  </a:cubicBezTo>
                  <a:lnTo>
                    <a:pt x="1022" y="142"/>
                  </a:lnTo>
                  <a:cubicBezTo>
                    <a:pt x="922" y="42"/>
                    <a:pt x="809" y="0"/>
                    <a:pt x="7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9075250" y="38784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8988450" y="24801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1" y="0"/>
                    <a:pt x="1" y="965"/>
                    <a:pt x="621" y="965"/>
                  </a:cubicBezTo>
                  <a:cubicBezTo>
                    <a:pt x="1242" y="965"/>
                    <a:pt x="1244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8988450" y="20750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978825" y="10045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351950" y="44667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8689475" y="4524625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9036675" y="485250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6635275" y="4818450"/>
              <a:ext cx="842275" cy="505875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3"/>
            <p:cNvSpPr/>
            <p:nvPr/>
          </p:nvSpPr>
          <p:spPr>
            <a:xfrm rot="-3555735">
              <a:off x="8481610" y="14980"/>
              <a:ext cx="842260" cy="505866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8867100" y="2696150"/>
              <a:ext cx="447400" cy="373175"/>
            </a:xfrm>
            <a:custGeom>
              <a:avLst/>
              <a:gdLst/>
              <a:ahLst/>
              <a:cxnLst/>
              <a:rect l="l" t="t" r="r" b="b"/>
              <a:pathLst>
                <a:path w="17896" h="14927" extrusionOk="0">
                  <a:moveTo>
                    <a:pt x="14614" y="1499"/>
                  </a:moveTo>
                  <a:cubicBezTo>
                    <a:pt x="14902" y="1499"/>
                    <a:pt x="15182" y="1575"/>
                    <a:pt x="15332" y="2044"/>
                  </a:cubicBezTo>
                  <a:cubicBezTo>
                    <a:pt x="14683" y="2342"/>
                    <a:pt x="14050" y="2497"/>
                    <a:pt x="13391" y="2497"/>
                  </a:cubicBezTo>
                  <a:cubicBezTo>
                    <a:pt x="12903" y="2497"/>
                    <a:pt x="12401" y="2412"/>
                    <a:pt x="11868" y="2238"/>
                  </a:cubicBezTo>
                  <a:cubicBezTo>
                    <a:pt x="12642" y="1469"/>
                    <a:pt x="13519" y="1560"/>
                    <a:pt x="14346" y="1511"/>
                  </a:cubicBezTo>
                  <a:cubicBezTo>
                    <a:pt x="14434" y="1506"/>
                    <a:pt x="14525" y="1499"/>
                    <a:pt x="14614" y="1499"/>
                  </a:cubicBezTo>
                  <a:close/>
                  <a:moveTo>
                    <a:pt x="7823" y="1946"/>
                  </a:moveTo>
                  <a:cubicBezTo>
                    <a:pt x="8292" y="1946"/>
                    <a:pt x="8674" y="2154"/>
                    <a:pt x="8987" y="2574"/>
                  </a:cubicBezTo>
                  <a:cubicBezTo>
                    <a:pt x="8609" y="2669"/>
                    <a:pt x="8244" y="2732"/>
                    <a:pt x="7885" y="2732"/>
                  </a:cubicBezTo>
                  <a:cubicBezTo>
                    <a:pt x="7423" y="2732"/>
                    <a:pt x="6971" y="2627"/>
                    <a:pt x="6510" y="2349"/>
                  </a:cubicBezTo>
                  <a:cubicBezTo>
                    <a:pt x="7011" y="2081"/>
                    <a:pt x="7445" y="1946"/>
                    <a:pt x="7823" y="1946"/>
                  </a:cubicBezTo>
                  <a:close/>
                  <a:moveTo>
                    <a:pt x="14384" y="1172"/>
                  </a:moveTo>
                  <a:cubicBezTo>
                    <a:pt x="13982" y="1195"/>
                    <a:pt x="13751" y="1181"/>
                    <a:pt x="13533" y="1227"/>
                  </a:cubicBezTo>
                  <a:cubicBezTo>
                    <a:pt x="13032" y="1331"/>
                    <a:pt x="12517" y="1415"/>
                    <a:pt x="12051" y="1609"/>
                  </a:cubicBezTo>
                  <a:cubicBezTo>
                    <a:pt x="11837" y="1699"/>
                    <a:pt x="11645" y="2017"/>
                    <a:pt x="11601" y="2259"/>
                  </a:cubicBezTo>
                  <a:cubicBezTo>
                    <a:pt x="11582" y="2368"/>
                    <a:pt x="11936" y="2622"/>
                    <a:pt x="12154" y="2674"/>
                  </a:cubicBezTo>
                  <a:cubicBezTo>
                    <a:pt x="12520" y="2763"/>
                    <a:pt x="12906" y="2835"/>
                    <a:pt x="13282" y="2835"/>
                  </a:cubicBezTo>
                  <a:cubicBezTo>
                    <a:pt x="13351" y="2835"/>
                    <a:pt x="13420" y="2832"/>
                    <a:pt x="13489" y="2827"/>
                  </a:cubicBezTo>
                  <a:cubicBezTo>
                    <a:pt x="14091" y="2781"/>
                    <a:pt x="14699" y="2663"/>
                    <a:pt x="15275" y="2483"/>
                  </a:cubicBezTo>
                  <a:cubicBezTo>
                    <a:pt x="15489" y="2418"/>
                    <a:pt x="15708" y="2112"/>
                    <a:pt x="15770" y="1875"/>
                  </a:cubicBezTo>
                  <a:cubicBezTo>
                    <a:pt x="15861" y="1526"/>
                    <a:pt x="15549" y="1374"/>
                    <a:pt x="15252" y="1311"/>
                  </a:cubicBezTo>
                  <a:cubicBezTo>
                    <a:pt x="14910" y="1237"/>
                    <a:pt x="14560" y="1199"/>
                    <a:pt x="14384" y="1172"/>
                  </a:cubicBezTo>
                  <a:close/>
                  <a:moveTo>
                    <a:pt x="7943" y="1636"/>
                  </a:moveTo>
                  <a:cubicBezTo>
                    <a:pt x="7385" y="1736"/>
                    <a:pt x="6940" y="1786"/>
                    <a:pt x="6513" y="1906"/>
                  </a:cubicBezTo>
                  <a:cubicBezTo>
                    <a:pt x="6368" y="1947"/>
                    <a:pt x="6185" y="2161"/>
                    <a:pt x="6180" y="2301"/>
                  </a:cubicBezTo>
                  <a:cubicBezTo>
                    <a:pt x="6174" y="2442"/>
                    <a:pt x="6338" y="2653"/>
                    <a:pt x="6482" y="2725"/>
                  </a:cubicBezTo>
                  <a:cubicBezTo>
                    <a:pt x="6976" y="2966"/>
                    <a:pt x="7489" y="3085"/>
                    <a:pt x="8010" y="3085"/>
                  </a:cubicBezTo>
                  <a:cubicBezTo>
                    <a:pt x="8338" y="3085"/>
                    <a:pt x="8669" y="3038"/>
                    <a:pt x="9001" y="2944"/>
                  </a:cubicBezTo>
                  <a:cubicBezTo>
                    <a:pt x="9176" y="2894"/>
                    <a:pt x="9402" y="2671"/>
                    <a:pt x="9418" y="2508"/>
                  </a:cubicBezTo>
                  <a:cubicBezTo>
                    <a:pt x="9436" y="2339"/>
                    <a:pt x="9271" y="2050"/>
                    <a:pt x="9113" y="1981"/>
                  </a:cubicBezTo>
                  <a:cubicBezTo>
                    <a:pt x="8717" y="1808"/>
                    <a:pt x="8278" y="1729"/>
                    <a:pt x="7943" y="1636"/>
                  </a:cubicBezTo>
                  <a:close/>
                  <a:moveTo>
                    <a:pt x="4113" y="2808"/>
                  </a:moveTo>
                  <a:cubicBezTo>
                    <a:pt x="4515" y="2808"/>
                    <a:pt x="4807" y="2995"/>
                    <a:pt x="4991" y="3366"/>
                  </a:cubicBezTo>
                  <a:cubicBezTo>
                    <a:pt x="4477" y="3164"/>
                    <a:pt x="4138" y="3031"/>
                    <a:pt x="3708" y="2862"/>
                  </a:cubicBezTo>
                  <a:cubicBezTo>
                    <a:pt x="3853" y="2826"/>
                    <a:pt x="3988" y="2808"/>
                    <a:pt x="4113" y="2808"/>
                  </a:cubicBezTo>
                  <a:close/>
                  <a:moveTo>
                    <a:pt x="2831" y="3004"/>
                  </a:moveTo>
                  <a:lnTo>
                    <a:pt x="2831" y="3004"/>
                  </a:lnTo>
                  <a:cubicBezTo>
                    <a:pt x="3580" y="3281"/>
                    <a:pt x="4134" y="3484"/>
                    <a:pt x="4698" y="3691"/>
                  </a:cubicBezTo>
                  <a:lnTo>
                    <a:pt x="4697" y="3691"/>
                  </a:lnTo>
                  <a:cubicBezTo>
                    <a:pt x="4599" y="4222"/>
                    <a:pt x="4484" y="4660"/>
                    <a:pt x="3978" y="4794"/>
                  </a:cubicBezTo>
                  <a:cubicBezTo>
                    <a:pt x="3955" y="4800"/>
                    <a:pt x="3930" y="4803"/>
                    <a:pt x="3904" y="4803"/>
                  </a:cubicBezTo>
                  <a:cubicBezTo>
                    <a:pt x="3600" y="4803"/>
                    <a:pt x="3169" y="4369"/>
                    <a:pt x="2994" y="3882"/>
                  </a:cubicBezTo>
                  <a:cubicBezTo>
                    <a:pt x="2913" y="3660"/>
                    <a:pt x="2902" y="3410"/>
                    <a:pt x="2831" y="3004"/>
                  </a:cubicBezTo>
                  <a:close/>
                  <a:moveTo>
                    <a:pt x="15709" y="825"/>
                  </a:moveTo>
                  <a:cubicBezTo>
                    <a:pt x="16032" y="825"/>
                    <a:pt x="16295" y="831"/>
                    <a:pt x="16484" y="843"/>
                  </a:cubicBezTo>
                  <a:cubicBezTo>
                    <a:pt x="17221" y="2601"/>
                    <a:pt x="17081" y="3124"/>
                    <a:pt x="15697" y="4333"/>
                  </a:cubicBezTo>
                  <a:cubicBezTo>
                    <a:pt x="14713" y="5192"/>
                    <a:pt x="13535" y="5579"/>
                    <a:pt x="12295" y="5811"/>
                  </a:cubicBezTo>
                  <a:cubicBezTo>
                    <a:pt x="12240" y="5821"/>
                    <a:pt x="12184" y="5825"/>
                    <a:pt x="12127" y="5825"/>
                  </a:cubicBezTo>
                  <a:cubicBezTo>
                    <a:pt x="11876" y="5825"/>
                    <a:pt x="11602" y="5740"/>
                    <a:pt x="11361" y="5655"/>
                  </a:cubicBezTo>
                  <a:cubicBezTo>
                    <a:pt x="9515" y="5002"/>
                    <a:pt x="7673" y="4339"/>
                    <a:pt x="5840" y="3652"/>
                  </a:cubicBezTo>
                  <a:cubicBezTo>
                    <a:pt x="5640" y="3576"/>
                    <a:pt x="5404" y="3347"/>
                    <a:pt x="5359" y="3148"/>
                  </a:cubicBezTo>
                  <a:cubicBezTo>
                    <a:pt x="5210" y="2516"/>
                    <a:pt x="4814" y="2337"/>
                    <a:pt x="4279" y="2337"/>
                  </a:cubicBezTo>
                  <a:cubicBezTo>
                    <a:pt x="4232" y="2337"/>
                    <a:pt x="4185" y="2338"/>
                    <a:pt x="4136" y="2341"/>
                  </a:cubicBezTo>
                  <a:cubicBezTo>
                    <a:pt x="4119" y="2342"/>
                    <a:pt x="4102" y="2342"/>
                    <a:pt x="4085" y="2342"/>
                  </a:cubicBezTo>
                  <a:cubicBezTo>
                    <a:pt x="4012" y="2342"/>
                    <a:pt x="3938" y="2336"/>
                    <a:pt x="3865" y="2336"/>
                  </a:cubicBezTo>
                  <a:cubicBezTo>
                    <a:pt x="3792" y="2336"/>
                    <a:pt x="3722" y="2342"/>
                    <a:pt x="3657" y="2366"/>
                  </a:cubicBezTo>
                  <a:cubicBezTo>
                    <a:pt x="3476" y="2434"/>
                    <a:pt x="3307" y="2463"/>
                    <a:pt x="3147" y="2463"/>
                  </a:cubicBezTo>
                  <a:cubicBezTo>
                    <a:pt x="2585" y="2463"/>
                    <a:pt x="2135" y="2099"/>
                    <a:pt x="1634" y="1770"/>
                  </a:cubicBezTo>
                  <a:cubicBezTo>
                    <a:pt x="2437" y="1455"/>
                    <a:pt x="12342" y="825"/>
                    <a:pt x="15709" y="825"/>
                  </a:cubicBezTo>
                  <a:close/>
                  <a:moveTo>
                    <a:pt x="15947" y="6008"/>
                  </a:moveTo>
                  <a:cubicBezTo>
                    <a:pt x="16062" y="6595"/>
                    <a:pt x="16150" y="7043"/>
                    <a:pt x="16239" y="7492"/>
                  </a:cubicBezTo>
                  <a:lnTo>
                    <a:pt x="16435" y="7481"/>
                  </a:lnTo>
                  <a:cubicBezTo>
                    <a:pt x="16460" y="6680"/>
                    <a:pt x="16420" y="6536"/>
                    <a:pt x="15947" y="6008"/>
                  </a:cubicBezTo>
                  <a:close/>
                  <a:moveTo>
                    <a:pt x="14648" y="7321"/>
                  </a:moveTo>
                  <a:cubicBezTo>
                    <a:pt x="14001" y="7735"/>
                    <a:pt x="13978" y="7808"/>
                    <a:pt x="14372" y="8618"/>
                  </a:cubicBezTo>
                  <a:cubicBezTo>
                    <a:pt x="14560" y="8155"/>
                    <a:pt x="14708" y="7786"/>
                    <a:pt x="14858" y="7417"/>
                  </a:cubicBezTo>
                  <a:cubicBezTo>
                    <a:pt x="14789" y="7386"/>
                    <a:pt x="14718" y="7354"/>
                    <a:pt x="14648" y="7321"/>
                  </a:cubicBezTo>
                  <a:close/>
                  <a:moveTo>
                    <a:pt x="7303" y="5934"/>
                  </a:moveTo>
                  <a:cubicBezTo>
                    <a:pt x="8082" y="6656"/>
                    <a:pt x="8339" y="8002"/>
                    <a:pt x="7903" y="8803"/>
                  </a:cubicBezTo>
                  <a:cubicBezTo>
                    <a:pt x="7826" y="8945"/>
                    <a:pt x="7636" y="9111"/>
                    <a:pt x="7496" y="9112"/>
                  </a:cubicBezTo>
                  <a:cubicBezTo>
                    <a:pt x="7349" y="9112"/>
                    <a:pt x="7161" y="8958"/>
                    <a:pt x="7065" y="8820"/>
                  </a:cubicBezTo>
                  <a:cubicBezTo>
                    <a:pt x="6962" y="8672"/>
                    <a:pt x="6927" y="8468"/>
                    <a:pt x="6894" y="8281"/>
                  </a:cubicBezTo>
                  <a:cubicBezTo>
                    <a:pt x="6755" y="7485"/>
                    <a:pt x="6845" y="6726"/>
                    <a:pt x="7303" y="5934"/>
                  </a:cubicBezTo>
                  <a:close/>
                  <a:moveTo>
                    <a:pt x="7223" y="5416"/>
                  </a:moveTo>
                  <a:cubicBezTo>
                    <a:pt x="6310" y="6506"/>
                    <a:pt x="6141" y="7681"/>
                    <a:pt x="6546" y="8962"/>
                  </a:cubicBezTo>
                  <a:cubicBezTo>
                    <a:pt x="6687" y="9406"/>
                    <a:pt x="7017" y="9643"/>
                    <a:pt x="7486" y="9659"/>
                  </a:cubicBezTo>
                  <a:cubicBezTo>
                    <a:pt x="7499" y="9659"/>
                    <a:pt x="7511" y="9660"/>
                    <a:pt x="7523" y="9660"/>
                  </a:cubicBezTo>
                  <a:cubicBezTo>
                    <a:pt x="8016" y="9660"/>
                    <a:pt x="8285" y="9320"/>
                    <a:pt x="8344" y="8904"/>
                  </a:cubicBezTo>
                  <a:cubicBezTo>
                    <a:pt x="8439" y="8247"/>
                    <a:pt x="8480" y="7568"/>
                    <a:pt x="8429" y="6906"/>
                  </a:cubicBezTo>
                  <a:cubicBezTo>
                    <a:pt x="8379" y="6231"/>
                    <a:pt x="8006" y="5710"/>
                    <a:pt x="7223" y="5416"/>
                  </a:cubicBezTo>
                  <a:close/>
                  <a:moveTo>
                    <a:pt x="14511" y="9842"/>
                  </a:moveTo>
                  <a:cubicBezTo>
                    <a:pt x="14275" y="10302"/>
                    <a:pt x="13920" y="10709"/>
                    <a:pt x="14043" y="11325"/>
                  </a:cubicBezTo>
                  <a:cubicBezTo>
                    <a:pt x="14252" y="10877"/>
                    <a:pt x="14462" y="10428"/>
                    <a:pt x="14670" y="9980"/>
                  </a:cubicBezTo>
                  <a:cubicBezTo>
                    <a:pt x="14617" y="9934"/>
                    <a:pt x="14563" y="9888"/>
                    <a:pt x="14511" y="9842"/>
                  </a:cubicBezTo>
                  <a:close/>
                  <a:moveTo>
                    <a:pt x="14882" y="10755"/>
                  </a:moveTo>
                  <a:cubicBezTo>
                    <a:pt x="14765" y="10962"/>
                    <a:pt x="14648" y="11169"/>
                    <a:pt x="14533" y="11376"/>
                  </a:cubicBezTo>
                  <a:cubicBezTo>
                    <a:pt x="14596" y="11411"/>
                    <a:pt x="14659" y="11445"/>
                    <a:pt x="14722" y="11480"/>
                  </a:cubicBezTo>
                  <a:cubicBezTo>
                    <a:pt x="14836" y="11272"/>
                    <a:pt x="14950" y="11063"/>
                    <a:pt x="15062" y="10855"/>
                  </a:cubicBezTo>
                  <a:cubicBezTo>
                    <a:pt x="15002" y="10821"/>
                    <a:pt x="14942" y="10788"/>
                    <a:pt x="14882" y="10755"/>
                  </a:cubicBezTo>
                  <a:close/>
                  <a:moveTo>
                    <a:pt x="1001" y="2026"/>
                  </a:moveTo>
                  <a:cubicBezTo>
                    <a:pt x="1399" y="2241"/>
                    <a:pt x="1808" y="2380"/>
                    <a:pt x="2097" y="2647"/>
                  </a:cubicBezTo>
                  <a:cubicBezTo>
                    <a:pt x="2296" y="2832"/>
                    <a:pt x="2389" y="3187"/>
                    <a:pt x="2425" y="3480"/>
                  </a:cubicBezTo>
                  <a:cubicBezTo>
                    <a:pt x="2498" y="4047"/>
                    <a:pt x="2676" y="4541"/>
                    <a:pt x="3114" y="4919"/>
                  </a:cubicBezTo>
                  <a:cubicBezTo>
                    <a:pt x="3389" y="5157"/>
                    <a:pt x="3660" y="5276"/>
                    <a:pt x="3915" y="5276"/>
                  </a:cubicBezTo>
                  <a:cubicBezTo>
                    <a:pt x="4248" y="5276"/>
                    <a:pt x="4552" y="5074"/>
                    <a:pt x="4801" y="4672"/>
                  </a:cubicBezTo>
                  <a:cubicBezTo>
                    <a:pt x="4951" y="4432"/>
                    <a:pt x="5062" y="4168"/>
                    <a:pt x="5243" y="3810"/>
                  </a:cubicBezTo>
                  <a:cubicBezTo>
                    <a:pt x="7575" y="4702"/>
                    <a:pt x="9818" y="5561"/>
                    <a:pt x="12133" y="6449"/>
                  </a:cubicBezTo>
                  <a:lnTo>
                    <a:pt x="12135" y="9551"/>
                  </a:lnTo>
                  <a:cubicBezTo>
                    <a:pt x="10578" y="10063"/>
                    <a:pt x="10126" y="11359"/>
                    <a:pt x="9936" y="12973"/>
                  </a:cubicBezTo>
                  <a:cubicBezTo>
                    <a:pt x="7036" y="11643"/>
                    <a:pt x="4212" y="10348"/>
                    <a:pt x="1305" y="9014"/>
                  </a:cubicBezTo>
                  <a:cubicBezTo>
                    <a:pt x="1937" y="8381"/>
                    <a:pt x="2684" y="7872"/>
                    <a:pt x="2482" y="6898"/>
                  </a:cubicBezTo>
                  <a:cubicBezTo>
                    <a:pt x="2305" y="6050"/>
                    <a:pt x="2010" y="5274"/>
                    <a:pt x="1001" y="5012"/>
                  </a:cubicBezTo>
                  <a:lnTo>
                    <a:pt x="1001" y="2026"/>
                  </a:lnTo>
                  <a:close/>
                  <a:moveTo>
                    <a:pt x="12121" y="10044"/>
                  </a:moveTo>
                  <a:lnTo>
                    <a:pt x="12121" y="10044"/>
                  </a:lnTo>
                  <a:cubicBezTo>
                    <a:pt x="12042" y="11403"/>
                    <a:pt x="11971" y="12598"/>
                    <a:pt x="11892" y="13930"/>
                  </a:cubicBezTo>
                  <a:cubicBezTo>
                    <a:pt x="11415" y="13676"/>
                    <a:pt x="11007" y="13500"/>
                    <a:pt x="10655" y="13248"/>
                  </a:cubicBezTo>
                  <a:cubicBezTo>
                    <a:pt x="10511" y="13145"/>
                    <a:pt x="10399" y="12861"/>
                    <a:pt x="10424" y="12679"/>
                  </a:cubicBezTo>
                  <a:cubicBezTo>
                    <a:pt x="10571" y="11637"/>
                    <a:pt x="10905" y="10686"/>
                    <a:pt x="12121" y="10044"/>
                  </a:cubicBezTo>
                  <a:close/>
                  <a:moveTo>
                    <a:pt x="16959" y="4047"/>
                  </a:moveTo>
                  <a:cubicBezTo>
                    <a:pt x="17029" y="4434"/>
                    <a:pt x="17087" y="4669"/>
                    <a:pt x="17112" y="4909"/>
                  </a:cubicBezTo>
                  <a:cubicBezTo>
                    <a:pt x="17333" y="6994"/>
                    <a:pt x="17273" y="9081"/>
                    <a:pt x="17095" y="11163"/>
                  </a:cubicBezTo>
                  <a:cubicBezTo>
                    <a:pt x="17070" y="11450"/>
                    <a:pt x="16907" y="11801"/>
                    <a:pt x="16689" y="11982"/>
                  </a:cubicBezTo>
                  <a:cubicBezTo>
                    <a:pt x="15503" y="12971"/>
                    <a:pt x="14176" y="13734"/>
                    <a:pt x="12612" y="14349"/>
                  </a:cubicBezTo>
                  <a:cubicBezTo>
                    <a:pt x="12268" y="11681"/>
                    <a:pt x="13086" y="9117"/>
                    <a:pt x="12680" y="6467"/>
                  </a:cubicBezTo>
                  <a:cubicBezTo>
                    <a:pt x="14365" y="6024"/>
                    <a:pt x="15785" y="5380"/>
                    <a:pt x="16959" y="4047"/>
                  </a:cubicBezTo>
                  <a:close/>
                  <a:moveTo>
                    <a:pt x="16398" y="0"/>
                  </a:moveTo>
                  <a:cubicBezTo>
                    <a:pt x="16384" y="0"/>
                    <a:pt x="16370" y="1"/>
                    <a:pt x="16356" y="1"/>
                  </a:cubicBezTo>
                  <a:cubicBezTo>
                    <a:pt x="15136" y="49"/>
                    <a:pt x="13912" y="44"/>
                    <a:pt x="12694" y="113"/>
                  </a:cubicBezTo>
                  <a:cubicBezTo>
                    <a:pt x="10127" y="260"/>
                    <a:pt x="7562" y="429"/>
                    <a:pt x="4998" y="614"/>
                  </a:cubicBezTo>
                  <a:cubicBezTo>
                    <a:pt x="3405" y="730"/>
                    <a:pt x="1798" y="780"/>
                    <a:pt x="151" y="1320"/>
                  </a:cubicBezTo>
                  <a:cubicBezTo>
                    <a:pt x="451" y="2783"/>
                    <a:pt x="1" y="4285"/>
                    <a:pt x="321" y="5734"/>
                  </a:cubicBezTo>
                  <a:cubicBezTo>
                    <a:pt x="585" y="5734"/>
                    <a:pt x="813" y="5695"/>
                    <a:pt x="997" y="5695"/>
                  </a:cubicBezTo>
                  <a:cubicBezTo>
                    <a:pt x="1106" y="5695"/>
                    <a:pt x="1200" y="5708"/>
                    <a:pt x="1277" y="5753"/>
                  </a:cubicBezTo>
                  <a:cubicBezTo>
                    <a:pt x="1792" y="6048"/>
                    <a:pt x="1925" y="6617"/>
                    <a:pt x="1985" y="7162"/>
                  </a:cubicBezTo>
                  <a:cubicBezTo>
                    <a:pt x="2038" y="7631"/>
                    <a:pt x="1748" y="7945"/>
                    <a:pt x="1334" y="8135"/>
                  </a:cubicBezTo>
                  <a:cubicBezTo>
                    <a:pt x="933" y="8318"/>
                    <a:pt x="525" y="8488"/>
                    <a:pt x="15" y="8711"/>
                  </a:cubicBezTo>
                  <a:cubicBezTo>
                    <a:pt x="313" y="9302"/>
                    <a:pt x="742" y="9526"/>
                    <a:pt x="1170" y="9733"/>
                  </a:cubicBezTo>
                  <a:cubicBezTo>
                    <a:pt x="2585" y="10423"/>
                    <a:pt x="4008" y="11098"/>
                    <a:pt x="5427" y="11779"/>
                  </a:cubicBezTo>
                  <a:cubicBezTo>
                    <a:pt x="7538" y="12793"/>
                    <a:pt x="9823" y="13433"/>
                    <a:pt x="11814" y="14707"/>
                  </a:cubicBezTo>
                  <a:cubicBezTo>
                    <a:pt x="12060" y="14865"/>
                    <a:pt x="12307" y="14927"/>
                    <a:pt x="12554" y="14927"/>
                  </a:cubicBezTo>
                  <a:cubicBezTo>
                    <a:pt x="12801" y="14927"/>
                    <a:pt x="13048" y="14865"/>
                    <a:pt x="13294" y="14775"/>
                  </a:cubicBezTo>
                  <a:cubicBezTo>
                    <a:pt x="14331" y="14399"/>
                    <a:pt x="15280" y="13864"/>
                    <a:pt x="16111" y="13134"/>
                  </a:cubicBezTo>
                  <a:cubicBezTo>
                    <a:pt x="16471" y="12816"/>
                    <a:pt x="16751" y="12371"/>
                    <a:pt x="17157" y="12144"/>
                  </a:cubicBezTo>
                  <a:cubicBezTo>
                    <a:pt x="17765" y="11801"/>
                    <a:pt x="17896" y="11311"/>
                    <a:pt x="17877" y="10703"/>
                  </a:cubicBezTo>
                  <a:cubicBezTo>
                    <a:pt x="17788" y="7812"/>
                    <a:pt x="17720" y="4922"/>
                    <a:pt x="17591" y="2034"/>
                  </a:cubicBezTo>
                  <a:cubicBezTo>
                    <a:pt x="17567" y="1510"/>
                    <a:pt x="17319" y="985"/>
                    <a:pt x="17115" y="485"/>
                  </a:cubicBezTo>
                  <a:cubicBezTo>
                    <a:pt x="16998" y="197"/>
                    <a:pt x="16758" y="0"/>
                    <a:pt x="16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4"/>
          <p:cNvSpPr txBox="1">
            <a:spLocks noGrp="1"/>
          </p:cNvSpPr>
          <p:nvPr>
            <p:ph type="title"/>
          </p:nvPr>
        </p:nvSpPr>
        <p:spPr>
          <a:xfrm>
            <a:off x="741750" y="3469050"/>
            <a:ext cx="399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8" name="Google Shape;298;p14"/>
          <p:cNvSpPr txBox="1">
            <a:spLocks noGrp="1"/>
          </p:cNvSpPr>
          <p:nvPr>
            <p:ph type="subTitle" idx="1"/>
          </p:nvPr>
        </p:nvSpPr>
        <p:spPr>
          <a:xfrm>
            <a:off x="741750" y="831775"/>
            <a:ext cx="3993900" cy="25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9" name="Google Shape;299;p14"/>
          <p:cNvSpPr>
            <a:spLocks noGrp="1"/>
          </p:cNvSpPr>
          <p:nvPr>
            <p:ph type="pic" idx="2"/>
          </p:nvPr>
        </p:nvSpPr>
        <p:spPr>
          <a:xfrm>
            <a:off x="5607600" y="1153800"/>
            <a:ext cx="3536400" cy="39897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300" name="Google Shape;300;p14"/>
          <p:cNvGrpSpPr/>
          <p:nvPr/>
        </p:nvGrpSpPr>
        <p:grpSpPr>
          <a:xfrm>
            <a:off x="-273012" y="4044313"/>
            <a:ext cx="3174200" cy="1586550"/>
            <a:chOff x="-273012" y="4044313"/>
            <a:chExt cx="3174200" cy="1586550"/>
          </a:xfrm>
        </p:grpSpPr>
        <p:sp>
          <p:nvSpPr>
            <p:cNvPr id="301" name="Google Shape;301;p14"/>
            <p:cNvSpPr/>
            <p:nvPr/>
          </p:nvSpPr>
          <p:spPr>
            <a:xfrm rot="10800000">
              <a:off x="1062313" y="4723288"/>
              <a:ext cx="446075" cy="907575"/>
            </a:xfrm>
            <a:custGeom>
              <a:avLst/>
              <a:gdLst/>
              <a:ahLst/>
              <a:cxnLst/>
              <a:rect l="l" t="t" r="r" b="b"/>
              <a:pathLst>
                <a:path w="17843" h="36303" extrusionOk="0">
                  <a:moveTo>
                    <a:pt x="3068" y="6625"/>
                  </a:moveTo>
                  <a:lnTo>
                    <a:pt x="3068" y="6625"/>
                  </a:lnTo>
                  <a:cubicBezTo>
                    <a:pt x="3086" y="6635"/>
                    <a:pt x="3098" y="6655"/>
                    <a:pt x="3094" y="6655"/>
                  </a:cubicBezTo>
                  <a:cubicBezTo>
                    <a:pt x="3092" y="6655"/>
                    <a:pt x="3084" y="6648"/>
                    <a:pt x="3068" y="6625"/>
                  </a:cubicBezTo>
                  <a:close/>
                  <a:moveTo>
                    <a:pt x="4378" y="320"/>
                  </a:moveTo>
                  <a:lnTo>
                    <a:pt x="4378" y="320"/>
                  </a:lnTo>
                  <a:cubicBezTo>
                    <a:pt x="5060" y="974"/>
                    <a:pt x="4766" y="1887"/>
                    <a:pt x="5153" y="2612"/>
                  </a:cubicBezTo>
                  <a:cubicBezTo>
                    <a:pt x="5577" y="2340"/>
                    <a:pt x="5627" y="1668"/>
                    <a:pt x="6276" y="1668"/>
                  </a:cubicBezTo>
                  <a:cubicBezTo>
                    <a:pt x="6291" y="1668"/>
                    <a:pt x="6306" y="1668"/>
                    <a:pt x="6321" y="1669"/>
                  </a:cubicBezTo>
                  <a:cubicBezTo>
                    <a:pt x="6840" y="2375"/>
                    <a:pt x="6048" y="2834"/>
                    <a:pt x="5882" y="3480"/>
                  </a:cubicBezTo>
                  <a:cubicBezTo>
                    <a:pt x="6097" y="3452"/>
                    <a:pt x="6245" y="3419"/>
                    <a:pt x="6397" y="3412"/>
                  </a:cubicBezTo>
                  <a:cubicBezTo>
                    <a:pt x="6414" y="3412"/>
                    <a:pt x="6431" y="3411"/>
                    <a:pt x="6448" y="3411"/>
                  </a:cubicBezTo>
                  <a:cubicBezTo>
                    <a:pt x="7007" y="3411"/>
                    <a:pt x="7251" y="3789"/>
                    <a:pt x="6929" y="4276"/>
                  </a:cubicBezTo>
                  <a:cubicBezTo>
                    <a:pt x="6705" y="4618"/>
                    <a:pt x="6322" y="4858"/>
                    <a:pt x="6000" y="5131"/>
                  </a:cubicBezTo>
                  <a:cubicBezTo>
                    <a:pt x="5902" y="5213"/>
                    <a:pt x="5768" y="5253"/>
                    <a:pt x="5518" y="5466"/>
                  </a:cubicBezTo>
                  <a:cubicBezTo>
                    <a:pt x="5593" y="5472"/>
                    <a:pt x="5667" y="5475"/>
                    <a:pt x="5741" y="5482"/>
                  </a:cubicBezTo>
                  <a:cubicBezTo>
                    <a:pt x="5972" y="5504"/>
                    <a:pt x="6209" y="5578"/>
                    <a:pt x="6157" y="5847"/>
                  </a:cubicBezTo>
                  <a:cubicBezTo>
                    <a:pt x="6130" y="5984"/>
                    <a:pt x="5921" y="6175"/>
                    <a:pt x="5781" y="6188"/>
                  </a:cubicBezTo>
                  <a:cubicBezTo>
                    <a:pt x="5217" y="6240"/>
                    <a:pt x="5108" y="6603"/>
                    <a:pt x="5045" y="7064"/>
                  </a:cubicBezTo>
                  <a:cubicBezTo>
                    <a:pt x="4804" y="8864"/>
                    <a:pt x="4547" y="10660"/>
                    <a:pt x="4296" y="12456"/>
                  </a:cubicBezTo>
                  <a:cubicBezTo>
                    <a:pt x="4267" y="12648"/>
                    <a:pt x="4228" y="12839"/>
                    <a:pt x="4195" y="13030"/>
                  </a:cubicBezTo>
                  <a:cubicBezTo>
                    <a:pt x="4147" y="13024"/>
                    <a:pt x="4100" y="13016"/>
                    <a:pt x="4053" y="13008"/>
                  </a:cubicBezTo>
                  <a:cubicBezTo>
                    <a:pt x="4135" y="12046"/>
                    <a:pt x="4233" y="11084"/>
                    <a:pt x="4293" y="10121"/>
                  </a:cubicBezTo>
                  <a:lnTo>
                    <a:pt x="4293" y="10122"/>
                  </a:lnTo>
                  <a:cubicBezTo>
                    <a:pt x="4351" y="9157"/>
                    <a:pt x="4670" y="8205"/>
                    <a:pt x="4533" y="7172"/>
                  </a:cubicBezTo>
                  <a:lnTo>
                    <a:pt x="4533" y="7172"/>
                  </a:lnTo>
                  <a:cubicBezTo>
                    <a:pt x="4242" y="7319"/>
                    <a:pt x="3981" y="7392"/>
                    <a:pt x="3747" y="7392"/>
                  </a:cubicBezTo>
                  <a:cubicBezTo>
                    <a:pt x="3516" y="7392"/>
                    <a:pt x="3313" y="7320"/>
                    <a:pt x="3138" y="7175"/>
                  </a:cubicBezTo>
                  <a:cubicBezTo>
                    <a:pt x="3487" y="6970"/>
                    <a:pt x="3808" y="6782"/>
                    <a:pt x="4302" y="6489"/>
                  </a:cubicBezTo>
                  <a:cubicBezTo>
                    <a:pt x="3833" y="6437"/>
                    <a:pt x="3553" y="6434"/>
                    <a:pt x="3290" y="6368"/>
                  </a:cubicBezTo>
                  <a:cubicBezTo>
                    <a:pt x="3045" y="6306"/>
                    <a:pt x="2817" y="6178"/>
                    <a:pt x="2584" y="6080"/>
                  </a:cubicBezTo>
                  <a:cubicBezTo>
                    <a:pt x="2579" y="6020"/>
                    <a:pt x="2574" y="5960"/>
                    <a:pt x="2569" y="5902"/>
                  </a:cubicBezTo>
                  <a:cubicBezTo>
                    <a:pt x="2795" y="5798"/>
                    <a:pt x="3018" y="5682"/>
                    <a:pt x="3249" y="5591"/>
                  </a:cubicBezTo>
                  <a:cubicBezTo>
                    <a:pt x="3484" y="5497"/>
                    <a:pt x="3729" y="5426"/>
                    <a:pt x="4079" y="5308"/>
                  </a:cubicBezTo>
                  <a:cubicBezTo>
                    <a:pt x="3541" y="4941"/>
                    <a:pt x="2912" y="4888"/>
                    <a:pt x="2650" y="4269"/>
                  </a:cubicBezTo>
                  <a:cubicBezTo>
                    <a:pt x="3095" y="3864"/>
                    <a:pt x="3730" y="4128"/>
                    <a:pt x="4304" y="3836"/>
                  </a:cubicBezTo>
                  <a:cubicBezTo>
                    <a:pt x="3560" y="3393"/>
                    <a:pt x="2944" y="2943"/>
                    <a:pt x="2936" y="1940"/>
                  </a:cubicBezTo>
                  <a:lnTo>
                    <a:pt x="2936" y="1940"/>
                  </a:lnTo>
                  <a:cubicBezTo>
                    <a:pt x="3482" y="2090"/>
                    <a:pt x="3980" y="2228"/>
                    <a:pt x="4558" y="2387"/>
                  </a:cubicBezTo>
                  <a:cubicBezTo>
                    <a:pt x="4623" y="1697"/>
                    <a:pt x="4073" y="1073"/>
                    <a:pt x="4378" y="320"/>
                  </a:cubicBezTo>
                  <a:close/>
                  <a:moveTo>
                    <a:pt x="13528" y="1130"/>
                  </a:moveTo>
                  <a:cubicBezTo>
                    <a:pt x="14212" y="1136"/>
                    <a:pt x="14209" y="1964"/>
                    <a:pt x="14772" y="2193"/>
                  </a:cubicBezTo>
                  <a:cubicBezTo>
                    <a:pt x="14877" y="1866"/>
                    <a:pt x="14969" y="1577"/>
                    <a:pt x="15069" y="1269"/>
                  </a:cubicBezTo>
                  <a:cubicBezTo>
                    <a:pt x="15674" y="1441"/>
                    <a:pt x="15585" y="2075"/>
                    <a:pt x="15942" y="2411"/>
                  </a:cubicBezTo>
                  <a:cubicBezTo>
                    <a:pt x="16290" y="2077"/>
                    <a:pt x="16607" y="1665"/>
                    <a:pt x="17087" y="1665"/>
                  </a:cubicBezTo>
                  <a:cubicBezTo>
                    <a:pt x="17238" y="1665"/>
                    <a:pt x="17406" y="1706"/>
                    <a:pt x="17596" y="1803"/>
                  </a:cubicBezTo>
                  <a:cubicBezTo>
                    <a:pt x="17395" y="2534"/>
                    <a:pt x="16697" y="2577"/>
                    <a:pt x="16141" y="2888"/>
                  </a:cubicBezTo>
                  <a:cubicBezTo>
                    <a:pt x="16342" y="3063"/>
                    <a:pt x="16517" y="3177"/>
                    <a:pt x="16639" y="3332"/>
                  </a:cubicBezTo>
                  <a:cubicBezTo>
                    <a:pt x="16853" y="3604"/>
                    <a:pt x="16923" y="3924"/>
                    <a:pt x="16702" y="4221"/>
                  </a:cubicBezTo>
                  <a:cubicBezTo>
                    <a:pt x="16577" y="4387"/>
                    <a:pt x="16428" y="4452"/>
                    <a:pt x="16271" y="4452"/>
                  </a:cubicBezTo>
                  <a:cubicBezTo>
                    <a:pt x="16128" y="4452"/>
                    <a:pt x="15979" y="4398"/>
                    <a:pt x="15836" y="4318"/>
                  </a:cubicBezTo>
                  <a:cubicBezTo>
                    <a:pt x="15634" y="4204"/>
                    <a:pt x="15465" y="4035"/>
                    <a:pt x="15233" y="3850"/>
                  </a:cubicBezTo>
                  <a:cubicBezTo>
                    <a:pt x="15184" y="4141"/>
                    <a:pt x="15178" y="4403"/>
                    <a:pt x="15094" y="4633"/>
                  </a:cubicBezTo>
                  <a:cubicBezTo>
                    <a:pt x="15018" y="4839"/>
                    <a:pt x="14855" y="5011"/>
                    <a:pt x="14669" y="5291"/>
                  </a:cubicBezTo>
                  <a:cubicBezTo>
                    <a:pt x="14295" y="4878"/>
                    <a:pt x="14004" y="4559"/>
                    <a:pt x="13661" y="4183"/>
                  </a:cubicBezTo>
                  <a:lnTo>
                    <a:pt x="13661" y="4183"/>
                  </a:lnTo>
                  <a:cubicBezTo>
                    <a:pt x="13465" y="4736"/>
                    <a:pt x="13765" y="5349"/>
                    <a:pt x="13233" y="5742"/>
                  </a:cubicBezTo>
                  <a:cubicBezTo>
                    <a:pt x="13218" y="5743"/>
                    <a:pt x="13203" y="5744"/>
                    <a:pt x="13189" y="5744"/>
                  </a:cubicBezTo>
                  <a:cubicBezTo>
                    <a:pt x="12723" y="5744"/>
                    <a:pt x="12597" y="5237"/>
                    <a:pt x="12206" y="4953"/>
                  </a:cubicBezTo>
                  <a:lnTo>
                    <a:pt x="12206" y="4953"/>
                  </a:lnTo>
                  <a:cubicBezTo>
                    <a:pt x="12206" y="5377"/>
                    <a:pt x="12221" y="5709"/>
                    <a:pt x="12202" y="6039"/>
                  </a:cubicBezTo>
                  <a:cubicBezTo>
                    <a:pt x="12184" y="6336"/>
                    <a:pt x="12137" y="6646"/>
                    <a:pt x="11792" y="6752"/>
                  </a:cubicBezTo>
                  <a:cubicBezTo>
                    <a:pt x="11712" y="6776"/>
                    <a:pt x="11634" y="6788"/>
                    <a:pt x="11559" y="6788"/>
                  </a:cubicBezTo>
                  <a:cubicBezTo>
                    <a:pt x="11345" y="6788"/>
                    <a:pt x="11156" y="6691"/>
                    <a:pt x="10998" y="6507"/>
                  </a:cubicBezTo>
                  <a:cubicBezTo>
                    <a:pt x="10933" y="6429"/>
                    <a:pt x="10864" y="6357"/>
                    <a:pt x="10718" y="6197"/>
                  </a:cubicBezTo>
                  <a:lnTo>
                    <a:pt x="10718" y="6197"/>
                  </a:lnTo>
                  <a:cubicBezTo>
                    <a:pt x="10603" y="6695"/>
                    <a:pt x="11105" y="7164"/>
                    <a:pt x="10549" y="7521"/>
                  </a:cubicBezTo>
                  <a:cubicBezTo>
                    <a:pt x="10355" y="7390"/>
                    <a:pt x="10140" y="7244"/>
                    <a:pt x="9878" y="7068"/>
                  </a:cubicBezTo>
                  <a:cubicBezTo>
                    <a:pt x="7521" y="8527"/>
                    <a:pt x="6022" y="10720"/>
                    <a:pt x="4806" y="13326"/>
                  </a:cubicBezTo>
                  <a:cubicBezTo>
                    <a:pt x="4757" y="12438"/>
                    <a:pt x="5566" y="10633"/>
                    <a:pt x="6676" y="9331"/>
                  </a:cubicBezTo>
                  <a:cubicBezTo>
                    <a:pt x="7626" y="8221"/>
                    <a:pt x="8706" y="7224"/>
                    <a:pt x="9718" y="6186"/>
                  </a:cubicBezTo>
                  <a:cubicBezTo>
                    <a:pt x="9057" y="5799"/>
                    <a:pt x="9012" y="5736"/>
                    <a:pt x="8949" y="4910"/>
                  </a:cubicBezTo>
                  <a:lnTo>
                    <a:pt x="8949" y="4910"/>
                  </a:lnTo>
                  <a:cubicBezTo>
                    <a:pt x="9319" y="5090"/>
                    <a:pt x="9625" y="5238"/>
                    <a:pt x="10044" y="5441"/>
                  </a:cubicBezTo>
                  <a:cubicBezTo>
                    <a:pt x="9993" y="4831"/>
                    <a:pt x="9948" y="4278"/>
                    <a:pt x="9886" y="3525"/>
                  </a:cubicBezTo>
                  <a:lnTo>
                    <a:pt x="9886" y="3525"/>
                  </a:lnTo>
                  <a:cubicBezTo>
                    <a:pt x="10395" y="3949"/>
                    <a:pt x="10759" y="4256"/>
                    <a:pt x="11191" y="4614"/>
                  </a:cubicBezTo>
                  <a:cubicBezTo>
                    <a:pt x="11546" y="3766"/>
                    <a:pt x="11066" y="2916"/>
                    <a:pt x="11565" y="2098"/>
                  </a:cubicBezTo>
                  <a:cubicBezTo>
                    <a:pt x="12108" y="2515"/>
                    <a:pt x="12596" y="2891"/>
                    <a:pt x="13138" y="3308"/>
                  </a:cubicBezTo>
                  <a:cubicBezTo>
                    <a:pt x="13489" y="2553"/>
                    <a:pt x="13050" y="1765"/>
                    <a:pt x="13528" y="1130"/>
                  </a:cubicBezTo>
                  <a:close/>
                  <a:moveTo>
                    <a:pt x="3848" y="18738"/>
                  </a:moveTo>
                  <a:cubicBezTo>
                    <a:pt x="3711" y="18738"/>
                    <a:pt x="3620" y="18934"/>
                    <a:pt x="3767" y="19003"/>
                  </a:cubicBezTo>
                  <a:cubicBezTo>
                    <a:pt x="4531" y="19357"/>
                    <a:pt x="5319" y="19635"/>
                    <a:pt x="6138" y="19831"/>
                  </a:cubicBezTo>
                  <a:cubicBezTo>
                    <a:pt x="6151" y="19834"/>
                    <a:pt x="6164" y="19835"/>
                    <a:pt x="6176" y="19835"/>
                  </a:cubicBezTo>
                  <a:cubicBezTo>
                    <a:pt x="6329" y="19835"/>
                    <a:pt x="6383" y="19592"/>
                    <a:pt x="6215" y="19553"/>
                  </a:cubicBezTo>
                  <a:cubicBezTo>
                    <a:pt x="5420" y="19361"/>
                    <a:pt x="4654" y="19096"/>
                    <a:pt x="3914" y="18753"/>
                  </a:cubicBezTo>
                  <a:cubicBezTo>
                    <a:pt x="3891" y="18743"/>
                    <a:pt x="3869" y="18738"/>
                    <a:pt x="3848" y="18738"/>
                  </a:cubicBezTo>
                  <a:close/>
                  <a:moveTo>
                    <a:pt x="3343" y="13403"/>
                  </a:moveTo>
                  <a:cubicBezTo>
                    <a:pt x="3503" y="13403"/>
                    <a:pt x="3673" y="13424"/>
                    <a:pt x="3852" y="13468"/>
                  </a:cubicBezTo>
                  <a:cubicBezTo>
                    <a:pt x="4980" y="13741"/>
                    <a:pt x="6078" y="14049"/>
                    <a:pt x="6904" y="14931"/>
                  </a:cubicBezTo>
                  <a:cubicBezTo>
                    <a:pt x="7098" y="15139"/>
                    <a:pt x="7261" y="15376"/>
                    <a:pt x="7554" y="15749"/>
                  </a:cubicBezTo>
                  <a:cubicBezTo>
                    <a:pt x="6845" y="15552"/>
                    <a:pt x="6324" y="15406"/>
                    <a:pt x="5803" y="15261"/>
                  </a:cubicBezTo>
                  <a:cubicBezTo>
                    <a:pt x="5781" y="15305"/>
                    <a:pt x="5760" y="15349"/>
                    <a:pt x="5740" y="15395"/>
                  </a:cubicBezTo>
                  <a:cubicBezTo>
                    <a:pt x="5844" y="15479"/>
                    <a:pt x="5937" y="15585"/>
                    <a:pt x="6054" y="15643"/>
                  </a:cubicBezTo>
                  <a:cubicBezTo>
                    <a:pt x="6269" y="15751"/>
                    <a:pt x="6496" y="15834"/>
                    <a:pt x="6720" y="15921"/>
                  </a:cubicBezTo>
                  <a:cubicBezTo>
                    <a:pt x="7856" y="16360"/>
                    <a:pt x="7885" y="16404"/>
                    <a:pt x="7782" y="17769"/>
                  </a:cubicBezTo>
                  <a:cubicBezTo>
                    <a:pt x="7618" y="17796"/>
                    <a:pt x="7455" y="17806"/>
                    <a:pt x="7293" y="17806"/>
                  </a:cubicBezTo>
                  <a:cubicBezTo>
                    <a:pt x="6569" y="17806"/>
                    <a:pt x="5851" y="17593"/>
                    <a:pt x="5120" y="17593"/>
                  </a:cubicBezTo>
                  <a:cubicBezTo>
                    <a:pt x="5014" y="17593"/>
                    <a:pt x="4907" y="17598"/>
                    <a:pt x="4800" y="17608"/>
                  </a:cubicBezTo>
                  <a:cubicBezTo>
                    <a:pt x="5733" y="18028"/>
                    <a:pt x="6733" y="18104"/>
                    <a:pt x="7812" y="18139"/>
                  </a:cubicBezTo>
                  <a:cubicBezTo>
                    <a:pt x="7730" y="19461"/>
                    <a:pt x="7389" y="20706"/>
                    <a:pt x="6912" y="22028"/>
                  </a:cubicBezTo>
                  <a:cubicBezTo>
                    <a:pt x="6254" y="21849"/>
                    <a:pt x="5627" y="21679"/>
                    <a:pt x="4844" y="21467"/>
                  </a:cubicBezTo>
                  <a:lnTo>
                    <a:pt x="4844" y="21467"/>
                  </a:lnTo>
                  <a:cubicBezTo>
                    <a:pt x="5490" y="21980"/>
                    <a:pt x="6153" y="22066"/>
                    <a:pt x="6842" y="22314"/>
                  </a:cubicBezTo>
                  <a:cubicBezTo>
                    <a:pt x="6515" y="23261"/>
                    <a:pt x="6198" y="24185"/>
                    <a:pt x="5849" y="25195"/>
                  </a:cubicBezTo>
                  <a:cubicBezTo>
                    <a:pt x="5161" y="24914"/>
                    <a:pt x="4512" y="24650"/>
                    <a:pt x="3865" y="24385"/>
                  </a:cubicBezTo>
                  <a:lnTo>
                    <a:pt x="3865" y="24385"/>
                  </a:lnTo>
                  <a:cubicBezTo>
                    <a:pt x="4301" y="25010"/>
                    <a:pt x="5011" y="25133"/>
                    <a:pt x="5713" y="25460"/>
                  </a:cubicBezTo>
                  <a:cubicBezTo>
                    <a:pt x="5522" y="26073"/>
                    <a:pt x="5324" y="26686"/>
                    <a:pt x="5117" y="27300"/>
                  </a:cubicBezTo>
                  <a:cubicBezTo>
                    <a:pt x="4966" y="27210"/>
                    <a:pt x="4815" y="27119"/>
                    <a:pt x="4664" y="27029"/>
                  </a:cubicBezTo>
                  <a:cubicBezTo>
                    <a:pt x="4639" y="27014"/>
                    <a:pt x="4614" y="27007"/>
                    <a:pt x="4591" y="27007"/>
                  </a:cubicBezTo>
                  <a:cubicBezTo>
                    <a:pt x="4466" y="27007"/>
                    <a:pt x="4384" y="27197"/>
                    <a:pt x="4519" y="27278"/>
                  </a:cubicBezTo>
                  <a:cubicBezTo>
                    <a:pt x="4673" y="27371"/>
                    <a:pt x="4828" y="27465"/>
                    <a:pt x="4983" y="27558"/>
                  </a:cubicBezTo>
                  <a:cubicBezTo>
                    <a:pt x="4997" y="27566"/>
                    <a:pt x="5011" y="27571"/>
                    <a:pt x="5024" y="27575"/>
                  </a:cubicBezTo>
                  <a:cubicBezTo>
                    <a:pt x="4585" y="28869"/>
                    <a:pt x="4106" y="30166"/>
                    <a:pt x="3571" y="31464"/>
                  </a:cubicBezTo>
                  <a:cubicBezTo>
                    <a:pt x="3168" y="31368"/>
                    <a:pt x="2798" y="31281"/>
                    <a:pt x="2429" y="31192"/>
                  </a:cubicBezTo>
                  <a:cubicBezTo>
                    <a:pt x="2413" y="31235"/>
                    <a:pt x="2397" y="31276"/>
                    <a:pt x="2381" y="31317"/>
                  </a:cubicBezTo>
                  <a:cubicBezTo>
                    <a:pt x="2697" y="31489"/>
                    <a:pt x="3013" y="31663"/>
                    <a:pt x="3321" y="31831"/>
                  </a:cubicBezTo>
                  <a:cubicBezTo>
                    <a:pt x="2937" y="33157"/>
                    <a:pt x="1798" y="35074"/>
                    <a:pt x="979" y="35761"/>
                  </a:cubicBezTo>
                  <a:cubicBezTo>
                    <a:pt x="675" y="35208"/>
                    <a:pt x="699" y="34609"/>
                    <a:pt x="806" y="34059"/>
                  </a:cubicBezTo>
                  <a:cubicBezTo>
                    <a:pt x="889" y="33641"/>
                    <a:pt x="952" y="33222"/>
                    <a:pt x="1002" y="32802"/>
                  </a:cubicBezTo>
                  <a:lnTo>
                    <a:pt x="1042" y="32843"/>
                  </a:lnTo>
                  <a:cubicBezTo>
                    <a:pt x="1072" y="32873"/>
                    <a:pt x="1106" y="32886"/>
                    <a:pt x="1139" y="32886"/>
                  </a:cubicBezTo>
                  <a:cubicBezTo>
                    <a:pt x="1250" y="32886"/>
                    <a:pt x="1348" y="32741"/>
                    <a:pt x="1247" y="32639"/>
                  </a:cubicBezTo>
                  <a:cubicBezTo>
                    <a:pt x="1186" y="32576"/>
                    <a:pt x="1122" y="32515"/>
                    <a:pt x="1061" y="32453"/>
                  </a:cubicBezTo>
                  <a:cubicBezTo>
                    <a:pt x="1054" y="32447"/>
                    <a:pt x="1048" y="32442"/>
                    <a:pt x="1042" y="32437"/>
                  </a:cubicBezTo>
                  <a:cubicBezTo>
                    <a:pt x="1143" y="31467"/>
                    <a:pt x="1184" y="30494"/>
                    <a:pt x="1241" y="29521"/>
                  </a:cubicBezTo>
                  <a:cubicBezTo>
                    <a:pt x="1434" y="29610"/>
                    <a:pt x="1626" y="29700"/>
                    <a:pt x="1819" y="29788"/>
                  </a:cubicBezTo>
                  <a:cubicBezTo>
                    <a:pt x="1841" y="29798"/>
                    <a:pt x="1863" y="29803"/>
                    <a:pt x="1883" y="29803"/>
                  </a:cubicBezTo>
                  <a:cubicBezTo>
                    <a:pt x="2020" y="29803"/>
                    <a:pt x="2113" y="29606"/>
                    <a:pt x="1966" y="29539"/>
                  </a:cubicBezTo>
                  <a:cubicBezTo>
                    <a:pt x="1751" y="29439"/>
                    <a:pt x="1536" y="29340"/>
                    <a:pt x="1321" y="29240"/>
                  </a:cubicBezTo>
                  <a:cubicBezTo>
                    <a:pt x="1301" y="29231"/>
                    <a:pt x="1279" y="29226"/>
                    <a:pt x="1260" y="29226"/>
                  </a:cubicBezTo>
                  <a:cubicBezTo>
                    <a:pt x="1269" y="29084"/>
                    <a:pt x="1277" y="28943"/>
                    <a:pt x="1288" y="28801"/>
                  </a:cubicBezTo>
                  <a:cubicBezTo>
                    <a:pt x="1312" y="28471"/>
                    <a:pt x="1182" y="28131"/>
                    <a:pt x="1148" y="27793"/>
                  </a:cubicBezTo>
                  <a:cubicBezTo>
                    <a:pt x="1114" y="27477"/>
                    <a:pt x="1113" y="27157"/>
                    <a:pt x="1094" y="26773"/>
                  </a:cubicBezTo>
                  <a:lnTo>
                    <a:pt x="1094" y="26773"/>
                  </a:lnTo>
                  <a:cubicBezTo>
                    <a:pt x="1588" y="26931"/>
                    <a:pt x="2027" y="27070"/>
                    <a:pt x="2467" y="27209"/>
                  </a:cubicBezTo>
                  <a:cubicBezTo>
                    <a:pt x="2486" y="27163"/>
                    <a:pt x="2505" y="27117"/>
                    <a:pt x="2523" y="27071"/>
                  </a:cubicBezTo>
                  <a:cubicBezTo>
                    <a:pt x="2045" y="26836"/>
                    <a:pt x="1566" y="26599"/>
                    <a:pt x="1075" y="26357"/>
                  </a:cubicBezTo>
                  <a:cubicBezTo>
                    <a:pt x="1013" y="25594"/>
                    <a:pt x="953" y="24855"/>
                    <a:pt x="887" y="24018"/>
                  </a:cubicBezTo>
                  <a:lnTo>
                    <a:pt x="887" y="24018"/>
                  </a:lnTo>
                  <a:cubicBezTo>
                    <a:pt x="1574" y="24347"/>
                    <a:pt x="2168" y="24629"/>
                    <a:pt x="2760" y="24914"/>
                  </a:cubicBezTo>
                  <a:cubicBezTo>
                    <a:pt x="2781" y="24877"/>
                    <a:pt x="2800" y="24843"/>
                    <a:pt x="2820" y="24808"/>
                  </a:cubicBezTo>
                  <a:cubicBezTo>
                    <a:pt x="2340" y="24541"/>
                    <a:pt x="1870" y="24257"/>
                    <a:pt x="1378" y="24013"/>
                  </a:cubicBezTo>
                  <a:cubicBezTo>
                    <a:pt x="975" y="23814"/>
                    <a:pt x="776" y="23530"/>
                    <a:pt x="767" y="23072"/>
                  </a:cubicBezTo>
                  <a:cubicBezTo>
                    <a:pt x="756" y="22543"/>
                    <a:pt x="693" y="22015"/>
                    <a:pt x="647" y="21404"/>
                  </a:cubicBezTo>
                  <a:lnTo>
                    <a:pt x="647" y="21404"/>
                  </a:lnTo>
                  <a:cubicBezTo>
                    <a:pt x="1415" y="21733"/>
                    <a:pt x="2047" y="22225"/>
                    <a:pt x="2872" y="22225"/>
                  </a:cubicBezTo>
                  <a:cubicBezTo>
                    <a:pt x="2894" y="22225"/>
                    <a:pt x="2915" y="22224"/>
                    <a:pt x="2937" y="22224"/>
                  </a:cubicBezTo>
                  <a:cubicBezTo>
                    <a:pt x="2536" y="22020"/>
                    <a:pt x="2125" y="21832"/>
                    <a:pt x="1734" y="21611"/>
                  </a:cubicBezTo>
                  <a:cubicBezTo>
                    <a:pt x="301" y="20802"/>
                    <a:pt x="609" y="21052"/>
                    <a:pt x="552" y="19647"/>
                  </a:cubicBezTo>
                  <a:cubicBezTo>
                    <a:pt x="536" y="19286"/>
                    <a:pt x="549" y="18922"/>
                    <a:pt x="549" y="18580"/>
                  </a:cubicBezTo>
                  <a:lnTo>
                    <a:pt x="549" y="18580"/>
                  </a:lnTo>
                  <a:cubicBezTo>
                    <a:pt x="1609" y="19093"/>
                    <a:pt x="2580" y="19565"/>
                    <a:pt x="3557" y="20026"/>
                  </a:cubicBezTo>
                  <a:cubicBezTo>
                    <a:pt x="3561" y="20028"/>
                    <a:pt x="3565" y="20029"/>
                    <a:pt x="3571" y="20029"/>
                  </a:cubicBezTo>
                  <a:cubicBezTo>
                    <a:pt x="3614" y="20029"/>
                    <a:pt x="3690" y="19964"/>
                    <a:pt x="3733" y="19941"/>
                  </a:cubicBezTo>
                  <a:cubicBezTo>
                    <a:pt x="2852" y="19409"/>
                    <a:pt x="1985" y="18869"/>
                    <a:pt x="1100" y="18360"/>
                  </a:cubicBezTo>
                  <a:cubicBezTo>
                    <a:pt x="685" y="18123"/>
                    <a:pt x="554" y="17836"/>
                    <a:pt x="691" y="17371"/>
                  </a:cubicBezTo>
                  <a:cubicBezTo>
                    <a:pt x="813" y="16965"/>
                    <a:pt x="865" y="16539"/>
                    <a:pt x="958" y="16070"/>
                  </a:cubicBezTo>
                  <a:cubicBezTo>
                    <a:pt x="1641" y="16269"/>
                    <a:pt x="2283" y="16658"/>
                    <a:pt x="2965" y="16658"/>
                  </a:cubicBezTo>
                  <a:cubicBezTo>
                    <a:pt x="3213" y="16658"/>
                    <a:pt x="3465" y="16607"/>
                    <a:pt x="3727" y="16477"/>
                  </a:cubicBezTo>
                  <a:cubicBezTo>
                    <a:pt x="2820" y="16352"/>
                    <a:pt x="1936" y="16198"/>
                    <a:pt x="1133" y="15645"/>
                  </a:cubicBezTo>
                  <a:cubicBezTo>
                    <a:pt x="1178" y="15300"/>
                    <a:pt x="1284" y="14984"/>
                    <a:pt x="1441" y="14700"/>
                  </a:cubicBezTo>
                  <a:cubicBezTo>
                    <a:pt x="1443" y="14702"/>
                    <a:pt x="1445" y="14702"/>
                    <a:pt x="1446" y="14703"/>
                  </a:cubicBezTo>
                  <a:cubicBezTo>
                    <a:pt x="2336" y="15218"/>
                    <a:pt x="3274" y="15602"/>
                    <a:pt x="4269" y="15858"/>
                  </a:cubicBezTo>
                  <a:cubicBezTo>
                    <a:pt x="4283" y="15862"/>
                    <a:pt x="4296" y="15863"/>
                    <a:pt x="4309" y="15863"/>
                  </a:cubicBezTo>
                  <a:cubicBezTo>
                    <a:pt x="4459" y="15863"/>
                    <a:pt x="4512" y="15622"/>
                    <a:pt x="4345" y="15580"/>
                  </a:cubicBezTo>
                  <a:cubicBezTo>
                    <a:pt x="3376" y="15330"/>
                    <a:pt x="2462" y="14956"/>
                    <a:pt x="1595" y="14455"/>
                  </a:cubicBezTo>
                  <a:cubicBezTo>
                    <a:pt x="1640" y="14392"/>
                    <a:pt x="1688" y="14330"/>
                    <a:pt x="1738" y="14270"/>
                  </a:cubicBezTo>
                  <a:cubicBezTo>
                    <a:pt x="2179" y="13752"/>
                    <a:pt x="2685" y="13403"/>
                    <a:pt x="3343" y="13403"/>
                  </a:cubicBezTo>
                  <a:close/>
                  <a:moveTo>
                    <a:pt x="4424" y="1"/>
                  </a:moveTo>
                  <a:cubicBezTo>
                    <a:pt x="4401" y="1"/>
                    <a:pt x="4376" y="3"/>
                    <a:pt x="4351" y="7"/>
                  </a:cubicBezTo>
                  <a:cubicBezTo>
                    <a:pt x="3940" y="75"/>
                    <a:pt x="3977" y="474"/>
                    <a:pt x="3991" y="787"/>
                  </a:cubicBezTo>
                  <a:cubicBezTo>
                    <a:pt x="4005" y="1146"/>
                    <a:pt x="4070" y="1503"/>
                    <a:pt x="4113" y="1864"/>
                  </a:cubicBezTo>
                  <a:cubicBezTo>
                    <a:pt x="3612" y="1814"/>
                    <a:pt x="3177" y="1770"/>
                    <a:pt x="2713" y="1724"/>
                  </a:cubicBezTo>
                  <a:lnTo>
                    <a:pt x="2713" y="1724"/>
                  </a:lnTo>
                  <a:cubicBezTo>
                    <a:pt x="2553" y="2596"/>
                    <a:pt x="3016" y="3123"/>
                    <a:pt x="3441" y="3673"/>
                  </a:cubicBezTo>
                  <a:cubicBezTo>
                    <a:pt x="3038" y="3829"/>
                    <a:pt x="2688" y="3967"/>
                    <a:pt x="2306" y="4115"/>
                  </a:cubicBezTo>
                  <a:cubicBezTo>
                    <a:pt x="2397" y="4310"/>
                    <a:pt x="2426" y="4417"/>
                    <a:pt x="2489" y="4496"/>
                  </a:cubicBezTo>
                  <a:cubicBezTo>
                    <a:pt x="2702" y="4766"/>
                    <a:pt x="2928" y="5028"/>
                    <a:pt x="3147" y="5291"/>
                  </a:cubicBezTo>
                  <a:cubicBezTo>
                    <a:pt x="3150" y="5289"/>
                    <a:pt x="3152" y="5288"/>
                    <a:pt x="3152" y="5288"/>
                  </a:cubicBezTo>
                  <a:lnTo>
                    <a:pt x="3152" y="5288"/>
                  </a:lnTo>
                  <a:cubicBezTo>
                    <a:pt x="3154" y="5288"/>
                    <a:pt x="3103" y="5325"/>
                    <a:pt x="3049" y="5355"/>
                  </a:cubicBezTo>
                  <a:cubicBezTo>
                    <a:pt x="2760" y="5516"/>
                    <a:pt x="2304" y="5523"/>
                    <a:pt x="2324" y="5986"/>
                  </a:cubicBezTo>
                  <a:cubicBezTo>
                    <a:pt x="2343" y="6409"/>
                    <a:pt x="2743" y="6485"/>
                    <a:pt x="3057" y="6619"/>
                  </a:cubicBezTo>
                  <a:cubicBezTo>
                    <a:pt x="3013" y="6966"/>
                    <a:pt x="2888" y="7251"/>
                    <a:pt x="2975" y="7432"/>
                  </a:cubicBezTo>
                  <a:cubicBezTo>
                    <a:pt x="3114" y="7726"/>
                    <a:pt x="3350" y="7783"/>
                    <a:pt x="3609" y="7783"/>
                  </a:cubicBezTo>
                  <a:cubicBezTo>
                    <a:pt x="3773" y="7783"/>
                    <a:pt x="3946" y="7761"/>
                    <a:pt x="4111" y="7761"/>
                  </a:cubicBezTo>
                  <a:cubicBezTo>
                    <a:pt x="4137" y="7761"/>
                    <a:pt x="4164" y="7761"/>
                    <a:pt x="4190" y="7763"/>
                  </a:cubicBezTo>
                  <a:cubicBezTo>
                    <a:pt x="4029" y="9529"/>
                    <a:pt x="3871" y="11252"/>
                    <a:pt x="3722" y="12885"/>
                  </a:cubicBezTo>
                  <a:cubicBezTo>
                    <a:pt x="3152" y="13084"/>
                    <a:pt x="2623" y="13198"/>
                    <a:pt x="2165" y="13443"/>
                  </a:cubicBezTo>
                  <a:cubicBezTo>
                    <a:pt x="1415" y="13842"/>
                    <a:pt x="1040" y="14566"/>
                    <a:pt x="781" y="15345"/>
                  </a:cubicBezTo>
                  <a:cubicBezTo>
                    <a:pt x="252" y="16937"/>
                    <a:pt x="1" y="18575"/>
                    <a:pt x="105" y="20248"/>
                  </a:cubicBezTo>
                  <a:cubicBezTo>
                    <a:pt x="263" y="22784"/>
                    <a:pt x="494" y="25316"/>
                    <a:pt x="647" y="27855"/>
                  </a:cubicBezTo>
                  <a:cubicBezTo>
                    <a:pt x="732" y="29264"/>
                    <a:pt x="750" y="30679"/>
                    <a:pt x="742" y="32091"/>
                  </a:cubicBezTo>
                  <a:cubicBezTo>
                    <a:pt x="739" y="32646"/>
                    <a:pt x="536" y="33199"/>
                    <a:pt x="513" y="33758"/>
                  </a:cubicBezTo>
                  <a:cubicBezTo>
                    <a:pt x="484" y="34472"/>
                    <a:pt x="495" y="35197"/>
                    <a:pt x="584" y="35906"/>
                  </a:cubicBezTo>
                  <a:cubicBezTo>
                    <a:pt x="618" y="36169"/>
                    <a:pt x="745" y="36303"/>
                    <a:pt x="917" y="36303"/>
                  </a:cubicBezTo>
                  <a:cubicBezTo>
                    <a:pt x="1026" y="36303"/>
                    <a:pt x="1152" y="36249"/>
                    <a:pt x="1284" y="36140"/>
                  </a:cubicBezTo>
                  <a:cubicBezTo>
                    <a:pt x="1566" y="35903"/>
                    <a:pt x="1814" y="35611"/>
                    <a:pt x="2034" y="35310"/>
                  </a:cubicBezTo>
                  <a:cubicBezTo>
                    <a:pt x="2955" y="34047"/>
                    <a:pt x="3661" y="32657"/>
                    <a:pt x="4193" y="31199"/>
                  </a:cubicBezTo>
                  <a:cubicBezTo>
                    <a:pt x="5416" y="27858"/>
                    <a:pt x="6591" y="24500"/>
                    <a:pt x="7739" y="21132"/>
                  </a:cubicBezTo>
                  <a:cubicBezTo>
                    <a:pt x="8153" y="19916"/>
                    <a:pt x="8368" y="18644"/>
                    <a:pt x="8324" y="17343"/>
                  </a:cubicBezTo>
                  <a:cubicBezTo>
                    <a:pt x="8262" y="15542"/>
                    <a:pt x="7360" y="14335"/>
                    <a:pt x="5752" y="13607"/>
                  </a:cubicBezTo>
                  <a:cubicBezTo>
                    <a:pt x="5566" y="13523"/>
                    <a:pt x="5386" y="13429"/>
                    <a:pt x="5209" y="13342"/>
                  </a:cubicBezTo>
                  <a:cubicBezTo>
                    <a:pt x="6288" y="10560"/>
                    <a:pt x="7788" y="8808"/>
                    <a:pt x="9840" y="7406"/>
                  </a:cubicBezTo>
                  <a:cubicBezTo>
                    <a:pt x="10205" y="7672"/>
                    <a:pt x="10434" y="7816"/>
                    <a:pt x="10605" y="7816"/>
                  </a:cubicBezTo>
                  <a:cubicBezTo>
                    <a:pt x="10830" y="7816"/>
                    <a:pt x="10951" y="7563"/>
                    <a:pt x="11145" y="7003"/>
                  </a:cubicBezTo>
                  <a:cubicBezTo>
                    <a:pt x="11310" y="7017"/>
                    <a:pt x="11452" y="7026"/>
                    <a:pt x="11573" y="7026"/>
                  </a:cubicBezTo>
                  <a:cubicBezTo>
                    <a:pt x="12195" y="7026"/>
                    <a:pt x="12306" y="6791"/>
                    <a:pt x="12543" y="5747"/>
                  </a:cubicBezTo>
                  <a:cubicBezTo>
                    <a:pt x="12814" y="5879"/>
                    <a:pt x="13030" y="5983"/>
                    <a:pt x="13213" y="5983"/>
                  </a:cubicBezTo>
                  <a:cubicBezTo>
                    <a:pt x="13492" y="5983"/>
                    <a:pt x="13692" y="5742"/>
                    <a:pt x="13887" y="4992"/>
                  </a:cubicBezTo>
                  <a:cubicBezTo>
                    <a:pt x="14142" y="5100"/>
                    <a:pt x="14339" y="5442"/>
                    <a:pt x="14614" y="5442"/>
                  </a:cubicBezTo>
                  <a:cubicBezTo>
                    <a:pt x="14685" y="5442"/>
                    <a:pt x="14763" y="5419"/>
                    <a:pt x="14847" y="5362"/>
                  </a:cubicBezTo>
                  <a:cubicBezTo>
                    <a:pt x="15132" y="5169"/>
                    <a:pt x="15318" y="4829"/>
                    <a:pt x="15550" y="4553"/>
                  </a:cubicBezTo>
                  <a:cubicBezTo>
                    <a:pt x="15805" y="4635"/>
                    <a:pt x="16071" y="4732"/>
                    <a:pt x="16323" y="4732"/>
                  </a:cubicBezTo>
                  <a:cubicBezTo>
                    <a:pt x="16548" y="4732"/>
                    <a:pt x="16761" y="4655"/>
                    <a:pt x="16947" y="4420"/>
                  </a:cubicBezTo>
                  <a:cubicBezTo>
                    <a:pt x="17319" y="3948"/>
                    <a:pt x="17105" y="3458"/>
                    <a:pt x="16811" y="2965"/>
                  </a:cubicBezTo>
                  <a:cubicBezTo>
                    <a:pt x="17106" y="2752"/>
                    <a:pt x="17387" y="2618"/>
                    <a:pt x="17566" y="2400"/>
                  </a:cubicBezTo>
                  <a:cubicBezTo>
                    <a:pt x="17714" y="2220"/>
                    <a:pt x="17842" y="1918"/>
                    <a:pt x="17795" y="1710"/>
                  </a:cubicBezTo>
                  <a:lnTo>
                    <a:pt x="17795" y="1710"/>
                  </a:lnTo>
                  <a:lnTo>
                    <a:pt x="17795" y="1711"/>
                  </a:lnTo>
                  <a:cubicBezTo>
                    <a:pt x="17739" y="1463"/>
                    <a:pt x="17533" y="1367"/>
                    <a:pt x="17310" y="1367"/>
                  </a:cubicBezTo>
                  <a:cubicBezTo>
                    <a:pt x="17230" y="1367"/>
                    <a:pt x="17147" y="1379"/>
                    <a:pt x="17068" y="1402"/>
                  </a:cubicBezTo>
                  <a:cubicBezTo>
                    <a:pt x="16702" y="1506"/>
                    <a:pt x="16356" y="1680"/>
                    <a:pt x="16035" y="1809"/>
                  </a:cubicBezTo>
                  <a:cubicBezTo>
                    <a:pt x="15817" y="1533"/>
                    <a:pt x="15653" y="1193"/>
                    <a:pt x="15383" y="1016"/>
                  </a:cubicBezTo>
                  <a:cubicBezTo>
                    <a:pt x="15300" y="962"/>
                    <a:pt x="15226" y="939"/>
                    <a:pt x="15159" y="939"/>
                  </a:cubicBezTo>
                  <a:cubicBezTo>
                    <a:pt x="14911" y="939"/>
                    <a:pt x="14758" y="1252"/>
                    <a:pt x="14596" y="1474"/>
                  </a:cubicBezTo>
                  <a:cubicBezTo>
                    <a:pt x="14465" y="1351"/>
                    <a:pt x="14388" y="1283"/>
                    <a:pt x="14315" y="1209"/>
                  </a:cubicBezTo>
                  <a:cubicBezTo>
                    <a:pt x="14128" y="1015"/>
                    <a:pt x="13938" y="797"/>
                    <a:pt x="13668" y="797"/>
                  </a:cubicBezTo>
                  <a:cubicBezTo>
                    <a:pt x="13614" y="797"/>
                    <a:pt x="13557" y="806"/>
                    <a:pt x="13497" y="825"/>
                  </a:cubicBezTo>
                  <a:cubicBezTo>
                    <a:pt x="13092" y="953"/>
                    <a:pt x="13078" y="1353"/>
                    <a:pt x="13010" y="1683"/>
                  </a:cubicBezTo>
                  <a:cubicBezTo>
                    <a:pt x="12950" y="1978"/>
                    <a:pt x="12952" y="2288"/>
                    <a:pt x="12919" y="2686"/>
                  </a:cubicBezTo>
                  <a:cubicBezTo>
                    <a:pt x="12663" y="2484"/>
                    <a:pt x="12497" y="2357"/>
                    <a:pt x="12336" y="2225"/>
                  </a:cubicBezTo>
                  <a:cubicBezTo>
                    <a:pt x="12139" y="2062"/>
                    <a:pt x="11913" y="1882"/>
                    <a:pt x="11684" y="1882"/>
                  </a:cubicBezTo>
                  <a:cubicBezTo>
                    <a:pt x="11593" y="1882"/>
                    <a:pt x="11501" y="1911"/>
                    <a:pt x="11410" y="1980"/>
                  </a:cubicBezTo>
                  <a:cubicBezTo>
                    <a:pt x="11194" y="2142"/>
                    <a:pt x="11083" y="2504"/>
                    <a:pt x="11025" y="2798"/>
                  </a:cubicBezTo>
                  <a:cubicBezTo>
                    <a:pt x="10960" y="3120"/>
                    <a:pt x="11009" y="3466"/>
                    <a:pt x="11009" y="3932"/>
                  </a:cubicBezTo>
                  <a:cubicBezTo>
                    <a:pt x="10777" y="3768"/>
                    <a:pt x="10676" y="3697"/>
                    <a:pt x="10576" y="3624"/>
                  </a:cubicBezTo>
                  <a:cubicBezTo>
                    <a:pt x="10399" y="3496"/>
                    <a:pt x="10225" y="3265"/>
                    <a:pt x="10020" y="3265"/>
                  </a:cubicBezTo>
                  <a:cubicBezTo>
                    <a:pt x="9960" y="3265"/>
                    <a:pt x="9897" y="3285"/>
                    <a:pt x="9831" y="3333"/>
                  </a:cubicBezTo>
                  <a:cubicBezTo>
                    <a:pt x="9666" y="3452"/>
                    <a:pt x="9657" y="3799"/>
                    <a:pt x="9608" y="4049"/>
                  </a:cubicBezTo>
                  <a:cubicBezTo>
                    <a:pt x="9568" y="4248"/>
                    <a:pt x="9575" y="4455"/>
                    <a:pt x="9570" y="4540"/>
                  </a:cubicBezTo>
                  <a:cubicBezTo>
                    <a:pt x="9196" y="4671"/>
                    <a:pt x="8733" y="4712"/>
                    <a:pt x="8681" y="4883"/>
                  </a:cubicBezTo>
                  <a:cubicBezTo>
                    <a:pt x="8592" y="5163"/>
                    <a:pt x="8745" y="5534"/>
                    <a:pt x="8842" y="5853"/>
                  </a:cubicBezTo>
                  <a:cubicBezTo>
                    <a:pt x="8892" y="6016"/>
                    <a:pt x="9039" y="6151"/>
                    <a:pt x="9167" y="6335"/>
                  </a:cubicBezTo>
                  <a:cubicBezTo>
                    <a:pt x="7216" y="7824"/>
                    <a:pt x="5706" y="9631"/>
                    <a:pt x="4763" y="11892"/>
                  </a:cubicBezTo>
                  <a:cubicBezTo>
                    <a:pt x="4711" y="11866"/>
                    <a:pt x="4658" y="11841"/>
                    <a:pt x="4605" y="11816"/>
                  </a:cubicBezTo>
                  <a:cubicBezTo>
                    <a:pt x="4874" y="10061"/>
                    <a:pt x="5142" y="8306"/>
                    <a:pt x="5394" y="6668"/>
                  </a:cubicBezTo>
                  <a:cubicBezTo>
                    <a:pt x="5779" y="6463"/>
                    <a:pt x="6155" y="6382"/>
                    <a:pt x="6291" y="6156"/>
                  </a:cubicBezTo>
                  <a:cubicBezTo>
                    <a:pt x="6427" y="5932"/>
                    <a:pt x="6321" y="5562"/>
                    <a:pt x="6321" y="5305"/>
                  </a:cubicBezTo>
                  <a:cubicBezTo>
                    <a:pt x="6602" y="5000"/>
                    <a:pt x="6913" y="4735"/>
                    <a:pt x="7134" y="4409"/>
                  </a:cubicBezTo>
                  <a:cubicBezTo>
                    <a:pt x="7487" y="3888"/>
                    <a:pt x="7346" y="3480"/>
                    <a:pt x="6780" y="3177"/>
                  </a:cubicBezTo>
                  <a:cubicBezTo>
                    <a:pt x="6692" y="3128"/>
                    <a:pt x="6605" y="3076"/>
                    <a:pt x="6523" y="3029"/>
                  </a:cubicBezTo>
                  <a:cubicBezTo>
                    <a:pt x="6623" y="2713"/>
                    <a:pt x="6776" y="2436"/>
                    <a:pt x="6777" y="2158"/>
                  </a:cubicBezTo>
                  <a:cubicBezTo>
                    <a:pt x="6779" y="1921"/>
                    <a:pt x="6665" y="1615"/>
                    <a:pt x="6493" y="1470"/>
                  </a:cubicBezTo>
                  <a:cubicBezTo>
                    <a:pt x="6440" y="1425"/>
                    <a:pt x="6355" y="1408"/>
                    <a:pt x="6259" y="1408"/>
                  </a:cubicBezTo>
                  <a:cubicBezTo>
                    <a:pt x="6121" y="1408"/>
                    <a:pt x="5960" y="1443"/>
                    <a:pt x="5837" y="1479"/>
                  </a:cubicBezTo>
                  <a:cubicBezTo>
                    <a:pt x="5645" y="1536"/>
                    <a:pt x="5487" y="1702"/>
                    <a:pt x="5299" y="1827"/>
                  </a:cubicBezTo>
                  <a:cubicBezTo>
                    <a:pt x="5176" y="1384"/>
                    <a:pt x="5079" y="969"/>
                    <a:pt x="4942" y="568"/>
                  </a:cubicBezTo>
                  <a:cubicBezTo>
                    <a:pt x="4853" y="310"/>
                    <a:pt x="4719" y="1"/>
                    <a:pt x="44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 rot="10800000">
              <a:off x="827738" y="4892463"/>
              <a:ext cx="248250" cy="166050"/>
            </a:xfrm>
            <a:custGeom>
              <a:avLst/>
              <a:gdLst/>
              <a:ahLst/>
              <a:cxnLst/>
              <a:rect l="l" t="t" r="r" b="b"/>
              <a:pathLst>
                <a:path w="9930" h="6642" extrusionOk="0">
                  <a:moveTo>
                    <a:pt x="3745" y="3914"/>
                  </a:moveTo>
                  <a:cubicBezTo>
                    <a:pt x="3924" y="3914"/>
                    <a:pt x="4058" y="4007"/>
                    <a:pt x="4148" y="4193"/>
                  </a:cubicBezTo>
                  <a:lnTo>
                    <a:pt x="4148" y="4193"/>
                  </a:lnTo>
                  <a:cubicBezTo>
                    <a:pt x="4002" y="4155"/>
                    <a:pt x="3852" y="4122"/>
                    <a:pt x="3710" y="4073"/>
                  </a:cubicBezTo>
                  <a:cubicBezTo>
                    <a:pt x="3651" y="4052"/>
                    <a:pt x="3610" y="3986"/>
                    <a:pt x="3561" y="3941"/>
                  </a:cubicBezTo>
                  <a:cubicBezTo>
                    <a:pt x="3627" y="3923"/>
                    <a:pt x="3688" y="3914"/>
                    <a:pt x="3745" y="3914"/>
                  </a:cubicBezTo>
                  <a:close/>
                  <a:moveTo>
                    <a:pt x="4231" y="4241"/>
                  </a:moveTo>
                  <a:cubicBezTo>
                    <a:pt x="4503" y="4247"/>
                    <a:pt x="4777" y="4252"/>
                    <a:pt x="5090" y="4257"/>
                  </a:cubicBezTo>
                  <a:cubicBezTo>
                    <a:pt x="4919" y="4341"/>
                    <a:pt x="4763" y="4383"/>
                    <a:pt x="4623" y="4383"/>
                  </a:cubicBezTo>
                  <a:cubicBezTo>
                    <a:pt x="4475" y="4383"/>
                    <a:pt x="4344" y="4336"/>
                    <a:pt x="4231" y="4241"/>
                  </a:cubicBezTo>
                  <a:close/>
                  <a:moveTo>
                    <a:pt x="3445" y="508"/>
                  </a:moveTo>
                  <a:cubicBezTo>
                    <a:pt x="5410" y="508"/>
                    <a:pt x="7746" y="1473"/>
                    <a:pt x="8837" y="2874"/>
                  </a:cubicBezTo>
                  <a:cubicBezTo>
                    <a:pt x="9413" y="3615"/>
                    <a:pt x="9428" y="4534"/>
                    <a:pt x="8876" y="5385"/>
                  </a:cubicBezTo>
                  <a:cubicBezTo>
                    <a:pt x="8548" y="5890"/>
                    <a:pt x="7907" y="6199"/>
                    <a:pt x="7242" y="6199"/>
                  </a:cubicBezTo>
                  <a:cubicBezTo>
                    <a:pt x="7078" y="6199"/>
                    <a:pt x="6912" y="6180"/>
                    <a:pt x="6749" y="6140"/>
                  </a:cubicBezTo>
                  <a:cubicBezTo>
                    <a:pt x="6546" y="6091"/>
                    <a:pt x="6346" y="6020"/>
                    <a:pt x="6163" y="5924"/>
                  </a:cubicBezTo>
                  <a:cubicBezTo>
                    <a:pt x="5919" y="5797"/>
                    <a:pt x="5695" y="5636"/>
                    <a:pt x="5468" y="5494"/>
                  </a:cubicBezTo>
                  <a:lnTo>
                    <a:pt x="5469" y="5494"/>
                  </a:lnTo>
                  <a:cubicBezTo>
                    <a:pt x="6027" y="4340"/>
                    <a:pt x="5476" y="3265"/>
                    <a:pt x="4247" y="3139"/>
                  </a:cubicBezTo>
                  <a:cubicBezTo>
                    <a:pt x="4180" y="3132"/>
                    <a:pt x="4114" y="3129"/>
                    <a:pt x="4047" y="3129"/>
                  </a:cubicBezTo>
                  <a:cubicBezTo>
                    <a:pt x="3641" y="3129"/>
                    <a:pt x="3222" y="3240"/>
                    <a:pt x="2812" y="3303"/>
                  </a:cubicBezTo>
                  <a:cubicBezTo>
                    <a:pt x="2546" y="3345"/>
                    <a:pt x="2288" y="3490"/>
                    <a:pt x="2027" y="3490"/>
                  </a:cubicBezTo>
                  <a:cubicBezTo>
                    <a:pt x="2023" y="3490"/>
                    <a:pt x="2019" y="3490"/>
                    <a:pt x="2015" y="3490"/>
                  </a:cubicBezTo>
                  <a:cubicBezTo>
                    <a:pt x="1365" y="3480"/>
                    <a:pt x="656" y="2962"/>
                    <a:pt x="554" y="2488"/>
                  </a:cubicBezTo>
                  <a:cubicBezTo>
                    <a:pt x="445" y="1991"/>
                    <a:pt x="841" y="1285"/>
                    <a:pt x="1441" y="951"/>
                  </a:cubicBezTo>
                  <a:cubicBezTo>
                    <a:pt x="1651" y="834"/>
                    <a:pt x="1885" y="749"/>
                    <a:pt x="2119" y="681"/>
                  </a:cubicBezTo>
                  <a:cubicBezTo>
                    <a:pt x="2525" y="563"/>
                    <a:pt x="2975" y="508"/>
                    <a:pt x="3445" y="508"/>
                  </a:cubicBezTo>
                  <a:close/>
                  <a:moveTo>
                    <a:pt x="3544" y="1"/>
                  </a:moveTo>
                  <a:cubicBezTo>
                    <a:pt x="3358" y="1"/>
                    <a:pt x="3169" y="8"/>
                    <a:pt x="2978" y="23"/>
                  </a:cubicBezTo>
                  <a:cubicBezTo>
                    <a:pt x="2308" y="75"/>
                    <a:pt x="1617" y="332"/>
                    <a:pt x="1012" y="643"/>
                  </a:cubicBezTo>
                  <a:cubicBezTo>
                    <a:pt x="355" y="981"/>
                    <a:pt x="1" y="1640"/>
                    <a:pt x="92" y="2394"/>
                  </a:cubicBezTo>
                  <a:cubicBezTo>
                    <a:pt x="187" y="3169"/>
                    <a:pt x="742" y="3592"/>
                    <a:pt x="1476" y="3784"/>
                  </a:cubicBezTo>
                  <a:cubicBezTo>
                    <a:pt x="1645" y="3826"/>
                    <a:pt x="1814" y="3874"/>
                    <a:pt x="1986" y="3902"/>
                  </a:cubicBezTo>
                  <a:cubicBezTo>
                    <a:pt x="2907" y="4058"/>
                    <a:pt x="3673" y="4475"/>
                    <a:pt x="4376" y="5106"/>
                  </a:cubicBezTo>
                  <a:cubicBezTo>
                    <a:pt x="4938" y="5610"/>
                    <a:pt x="5594" y="6045"/>
                    <a:pt x="6275" y="6377"/>
                  </a:cubicBezTo>
                  <a:cubicBezTo>
                    <a:pt x="6634" y="6553"/>
                    <a:pt x="7000" y="6641"/>
                    <a:pt x="7357" y="6641"/>
                  </a:cubicBezTo>
                  <a:cubicBezTo>
                    <a:pt x="7914" y="6641"/>
                    <a:pt x="8448" y="6424"/>
                    <a:pt x="8899" y="5984"/>
                  </a:cubicBezTo>
                  <a:cubicBezTo>
                    <a:pt x="9665" y="5234"/>
                    <a:pt x="9930" y="4275"/>
                    <a:pt x="9584" y="3101"/>
                  </a:cubicBezTo>
                  <a:cubicBezTo>
                    <a:pt x="9475" y="2916"/>
                    <a:pt x="9374" y="2588"/>
                    <a:pt x="9153" y="2395"/>
                  </a:cubicBezTo>
                  <a:cubicBezTo>
                    <a:pt x="7528" y="976"/>
                    <a:pt x="5707" y="1"/>
                    <a:pt x="3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 rot="10800000">
              <a:off x="657813" y="4650513"/>
              <a:ext cx="82950" cy="120975"/>
            </a:xfrm>
            <a:custGeom>
              <a:avLst/>
              <a:gdLst/>
              <a:ahLst/>
              <a:cxnLst/>
              <a:rect l="l" t="t" r="r" b="b"/>
              <a:pathLst>
                <a:path w="3318" h="4839" extrusionOk="0">
                  <a:moveTo>
                    <a:pt x="1040" y="549"/>
                  </a:moveTo>
                  <a:cubicBezTo>
                    <a:pt x="2049" y="630"/>
                    <a:pt x="2612" y="1067"/>
                    <a:pt x="2803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3" y="4228"/>
                    <a:pt x="546" y="4531"/>
                  </a:cubicBezTo>
                  <a:cubicBezTo>
                    <a:pt x="377" y="3047"/>
                    <a:pt x="530" y="1772"/>
                    <a:pt x="1040" y="549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6"/>
                  </a:cubicBezTo>
                  <a:cubicBezTo>
                    <a:pt x="179" y="1551"/>
                    <a:pt x="114" y="2314"/>
                    <a:pt x="1" y="3064"/>
                  </a:cubicBezTo>
                  <a:cubicBezTo>
                    <a:pt x="20" y="3067"/>
                    <a:pt x="39" y="3070"/>
                    <a:pt x="58" y="3074"/>
                  </a:cubicBezTo>
                  <a:cubicBezTo>
                    <a:pt x="58" y="3385"/>
                    <a:pt x="58" y="3696"/>
                    <a:pt x="59" y="4009"/>
                  </a:cubicBezTo>
                  <a:cubicBezTo>
                    <a:pt x="59" y="4078"/>
                    <a:pt x="58" y="4148"/>
                    <a:pt x="69" y="4216"/>
                  </a:cubicBezTo>
                  <a:cubicBezTo>
                    <a:pt x="142" y="4621"/>
                    <a:pt x="331" y="4838"/>
                    <a:pt x="621" y="4838"/>
                  </a:cubicBezTo>
                  <a:cubicBezTo>
                    <a:pt x="742" y="4838"/>
                    <a:pt x="880" y="4800"/>
                    <a:pt x="1035" y="4723"/>
                  </a:cubicBezTo>
                  <a:cubicBezTo>
                    <a:pt x="1435" y="4522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0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 rot="10800000">
              <a:off x="145163" y="4771488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 rot="10800000">
              <a:off x="-273012" y="4044313"/>
              <a:ext cx="842275" cy="505925"/>
            </a:xfrm>
            <a:custGeom>
              <a:avLst/>
              <a:gdLst/>
              <a:ahLst/>
              <a:cxnLst/>
              <a:rect l="l" t="t" r="r" b="b"/>
              <a:pathLst>
                <a:path w="33691" h="20237" extrusionOk="0">
                  <a:moveTo>
                    <a:pt x="25194" y="1716"/>
                  </a:moveTo>
                  <a:cubicBezTo>
                    <a:pt x="25049" y="1716"/>
                    <a:pt x="24879" y="1767"/>
                    <a:pt x="24664" y="1921"/>
                  </a:cubicBezTo>
                  <a:cubicBezTo>
                    <a:pt x="25131" y="2006"/>
                    <a:pt x="25417" y="2057"/>
                    <a:pt x="25701" y="2109"/>
                  </a:cubicBezTo>
                  <a:cubicBezTo>
                    <a:pt x="25712" y="2035"/>
                    <a:pt x="25725" y="1961"/>
                    <a:pt x="25736" y="1886"/>
                  </a:cubicBezTo>
                  <a:cubicBezTo>
                    <a:pt x="25569" y="1831"/>
                    <a:pt x="25410" y="1716"/>
                    <a:pt x="25194" y="1716"/>
                  </a:cubicBezTo>
                  <a:close/>
                  <a:moveTo>
                    <a:pt x="17462" y="5981"/>
                  </a:moveTo>
                  <a:lnTo>
                    <a:pt x="17462" y="5981"/>
                  </a:lnTo>
                  <a:cubicBezTo>
                    <a:pt x="17447" y="6044"/>
                    <a:pt x="17435" y="6107"/>
                    <a:pt x="17429" y="6172"/>
                  </a:cubicBezTo>
                  <a:cubicBezTo>
                    <a:pt x="17410" y="6151"/>
                    <a:pt x="17391" y="6131"/>
                    <a:pt x="17372" y="6110"/>
                  </a:cubicBezTo>
                  <a:lnTo>
                    <a:pt x="17462" y="5981"/>
                  </a:lnTo>
                  <a:close/>
                  <a:moveTo>
                    <a:pt x="23590" y="4133"/>
                  </a:moveTo>
                  <a:cubicBezTo>
                    <a:pt x="24343" y="4442"/>
                    <a:pt x="25084" y="4635"/>
                    <a:pt x="25815" y="4685"/>
                  </a:cubicBezTo>
                  <a:cubicBezTo>
                    <a:pt x="25937" y="5432"/>
                    <a:pt x="25809" y="6365"/>
                    <a:pt x="24954" y="6365"/>
                  </a:cubicBezTo>
                  <a:cubicBezTo>
                    <a:pt x="24869" y="6365"/>
                    <a:pt x="24776" y="6356"/>
                    <a:pt x="24676" y="6336"/>
                  </a:cubicBezTo>
                  <a:cubicBezTo>
                    <a:pt x="24177" y="6238"/>
                    <a:pt x="23766" y="5892"/>
                    <a:pt x="23547" y="5453"/>
                  </a:cubicBezTo>
                  <a:cubicBezTo>
                    <a:pt x="23542" y="5210"/>
                    <a:pt x="23484" y="4965"/>
                    <a:pt x="23373" y="4739"/>
                  </a:cubicBezTo>
                  <a:cubicBezTo>
                    <a:pt x="23373" y="4589"/>
                    <a:pt x="23395" y="4437"/>
                    <a:pt x="23444" y="4289"/>
                  </a:cubicBezTo>
                  <a:cubicBezTo>
                    <a:pt x="23446" y="4284"/>
                    <a:pt x="23446" y="4281"/>
                    <a:pt x="23447" y="4276"/>
                  </a:cubicBezTo>
                  <a:cubicBezTo>
                    <a:pt x="23495" y="4230"/>
                    <a:pt x="23542" y="4182"/>
                    <a:pt x="23590" y="4133"/>
                  </a:cubicBezTo>
                  <a:close/>
                  <a:moveTo>
                    <a:pt x="13247" y="5469"/>
                  </a:moveTo>
                  <a:cubicBezTo>
                    <a:pt x="13204" y="5469"/>
                    <a:pt x="13163" y="5491"/>
                    <a:pt x="13137" y="5543"/>
                  </a:cubicBezTo>
                  <a:cubicBezTo>
                    <a:pt x="13009" y="5813"/>
                    <a:pt x="12984" y="6098"/>
                    <a:pt x="13084" y="6380"/>
                  </a:cubicBezTo>
                  <a:cubicBezTo>
                    <a:pt x="13108" y="6450"/>
                    <a:pt x="13167" y="6480"/>
                    <a:pt x="13225" y="6480"/>
                  </a:cubicBezTo>
                  <a:cubicBezTo>
                    <a:pt x="13313" y="6480"/>
                    <a:pt x="13401" y="6410"/>
                    <a:pt x="13363" y="6303"/>
                  </a:cubicBezTo>
                  <a:cubicBezTo>
                    <a:pt x="13291" y="6098"/>
                    <a:pt x="13292" y="5889"/>
                    <a:pt x="13387" y="5690"/>
                  </a:cubicBezTo>
                  <a:cubicBezTo>
                    <a:pt x="13442" y="5575"/>
                    <a:pt x="13341" y="5469"/>
                    <a:pt x="13247" y="5469"/>
                  </a:cubicBezTo>
                  <a:close/>
                  <a:moveTo>
                    <a:pt x="22999" y="4673"/>
                  </a:moveTo>
                  <a:cubicBezTo>
                    <a:pt x="23030" y="4717"/>
                    <a:pt x="23059" y="4764"/>
                    <a:pt x="23086" y="4813"/>
                  </a:cubicBezTo>
                  <a:cubicBezTo>
                    <a:pt x="23097" y="5058"/>
                    <a:pt x="23158" y="5301"/>
                    <a:pt x="23263" y="5524"/>
                  </a:cubicBezTo>
                  <a:cubicBezTo>
                    <a:pt x="23256" y="5933"/>
                    <a:pt x="23065" y="6331"/>
                    <a:pt x="22656" y="6581"/>
                  </a:cubicBezTo>
                  <a:cubicBezTo>
                    <a:pt x="22446" y="6709"/>
                    <a:pt x="22225" y="6766"/>
                    <a:pt x="22012" y="6766"/>
                  </a:cubicBezTo>
                  <a:cubicBezTo>
                    <a:pt x="21631" y="6766"/>
                    <a:pt x="21274" y="6583"/>
                    <a:pt x="21043" y="6284"/>
                  </a:cubicBezTo>
                  <a:cubicBezTo>
                    <a:pt x="21038" y="6069"/>
                    <a:pt x="20990" y="5854"/>
                    <a:pt x="20887" y="5652"/>
                  </a:cubicBezTo>
                  <a:cubicBezTo>
                    <a:pt x="21639" y="5513"/>
                    <a:pt x="22343" y="5194"/>
                    <a:pt x="22999" y="4673"/>
                  </a:cubicBezTo>
                  <a:close/>
                  <a:moveTo>
                    <a:pt x="11905" y="5749"/>
                  </a:moveTo>
                  <a:cubicBezTo>
                    <a:pt x="11848" y="5749"/>
                    <a:pt x="11790" y="5779"/>
                    <a:pt x="11768" y="5848"/>
                  </a:cubicBezTo>
                  <a:cubicBezTo>
                    <a:pt x="11662" y="6170"/>
                    <a:pt x="11714" y="6518"/>
                    <a:pt x="11916" y="6789"/>
                  </a:cubicBezTo>
                  <a:cubicBezTo>
                    <a:pt x="11949" y="6834"/>
                    <a:pt x="11994" y="6852"/>
                    <a:pt x="12038" y="6852"/>
                  </a:cubicBezTo>
                  <a:cubicBezTo>
                    <a:pt x="12143" y="6852"/>
                    <a:pt x="12244" y="6750"/>
                    <a:pt x="12166" y="6644"/>
                  </a:cubicBezTo>
                  <a:cubicBezTo>
                    <a:pt x="12006" y="6428"/>
                    <a:pt x="11962" y="6181"/>
                    <a:pt x="12046" y="5925"/>
                  </a:cubicBezTo>
                  <a:cubicBezTo>
                    <a:pt x="12081" y="5818"/>
                    <a:pt x="11993" y="5749"/>
                    <a:pt x="11905" y="5749"/>
                  </a:cubicBezTo>
                  <a:close/>
                  <a:moveTo>
                    <a:pt x="10880" y="5832"/>
                  </a:moveTo>
                  <a:cubicBezTo>
                    <a:pt x="10808" y="5832"/>
                    <a:pt x="10739" y="5878"/>
                    <a:pt x="10746" y="5971"/>
                  </a:cubicBezTo>
                  <a:cubicBezTo>
                    <a:pt x="10771" y="6292"/>
                    <a:pt x="10721" y="6601"/>
                    <a:pt x="10582" y="6892"/>
                  </a:cubicBezTo>
                  <a:cubicBezTo>
                    <a:pt x="10527" y="7007"/>
                    <a:pt x="10629" y="7113"/>
                    <a:pt x="10723" y="7113"/>
                  </a:cubicBezTo>
                  <a:cubicBezTo>
                    <a:pt x="10765" y="7113"/>
                    <a:pt x="10807" y="7091"/>
                    <a:pt x="10831" y="7039"/>
                  </a:cubicBezTo>
                  <a:cubicBezTo>
                    <a:pt x="10991" y="6701"/>
                    <a:pt x="11063" y="6344"/>
                    <a:pt x="11035" y="5971"/>
                  </a:cubicBezTo>
                  <a:cubicBezTo>
                    <a:pt x="11029" y="5879"/>
                    <a:pt x="10953" y="5832"/>
                    <a:pt x="10880" y="5832"/>
                  </a:cubicBezTo>
                  <a:close/>
                  <a:moveTo>
                    <a:pt x="10528" y="5561"/>
                  </a:moveTo>
                  <a:cubicBezTo>
                    <a:pt x="10470" y="5561"/>
                    <a:pt x="10411" y="5591"/>
                    <a:pt x="10386" y="5658"/>
                  </a:cubicBezTo>
                  <a:cubicBezTo>
                    <a:pt x="10217" y="6110"/>
                    <a:pt x="10127" y="6576"/>
                    <a:pt x="10111" y="7058"/>
                  </a:cubicBezTo>
                  <a:cubicBezTo>
                    <a:pt x="10107" y="7151"/>
                    <a:pt x="10178" y="7198"/>
                    <a:pt x="10250" y="7198"/>
                  </a:cubicBezTo>
                  <a:cubicBezTo>
                    <a:pt x="10323" y="7198"/>
                    <a:pt x="10397" y="7151"/>
                    <a:pt x="10400" y="7058"/>
                  </a:cubicBezTo>
                  <a:cubicBezTo>
                    <a:pt x="10416" y="6601"/>
                    <a:pt x="10506" y="6164"/>
                    <a:pt x="10665" y="5736"/>
                  </a:cubicBezTo>
                  <a:cubicBezTo>
                    <a:pt x="10705" y="5631"/>
                    <a:pt x="10617" y="5561"/>
                    <a:pt x="10528" y="5561"/>
                  </a:cubicBezTo>
                  <a:close/>
                  <a:moveTo>
                    <a:pt x="18083" y="5437"/>
                  </a:moveTo>
                  <a:cubicBezTo>
                    <a:pt x="18742" y="5631"/>
                    <a:pt x="19376" y="5733"/>
                    <a:pt x="19983" y="5733"/>
                  </a:cubicBezTo>
                  <a:cubicBezTo>
                    <a:pt x="20158" y="5733"/>
                    <a:pt x="20331" y="5725"/>
                    <a:pt x="20501" y="5707"/>
                  </a:cubicBezTo>
                  <a:cubicBezTo>
                    <a:pt x="20535" y="5952"/>
                    <a:pt x="20623" y="6178"/>
                    <a:pt x="20753" y="6371"/>
                  </a:cubicBezTo>
                  <a:cubicBezTo>
                    <a:pt x="20724" y="7055"/>
                    <a:pt x="20144" y="7713"/>
                    <a:pt x="19385" y="7742"/>
                  </a:cubicBezTo>
                  <a:cubicBezTo>
                    <a:pt x="19367" y="7743"/>
                    <a:pt x="19349" y="7743"/>
                    <a:pt x="19331" y="7743"/>
                  </a:cubicBezTo>
                  <a:cubicBezTo>
                    <a:pt x="18805" y="7743"/>
                    <a:pt x="18270" y="7452"/>
                    <a:pt x="17963" y="7039"/>
                  </a:cubicBezTo>
                  <a:cubicBezTo>
                    <a:pt x="17903" y="6883"/>
                    <a:pt x="17827" y="6731"/>
                    <a:pt x="17739" y="6586"/>
                  </a:cubicBezTo>
                  <a:cubicBezTo>
                    <a:pt x="17649" y="6243"/>
                    <a:pt x="17720" y="5867"/>
                    <a:pt x="18044" y="5523"/>
                  </a:cubicBezTo>
                  <a:cubicBezTo>
                    <a:pt x="18069" y="5496"/>
                    <a:pt x="18082" y="5466"/>
                    <a:pt x="18083" y="5437"/>
                  </a:cubicBezTo>
                  <a:close/>
                  <a:moveTo>
                    <a:pt x="17208" y="6347"/>
                  </a:moveTo>
                  <a:cubicBezTo>
                    <a:pt x="17309" y="6455"/>
                    <a:pt x="17401" y="6573"/>
                    <a:pt x="17481" y="6699"/>
                  </a:cubicBezTo>
                  <a:cubicBezTo>
                    <a:pt x="17532" y="6870"/>
                    <a:pt x="17612" y="7034"/>
                    <a:pt x="17718" y="7184"/>
                  </a:cubicBezTo>
                  <a:cubicBezTo>
                    <a:pt x="17925" y="7775"/>
                    <a:pt x="17862" y="8424"/>
                    <a:pt x="17309" y="8851"/>
                  </a:cubicBezTo>
                  <a:cubicBezTo>
                    <a:pt x="17086" y="9023"/>
                    <a:pt x="16794" y="9099"/>
                    <a:pt x="16481" y="9099"/>
                  </a:cubicBezTo>
                  <a:cubicBezTo>
                    <a:pt x="15816" y="9099"/>
                    <a:pt x="15055" y="8756"/>
                    <a:pt x="14651" y="8252"/>
                  </a:cubicBezTo>
                  <a:cubicBezTo>
                    <a:pt x="14606" y="8154"/>
                    <a:pt x="14554" y="8061"/>
                    <a:pt x="14494" y="7971"/>
                  </a:cubicBezTo>
                  <a:lnTo>
                    <a:pt x="14494" y="7971"/>
                  </a:lnTo>
                  <a:cubicBezTo>
                    <a:pt x="14514" y="7971"/>
                    <a:pt x="14534" y="7971"/>
                    <a:pt x="14554" y="7971"/>
                  </a:cubicBezTo>
                  <a:cubicBezTo>
                    <a:pt x="15661" y="7971"/>
                    <a:pt x="16444" y="7414"/>
                    <a:pt x="17067" y="6546"/>
                  </a:cubicBezTo>
                  <a:cubicBezTo>
                    <a:pt x="17115" y="6480"/>
                    <a:pt x="17161" y="6413"/>
                    <a:pt x="17208" y="6347"/>
                  </a:cubicBezTo>
                  <a:close/>
                  <a:moveTo>
                    <a:pt x="14170" y="8023"/>
                  </a:moveTo>
                  <a:cubicBezTo>
                    <a:pt x="14174" y="8028"/>
                    <a:pt x="14177" y="8031"/>
                    <a:pt x="14180" y="8034"/>
                  </a:cubicBezTo>
                  <a:cubicBezTo>
                    <a:pt x="14235" y="8168"/>
                    <a:pt x="14313" y="8296"/>
                    <a:pt x="14407" y="8416"/>
                  </a:cubicBezTo>
                  <a:cubicBezTo>
                    <a:pt x="14659" y="9017"/>
                    <a:pt x="14559" y="9767"/>
                    <a:pt x="14031" y="10203"/>
                  </a:cubicBezTo>
                  <a:cubicBezTo>
                    <a:pt x="13767" y="10422"/>
                    <a:pt x="13441" y="10523"/>
                    <a:pt x="13114" y="10523"/>
                  </a:cubicBezTo>
                  <a:cubicBezTo>
                    <a:pt x="12721" y="10523"/>
                    <a:pt x="12326" y="10378"/>
                    <a:pt x="12029" y="10119"/>
                  </a:cubicBezTo>
                  <a:cubicBezTo>
                    <a:pt x="12011" y="10086"/>
                    <a:pt x="11991" y="10053"/>
                    <a:pt x="11970" y="10021"/>
                  </a:cubicBezTo>
                  <a:cubicBezTo>
                    <a:pt x="12656" y="9639"/>
                    <a:pt x="13256" y="9077"/>
                    <a:pt x="13771" y="8320"/>
                  </a:cubicBezTo>
                  <a:cubicBezTo>
                    <a:pt x="13851" y="8202"/>
                    <a:pt x="14009" y="8088"/>
                    <a:pt x="14170" y="8023"/>
                  </a:cubicBezTo>
                  <a:close/>
                  <a:moveTo>
                    <a:pt x="23143" y="10266"/>
                  </a:moveTo>
                  <a:cubicBezTo>
                    <a:pt x="23059" y="10266"/>
                    <a:pt x="22965" y="10338"/>
                    <a:pt x="22980" y="10448"/>
                  </a:cubicBezTo>
                  <a:cubicBezTo>
                    <a:pt x="23000" y="10603"/>
                    <a:pt x="22943" y="10742"/>
                    <a:pt x="22838" y="10851"/>
                  </a:cubicBezTo>
                  <a:cubicBezTo>
                    <a:pt x="22736" y="10953"/>
                    <a:pt x="22835" y="11099"/>
                    <a:pt x="22945" y="11099"/>
                  </a:cubicBezTo>
                  <a:cubicBezTo>
                    <a:pt x="22978" y="11099"/>
                    <a:pt x="23012" y="11086"/>
                    <a:pt x="23041" y="11056"/>
                  </a:cubicBezTo>
                  <a:cubicBezTo>
                    <a:pt x="23228" y="10865"/>
                    <a:pt x="23294" y="10633"/>
                    <a:pt x="23258" y="10370"/>
                  </a:cubicBezTo>
                  <a:cubicBezTo>
                    <a:pt x="23248" y="10297"/>
                    <a:pt x="23198" y="10266"/>
                    <a:pt x="23143" y="10266"/>
                  </a:cubicBezTo>
                  <a:close/>
                  <a:moveTo>
                    <a:pt x="22199" y="10176"/>
                  </a:moveTo>
                  <a:cubicBezTo>
                    <a:pt x="22143" y="10176"/>
                    <a:pt x="22092" y="10207"/>
                    <a:pt x="22079" y="10280"/>
                  </a:cubicBezTo>
                  <a:cubicBezTo>
                    <a:pt x="22034" y="10546"/>
                    <a:pt x="22064" y="10786"/>
                    <a:pt x="22173" y="11031"/>
                  </a:cubicBezTo>
                  <a:cubicBezTo>
                    <a:pt x="22196" y="11083"/>
                    <a:pt x="22237" y="11105"/>
                    <a:pt x="22280" y="11105"/>
                  </a:cubicBezTo>
                  <a:cubicBezTo>
                    <a:pt x="22373" y="11105"/>
                    <a:pt x="22474" y="11000"/>
                    <a:pt x="22422" y="10884"/>
                  </a:cubicBezTo>
                  <a:cubicBezTo>
                    <a:pt x="22348" y="10716"/>
                    <a:pt x="22327" y="10539"/>
                    <a:pt x="22357" y="10358"/>
                  </a:cubicBezTo>
                  <a:cubicBezTo>
                    <a:pt x="22376" y="10248"/>
                    <a:pt x="22283" y="10176"/>
                    <a:pt x="22199" y="10176"/>
                  </a:cubicBezTo>
                  <a:close/>
                  <a:moveTo>
                    <a:pt x="23567" y="466"/>
                  </a:moveTo>
                  <a:cubicBezTo>
                    <a:pt x="24781" y="466"/>
                    <a:pt x="25988" y="661"/>
                    <a:pt x="27151" y="1021"/>
                  </a:cubicBezTo>
                  <a:cubicBezTo>
                    <a:pt x="29045" y="1607"/>
                    <a:pt x="30879" y="2386"/>
                    <a:pt x="32738" y="3084"/>
                  </a:cubicBezTo>
                  <a:cubicBezTo>
                    <a:pt x="32832" y="3120"/>
                    <a:pt x="32912" y="3191"/>
                    <a:pt x="33099" y="3310"/>
                  </a:cubicBezTo>
                  <a:cubicBezTo>
                    <a:pt x="32343" y="3773"/>
                    <a:pt x="31629" y="4023"/>
                    <a:pt x="30937" y="4023"/>
                  </a:cubicBezTo>
                  <a:cubicBezTo>
                    <a:pt x="30257" y="4023"/>
                    <a:pt x="29599" y="3781"/>
                    <a:pt x="28944" y="3262"/>
                  </a:cubicBezTo>
                  <a:cubicBezTo>
                    <a:pt x="28040" y="3904"/>
                    <a:pt x="27128" y="4188"/>
                    <a:pt x="26192" y="4188"/>
                  </a:cubicBezTo>
                  <a:cubicBezTo>
                    <a:pt x="25316" y="4188"/>
                    <a:pt x="24420" y="3939"/>
                    <a:pt x="23492" y="3501"/>
                  </a:cubicBezTo>
                  <a:cubicBezTo>
                    <a:pt x="23275" y="3750"/>
                    <a:pt x="23051" y="3975"/>
                    <a:pt x="22820" y="4169"/>
                  </a:cubicBezTo>
                  <a:cubicBezTo>
                    <a:pt x="22789" y="4183"/>
                    <a:pt x="22760" y="4205"/>
                    <a:pt x="22741" y="4234"/>
                  </a:cubicBezTo>
                  <a:cubicBezTo>
                    <a:pt x="22059" y="4791"/>
                    <a:pt x="21312" y="5110"/>
                    <a:pt x="20503" y="5200"/>
                  </a:cubicBezTo>
                  <a:cubicBezTo>
                    <a:pt x="20498" y="5199"/>
                    <a:pt x="20492" y="5199"/>
                    <a:pt x="20487" y="5199"/>
                  </a:cubicBezTo>
                  <a:cubicBezTo>
                    <a:pt x="20472" y="5199"/>
                    <a:pt x="20457" y="5202"/>
                    <a:pt x="20443" y="5207"/>
                  </a:cubicBezTo>
                  <a:cubicBezTo>
                    <a:pt x="20304" y="5220"/>
                    <a:pt x="20164" y="5227"/>
                    <a:pt x="20021" y="5227"/>
                  </a:cubicBezTo>
                  <a:cubicBezTo>
                    <a:pt x="19274" y="5227"/>
                    <a:pt x="18479" y="5043"/>
                    <a:pt x="17638" y="4679"/>
                  </a:cubicBezTo>
                  <a:cubicBezTo>
                    <a:pt x="17451" y="4998"/>
                    <a:pt x="17262" y="5316"/>
                    <a:pt x="17078" y="5638"/>
                  </a:cubicBezTo>
                  <a:cubicBezTo>
                    <a:pt x="17048" y="5688"/>
                    <a:pt x="17020" y="5739"/>
                    <a:pt x="16990" y="5788"/>
                  </a:cubicBezTo>
                  <a:cubicBezTo>
                    <a:pt x="16988" y="5786"/>
                    <a:pt x="16985" y="5785"/>
                    <a:pt x="16984" y="5783"/>
                  </a:cubicBezTo>
                  <a:cubicBezTo>
                    <a:pt x="16958" y="5766"/>
                    <a:pt x="16932" y="5759"/>
                    <a:pt x="16909" y="5759"/>
                  </a:cubicBezTo>
                  <a:cubicBezTo>
                    <a:pt x="16788" y="5759"/>
                    <a:pt x="16709" y="5947"/>
                    <a:pt x="16838" y="6033"/>
                  </a:cubicBezTo>
                  <a:cubicBezTo>
                    <a:pt x="16160" y="7081"/>
                    <a:pt x="15524" y="7429"/>
                    <a:pt x="14254" y="7429"/>
                  </a:cubicBezTo>
                  <a:cubicBezTo>
                    <a:pt x="14114" y="7429"/>
                    <a:pt x="13965" y="7425"/>
                    <a:pt x="13809" y="7416"/>
                  </a:cubicBezTo>
                  <a:cubicBezTo>
                    <a:pt x="13648" y="7633"/>
                    <a:pt x="13452" y="7871"/>
                    <a:pt x="13281" y="8127"/>
                  </a:cubicBezTo>
                  <a:cubicBezTo>
                    <a:pt x="12358" y="9500"/>
                    <a:pt x="11066" y="10133"/>
                    <a:pt x="9490" y="10133"/>
                  </a:cubicBezTo>
                  <a:cubicBezTo>
                    <a:pt x="9381" y="10133"/>
                    <a:pt x="9270" y="10130"/>
                    <a:pt x="9158" y="10124"/>
                  </a:cubicBezTo>
                  <a:cubicBezTo>
                    <a:pt x="9109" y="10121"/>
                    <a:pt x="9061" y="10120"/>
                    <a:pt x="9013" y="10120"/>
                  </a:cubicBezTo>
                  <a:cubicBezTo>
                    <a:pt x="8597" y="10120"/>
                    <a:pt x="8253" y="10221"/>
                    <a:pt x="7892" y="10451"/>
                  </a:cubicBezTo>
                  <a:cubicBezTo>
                    <a:pt x="6792" y="11151"/>
                    <a:pt x="5609" y="11618"/>
                    <a:pt x="4072" y="11639"/>
                  </a:cubicBezTo>
                  <a:cubicBezTo>
                    <a:pt x="4255" y="11316"/>
                    <a:pt x="4319" y="11159"/>
                    <a:pt x="4421" y="11031"/>
                  </a:cubicBezTo>
                  <a:cubicBezTo>
                    <a:pt x="8952" y="5406"/>
                    <a:pt x="14651" y="1717"/>
                    <a:pt x="21868" y="596"/>
                  </a:cubicBezTo>
                  <a:cubicBezTo>
                    <a:pt x="22434" y="508"/>
                    <a:pt x="23001" y="466"/>
                    <a:pt x="23567" y="466"/>
                  </a:cubicBezTo>
                  <a:close/>
                  <a:moveTo>
                    <a:pt x="11675" y="10171"/>
                  </a:moveTo>
                  <a:cubicBezTo>
                    <a:pt x="11711" y="10212"/>
                    <a:pt x="11749" y="10250"/>
                    <a:pt x="11788" y="10287"/>
                  </a:cubicBezTo>
                  <a:cubicBezTo>
                    <a:pt x="12149" y="11031"/>
                    <a:pt x="11567" y="11893"/>
                    <a:pt x="10736" y="11961"/>
                  </a:cubicBezTo>
                  <a:lnTo>
                    <a:pt x="10735" y="11961"/>
                  </a:lnTo>
                  <a:cubicBezTo>
                    <a:pt x="10686" y="11965"/>
                    <a:pt x="10637" y="11967"/>
                    <a:pt x="10588" y="11967"/>
                  </a:cubicBezTo>
                  <a:cubicBezTo>
                    <a:pt x="10065" y="11967"/>
                    <a:pt x="9555" y="11739"/>
                    <a:pt x="9218" y="11356"/>
                  </a:cubicBezTo>
                  <a:cubicBezTo>
                    <a:pt x="9190" y="11105"/>
                    <a:pt x="9103" y="10855"/>
                    <a:pt x="8953" y="10628"/>
                  </a:cubicBezTo>
                  <a:lnTo>
                    <a:pt x="8953" y="10628"/>
                  </a:lnTo>
                  <a:cubicBezTo>
                    <a:pt x="9103" y="10637"/>
                    <a:pt x="9250" y="10641"/>
                    <a:pt x="9396" y="10641"/>
                  </a:cubicBezTo>
                  <a:cubicBezTo>
                    <a:pt x="10233" y="10641"/>
                    <a:pt x="10994" y="10489"/>
                    <a:pt x="11675" y="10171"/>
                  </a:cubicBezTo>
                  <a:close/>
                  <a:moveTo>
                    <a:pt x="8572" y="10697"/>
                  </a:moveTo>
                  <a:cubicBezTo>
                    <a:pt x="8629" y="10991"/>
                    <a:pt x="8760" y="11256"/>
                    <a:pt x="8944" y="11482"/>
                  </a:cubicBezTo>
                  <a:cubicBezTo>
                    <a:pt x="8961" y="12067"/>
                    <a:pt x="8582" y="12637"/>
                    <a:pt x="7952" y="12827"/>
                  </a:cubicBezTo>
                  <a:cubicBezTo>
                    <a:pt x="7802" y="12871"/>
                    <a:pt x="7655" y="12892"/>
                    <a:pt x="7512" y="12892"/>
                  </a:cubicBezTo>
                  <a:cubicBezTo>
                    <a:pt x="6865" y="12892"/>
                    <a:pt x="6304" y="12466"/>
                    <a:pt x="6010" y="11880"/>
                  </a:cubicBezTo>
                  <a:cubicBezTo>
                    <a:pt x="6726" y="11669"/>
                    <a:pt x="7405" y="11318"/>
                    <a:pt x="8084" y="10952"/>
                  </a:cubicBezTo>
                  <a:cubicBezTo>
                    <a:pt x="8239" y="10869"/>
                    <a:pt x="8407" y="10765"/>
                    <a:pt x="8572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7" y="57"/>
                    <a:pt x="21351" y="180"/>
                  </a:cubicBezTo>
                  <a:cubicBezTo>
                    <a:pt x="14159" y="1474"/>
                    <a:pt x="8419" y="5153"/>
                    <a:pt x="4001" y="10933"/>
                  </a:cubicBezTo>
                  <a:cubicBezTo>
                    <a:pt x="3350" y="11784"/>
                    <a:pt x="2556" y="12320"/>
                    <a:pt x="1509" y="12489"/>
                  </a:cubicBezTo>
                  <a:cubicBezTo>
                    <a:pt x="1006" y="12571"/>
                    <a:pt x="502" y="12640"/>
                    <a:pt x="0" y="12714"/>
                  </a:cubicBezTo>
                  <a:cubicBezTo>
                    <a:pt x="396" y="12829"/>
                    <a:pt x="782" y="12889"/>
                    <a:pt x="1157" y="12889"/>
                  </a:cubicBezTo>
                  <a:cubicBezTo>
                    <a:pt x="1841" y="12889"/>
                    <a:pt x="2489" y="12691"/>
                    <a:pt x="3099" y="12272"/>
                  </a:cubicBezTo>
                  <a:cubicBezTo>
                    <a:pt x="3285" y="12144"/>
                    <a:pt x="3541" y="11993"/>
                    <a:pt x="3747" y="11993"/>
                  </a:cubicBezTo>
                  <a:cubicBezTo>
                    <a:pt x="3772" y="11993"/>
                    <a:pt x="3796" y="11996"/>
                    <a:pt x="3819" y="12000"/>
                  </a:cubicBezTo>
                  <a:cubicBezTo>
                    <a:pt x="4109" y="12059"/>
                    <a:pt x="4390" y="12086"/>
                    <a:pt x="4664" y="12086"/>
                  </a:cubicBezTo>
                  <a:cubicBezTo>
                    <a:pt x="5030" y="12086"/>
                    <a:pt x="5384" y="12038"/>
                    <a:pt x="5729" y="11956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0" y="12765"/>
                    <a:pt x="9144" y="12282"/>
                    <a:pt x="9214" y="11757"/>
                  </a:cubicBezTo>
                  <a:cubicBezTo>
                    <a:pt x="9592" y="12075"/>
                    <a:pt x="10085" y="12265"/>
                    <a:pt x="10580" y="12265"/>
                  </a:cubicBezTo>
                  <a:cubicBezTo>
                    <a:pt x="10739" y="12265"/>
                    <a:pt x="10898" y="12245"/>
                    <a:pt x="11054" y="12204"/>
                  </a:cubicBezTo>
                  <a:cubicBezTo>
                    <a:pt x="11793" y="12010"/>
                    <a:pt x="12272" y="11275"/>
                    <a:pt x="12174" y="10566"/>
                  </a:cubicBezTo>
                  <a:lnTo>
                    <a:pt x="12174" y="10566"/>
                  </a:lnTo>
                  <a:cubicBezTo>
                    <a:pt x="12462" y="10725"/>
                    <a:pt x="12789" y="10811"/>
                    <a:pt x="13116" y="10811"/>
                  </a:cubicBezTo>
                  <a:cubicBezTo>
                    <a:pt x="13475" y="10811"/>
                    <a:pt x="13833" y="10707"/>
                    <a:pt x="14139" y="10484"/>
                  </a:cubicBezTo>
                  <a:cubicBezTo>
                    <a:pt x="14676" y="10092"/>
                    <a:pt x="14889" y="9435"/>
                    <a:pt x="14809" y="8811"/>
                  </a:cubicBezTo>
                  <a:lnTo>
                    <a:pt x="14809" y="8811"/>
                  </a:lnTo>
                  <a:cubicBezTo>
                    <a:pt x="15294" y="9188"/>
                    <a:pt x="15950" y="9429"/>
                    <a:pt x="16544" y="9429"/>
                  </a:cubicBezTo>
                  <a:cubicBezTo>
                    <a:pt x="16916" y="9429"/>
                    <a:pt x="17263" y="9335"/>
                    <a:pt x="17530" y="9121"/>
                  </a:cubicBezTo>
                  <a:cubicBezTo>
                    <a:pt x="18029" y="8721"/>
                    <a:pt x="18181" y="8157"/>
                    <a:pt x="18107" y="7595"/>
                  </a:cubicBezTo>
                  <a:lnTo>
                    <a:pt x="18107" y="7595"/>
                  </a:lnTo>
                  <a:cubicBezTo>
                    <a:pt x="18443" y="7864"/>
                    <a:pt x="18870" y="8032"/>
                    <a:pt x="19314" y="8032"/>
                  </a:cubicBezTo>
                  <a:cubicBezTo>
                    <a:pt x="19338" y="8032"/>
                    <a:pt x="19361" y="8032"/>
                    <a:pt x="19385" y="8031"/>
                  </a:cubicBezTo>
                  <a:cubicBezTo>
                    <a:pt x="20201" y="7998"/>
                    <a:pt x="20841" y="7375"/>
                    <a:pt x="21004" y="6663"/>
                  </a:cubicBezTo>
                  <a:cubicBezTo>
                    <a:pt x="21276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2" y="6900"/>
                  </a:cubicBezTo>
                  <a:cubicBezTo>
                    <a:pt x="23116" y="6684"/>
                    <a:pt x="23387" y="6316"/>
                    <a:pt x="23495" y="5906"/>
                  </a:cubicBezTo>
                  <a:cubicBezTo>
                    <a:pt x="23803" y="6308"/>
                    <a:pt x="24261" y="6595"/>
                    <a:pt x="24784" y="6643"/>
                  </a:cubicBezTo>
                  <a:cubicBezTo>
                    <a:pt x="24840" y="6648"/>
                    <a:pt x="24894" y="6650"/>
                    <a:pt x="24947" y="6650"/>
                  </a:cubicBezTo>
                  <a:cubicBezTo>
                    <a:pt x="26008" y="6650"/>
                    <a:pt x="26237" y="5597"/>
                    <a:pt x="26111" y="4696"/>
                  </a:cubicBezTo>
                  <a:lnTo>
                    <a:pt x="26111" y="4696"/>
                  </a:lnTo>
                  <a:cubicBezTo>
                    <a:pt x="26134" y="4697"/>
                    <a:pt x="26158" y="4697"/>
                    <a:pt x="26182" y="4697"/>
                  </a:cubicBezTo>
                  <a:cubicBezTo>
                    <a:pt x="27108" y="4697"/>
                    <a:pt x="28016" y="4457"/>
                    <a:pt x="28905" y="3916"/>
                  </a:cubicBezTo>
                  <a:cubicBezTo>
                    <a:pt x="29644" y="4309"/>
                    <a:pt x="30385" y="4502"/>
                    <a:pt x="31072" y="4502"/>
                  </a:cubicBezTo>
                  <a:cubicBezTo>
                    <a:pt x="32136" y="4502"/>
                    <a:pt x="33075" y="4041"/>
                    <a:pt x="33691" y="3144"/>
                  </a:cubicBezTo>
                  <a:cubicBezTo>
                    <a:pt x="33531" y="3025"/>
                    <a:pt x="33385" y="2880"/>
                    <a:pt x="33209" y="2790"/>
                  </a:cubicBezTo>
                  <a:cubicBezTo>
                    <a:pt x="31086" y="1716"/>
                    <a:pt x="28884" y="849"/>
                    <a:pt x="26553" y="351"/>
                  </a:cubicBezTo>
                  <a:cubicBezTo>
                    <a:pt x="25517" y="130"/>
                    <a:pt x="24467" y="1"/>
                    <a:pt x="23419" y="1"/>
                  </a:cubicBezTo>
                  <a:close/>
                  <a:moveTo>
                    <a:pt x="18461" y="13127"/>
                  </a:moveTo>
                  <a:cubicBezTo>
                    <a:pt x="18325" y="13354"/>
                    <a:pt x="18189" y="13582"/>
                    <a:pt x="18053" y="13811"/>
                  </a:cubicBezTo>
                  <a:cubicBezTo>
                    <a:pt x="18105" y="13844"/>
                    <a:pt x="18156" y="13879"/>
                    <a:pt x="18208" y="13912"/>
                  </a:cubicBezTo>
                  <a:cubicBezTo>
                    <a:pt x="18372" y="13697"/>
                    <a:pt x="18535" y="13484"/>
                    <a:pt x="18699" y="13269"/>
                  </a:cubicBezTo>
                  <a:lnTo>
                    <a:pt x="18461" y="13127"/>
                  </a:lnTo>
                  <a:close/>
                  <a:moveTo>
                    <a:pt x="15491" y="13163"/>
                  </a:moveTo>
                  <a:cubicBezTo>
                    <a:pt x="15433" y="13163"/>
                    <a:pt x="15376" y="13193"/>
                    <a:pt x="15354" y="13263"/>
                  </a:cubicBezTo>
                  <a:cubicBezTo>
                    <a:pt x="15257" y="13559"/>
                    <a:pt x="15240" y="13855"/>
                    <a:pt x="15287" y="14161"/>
                  </a:cubicBezTo>
                  <a:cubicBezTo>
                    <a:pt x="15299" y="14234"/>
                    <a:pt x="15350" y="14266"/>
                    <a:pt x="15406" y="14266"/>
                  </a:cubicBezTo>
                  <a:cubicBezTo>
                    <a:pt x="15490" y="14266"/>
                    <a:pt x="15584" y="14193"/>
                    <a:pt x="15567" y="14084"/>
                  </a:cubicBezTo>
                  <a:cubicBezTo>
                    <a:pt x="15527" y="13830"/>
                    <a:pt x="15553" y="13583"/>
                    <a:pt x="15632" y="13340"/>
                  </a:cubicBezTo>
                  <a:cubicBezTo>
                    <a:pt x="15667" y="13233"/>
                    <a:pt x="15579" y="13163"/>
                    <a:pt x="15491" y="13163"/>
                  </a:cubicBezTo>
                  <a:close/>
                  <a:moveTo>
                    <a:pt x="16212" y="13617"/>
                  </a:moveTo>
                  <a:cubicBezTo>
                    <a:pt x="16156" y="13617"/>
                    <a:pt x="16104" y="13649"/>
                    <a:pt x="16091" y="13722"/>
                  </a:cubicBezTo>
                  <a:cubicBezTo>
                    <a:pt x="16061" y="13902"/>
                    <a:pt x="16031" y="14084"/>
                    <a:pt x="16001" y="14266"/>
                  </a:cubicBezTo>
                  <a:cubicBezTo>
                    <a:pt x="15982" y="14375"/>
                    <a:pt x="16076" y="14447"/>
                    <a:pt x="16160" y="14447"/>
                  </a:cubicBezTo>
                  <a:cubicBezTo>
                    <a:pt x="16216" y="14447"/>
                    <a:pt x="16267" y="14416"/>
                    <a:pt x="16279" y="14343"/>
                  </a:cubicBezTo>
                  <a:cubicBezTo>
                    <a:pt x="16309" y="14161"/>
                    <a:pt x="16341" y="13980"/>
                    <a:pt x="16371" y="13798"/>
                  </a:cubicBezTo>
                  <a:cubicBezTo>
                    <a:pt x="16389" y="13689"/>
                    <a:pt x="16296" y="13617"/>
                    <a:pt x="16212" y="13617"/>
                  </a:cubicBezTo>
                  <a:close/>
                  <a:moveTo>
                    <a:pt x="23157" y="13256"/>
                  </a:moveTo>
                  <a:lnTo>
                    <a:pt x="23157" y="13256"/>
                  </a:lnTo>
                  <a:cubicBezTo>
                    <a:pt x="24206" y="13416"/>
                    <a:pt x="24975" y="14758"/>
                    <a:pt x="23844" y="15447"/>
                  </a:cubicBezTo>
                  <a:cubicBezTo>
                    <a:pt x="23692" y="15540"/>
                    <a:pt x="23531" y="15581"/>
                    <a:pt x="23374" y="15581"/>
                  </a:cubicBezTo>
                  <a:cubicBezTo>
                    <a:pt x="22952" y="15581"/>
                    <a:pt x="22554" y="15279"/>
                    <a:pt x="22411" y="14848"/>
                  </a:cubicBezTo>
                  <a:cubicBezTo>
                    <a:pt x="22211" y="14248"/>
                    <a:pt x="22580" y="13668"/>
                    <a:pt x="23087" y="13375"/>
                  </a:cubicBezTo>
                  <a:cubicBezTo>
                    <a:pt x="23138" y="13345"/>
                    <a:pt x="23158" y="13300"/>
                    <a:pt x="23157" y="13256"/>
                  </a:cubicBezTo>
                  <a:close/>
                  <a:moveTo>
                    <a:pt x="13071" y="15075"/>
                  </a:moveTo>
                  <a:cubicBezTo>
                    <a:pt x="12964" y="15075"/>
                    <a:pt x="12863" y="15178"/>
                    <a:pt x="12943" y="15283"/>
                  </a:cubicBezTo>
                  <a:cubicBezTo>
                    <a:pt x="13131" y="15529"/>
                    <a:pt x="13365" y="15703"/>
                    <a:pt x="13660" y="15804"/>
                  </a:cubicBezTo>
                  <a:cubicBezTo>
                    <a:pt x="13677" y="15810"/>
                    <a:pt x="13693" y="15812"/>
                    <a:pt x="13708" y="15812"/>
                  </a:cubicBezTo>
                  <a:cubicBezTo>
                    <a:pt x="13849" y="15812"/>
                    <a:pt x="13896" y="15579"/>
                    <a:pt x="13738" y="15524"/>
                  </a:cubicBezTo>
                  <a:cubicBezTo>
                    <a:pt x="13520" y="15450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1" y="15075"/>
                  </a:cubicBezTo>
                  <a:close/>
                  <a:moveTo>
                    <a:pt x="22958" y="12951"/>
                  </a:moveTo>
                  <a:cubicBezTo>
                    <a:pt x="22952" y="12951"/>
                    <a:pt x="22945" y="12951"/>
                    <a:pt x="22939" y="12951"/>
                  </a:cubicBezTo>
                  <a:cubicBezTo>
                    <a:pt x="22801" y="12953"/>
                    <a:pt x="22765" y="13112"/>
                    <a:pt x="22831" y="13193"/>
                  </a:cubicBezTo>
                  <a:cubicBezTo>
                    <a:pt x="22234" y="13599"/>
                    <a:pt x="21871" y="14349"/>
                    <a:pt x="22182" y="15055"/>
                  </a:cubicBezTo>
                  <a:cubicBezTo>
                    <a:pt x="22395" y="15538"/>
                    <a:pt x="22871" y="15872"/>
                    <a:pt x="23375" y="15872"/>
                  </a:cubicBezTo>
                  <a:cubicBezTo>
                    <a:pt x="23529" y="15872"/>
                    <a:pt x="23685" y="15841"/>
                    <a:pt x="23838" y="15774"/>
                  </a:cubicBezTo>
                  <a:cubicBezTo>
                    <a:pt x="24428" y="15515"/>
                    <a:pt x="24801" y="14825"/>
                    <a:pt x="24659" y="14190"/>
                  </a:cubicBezTo>
                  <a:cubicBezTo>
                    <a:pt x="24483" y="13414"/>
                    <a:pt x="23716" y="12951"/>
                    <a:pt x="22958" y="12951"/>
                  </a:cubicBezTo>
                  <a:close/>
                  <a:moveTo>
                    <a:pt x="11881" y="15445"/>
                  </a:moveTo>
                  <a:cubicBezTo>
                    <a:pt x="11731" y="15445"/>
                    <a:pt x="11679" y="15685"/>
                    <a:pt x="11845" y="15728"/>
                  </a:cubicBezTo>
                  <a:cubicBezTo>
                    <a:pt x="12215" y="15826"/>
                    <a:pt x="12570" y="15957"/>
                    <a:pt x="12913" y="16128"/>
                  </a:cubicBezTo>
                  <a:cubicBezTo>
                    <a:pt x="12936" y="16139"/>
                    <a:pt x="12959" y="16144"/>
                    <a:pt x="12981" y="16144"/>
                  </a:cubicBezTo>
                  <a:cubicBezTo>
                    <a:pt x="13115" y="16144"/>
                    <a:pt x="13204" y="15949"/>
                    <a:pt x="13060" y="15877"/>
                  </a:cubicBezTo>
                  <a:cubicBezTo>
                    <a:pt x="12695" y="15697"/>
                    <a:pt x="12316" y="15553"/>
                    <a:pt x="11921" y="15450"/>
                  </a:cubicBezTo>
                  <a:cubicBezTo>
                    <a:pt x="11907" y="15447"/>
                    <a:pt x="11894" y="15445"/>
                    <a:pt x="11881" y="15445"/>
                  </a:cubicBezTo>
                  <a:close/>
                  <a:moveTo>
                    <a:pt x="28864" y="6251"/>
                  </a:moveTo>
                  <a:cubicBezTo>
                    <a:pt x="29099" y="6947"/>
                    <a:pt x="28801" y="7383"/>
                    <a:pt x="28474" y="7671"/>
                  </a:cubicBezTo>
                  <a:lnTo>
                    <a:pt x="28474" y="7672"/>
                  </a:lnTo>
                  <a:cubicBezTo>
                    <a:pt x="27488" y="8543"/>
                    <a:pt x="26648" y="9541"/>
                    <a:pt x="25747" y="10489"/>
                  </a:cubicBezTo>
                  <a:cubicBezTo>
                    <a:pt x="24953" y="11326"/>
                    <a:pt x="23850" y="11645"/>
                    <a:pt x="22724" y="11765"/>
                  </a:cubicBezTo>
                  <a:cubicBezTo>
                    <a:pt x="22288" y="11811"/>
                    <a:pt x="22013" y="11969"/>
                    <a:pt x="21817" y="12338"/>
                  </a:cubicBezTo>
                  <a:cubicBezTo>
                    <a:pt x="20914" y="14049"/>
                    <a:pt x="19427" y="14912"/>
                    <a:pt x="17571" y="15212"/>
                  </a:cubicBezTo>
                  <a:cubicBezTo>
                    <a:pt x="16962" y="15310"/>
                    <a:pt x="16535" y="15558"/>
                    <a:pt x="16142" y="16092"/>
                  </a:cubicBezTo>
                  <a:cubicBezTo>
                    <a:pt x="16096" y="16155"/>
                    <a:pt x="16045" y="16216"/>
                    <a:pt x="15993" y="16276"/>
                  </a:cubicBezTo>
                  <a:cubicBezTo>
                    <a:pt x="15924" y="16224"/>
                    <a:pt x="15853" y="16178"/>
                    <a:pt x="15782" y="16137"/>
                  </a:cubicBezTo>
                  <a:cubicBezTo>
                    <a:pt x="15757" y="16124"/>
                    <a:pt x="15733" y="16117"/>
                    <a:pt x="15710" y="16117"/>
                  </a:cubicBezTo>
                  <a:cubicBezTo>
                    <a:pt x="15582" y="16117"/>
                    <a:pt x="15498" y="16309"/>
                    <a:pt x="15636" y="16387"/>
                  </a:cubicBezTo>
                  <a:cubicBezTo>
                    <a:pt x="15687" y="16417"/>
                    <a:pt x="15739" y="16449"/>
                    <a:pt x="15790" y="16483"/>
                  </a:cubicBezTo>
                  <a:cubicBezTo>
                    <a:pt x="15442" y="16807"/>
                    <a:pt x="15008" y="17072"/>
                    <a:pt x="14583" y="17235"/>
                  </a:cubicBezTo>
                  <a:cubicBezTo>
                    <a:pt x="13866" y="17511"/>
                    <a:pt x="13124" y="17684"/>
                    <a:pt x="12359" y="17684"/>
                  </a:cubicBezTo>
                  <a:cubicBezTo>
                    <a:pt x="11981" y="17684"/>
                    <a:pt x="11596" y="17642"/>
                    <a:pt x="11207" y="17548"/>
                  </a:cubicBezTo>
                  <a:cubicBezTo>
                    <a:pt x="11149" y="17534"/>
                    <a:pt x="11089" y="17524"/>
                    <a:pt x="11029" y="17519"/>
                  </a:cubicBezTo>
                  <a:cubicBezTo>
                    <a:pt x="11017" y="17516"/>
                    <a:pt x="11004" y="17514"/>
                    <a:pt x="10992" y="17514"/>
                  </a:cubicBezTo>
                  <a:cubicBezTo>
                    <a:pt x="10988" y="17514"/>
                    <a:pt x="10984" y="17514"/>
                    <a:pt x="10980" y="17515"/>
                  </a:cubicBezTo>
                  <a:cubicBezTo>
                    <a:pt x="10943" y="17512"/>
                    <a:pt x="10906" y="17511"/>
                    <a:pt x="10869" y="17511"/>
                  </a:cubicBezTo>
                  <a:cubicBezTo>
                    <a:pt x="10545" y="17511"/>
                    <a:pt x="10201" y="17591"/>
                    <a:pt x="9876" y="17635"/>
                  </a:cubicBezTo>
                  <a:cubicBezTo>
                    <a:pt x="9469" y="17688"/>
                    <a:pt x="9065" y="17730"/>
                    <a:pt x="8664" y="17730"/>
                  </a:cubicBezTo>
                  <a:cubicBezTo>
                    <a:pt x="7867" y="17730"/>
                    <a:pt x="7081" y="17566"/>
                    <a:pt x="6307" y="17005"/>
                  </a:cubicBezTo>
                  <a:cubicBezTo>
                    <a:pt x="8936" y="15899"/>
                    <a:pt x="11476" y="14874"/>
                    <a:pt x="13979" y="13766"/>
                  </a:cubicBezTo>
                  <a:cubicBezTo>
                    <a:pt x="16526" y="12640"/>
                    <a:pt x="19072" y="11500"/>
                    <a:pt x="21557" y="10244"/>
                  </a:cubicBezTo>
                  <a:cubicBezTo>
                    <a:pt x="24007" y="9006"/>
                    <a:pt x="26379" y="7617"/>
                    <a:pt x="28864" y="6251"/>
                  </a:cubicBezTo>
                  <a:close/>
                  <a:moveTo>
                    <a:pt x="19206" y="15837"/>
                  </a:moveTo>
                  <a:cubicBezTo>
                    <a:pt x="19594" y="15837"/>
                    <a:pt x="19972" y="16000"/>
                    <a:pt x="20230" y="16294"/>
                  </a:cubicBezTo>
                  <a:cubicBezTo>
                    <a:pt x="20729" y="16862"/>
                    <a:pt x="20738" y="17758"/>
                    <a:pt x="20331" y="18376"/>
                  </a:cubicBezTo>
                  <a:cubicBezTo>
                    <a:pt x="20073" y="18767"/>
                    <a:pt x="19663" y="18973"/>
                    <a:pt x="19244" y="18973"/>
                  </a:cubicBezTo>
                  <a:cubicBezTo>
                    <a:pt x="18957" y="18973"/>
                    <a:pt x="18666" y="18876"/>
                    <a:pt x="18416" y="18677"/>
                  </a:cubicBezTo>
                  <a:cubicBezTo>
                    <a:pt x="17702" y="18109"/>
                    <a:pt x="17818" y="17095"/>
                    <a:pt x="18431" y="16501"/>
                  </a:cubicBezTo>
                  <a:cubicBezTo>
                    <a:pt x="18535" y="16400"/>
                    <a:pt x="18435" y="16254"/>
                    <a:pt x="18323" y="16254"/>
                  </a:cubicBezTo>
                  <a:cubicBezTo>
                    <a:pt x="18291" y="16254"/>
                    <a:pt x="18257" y="16266"/>
                    <a:pt x="18227" y="16295"/>
                  </a:cubicBezTo>
                  <a:lnTo>
                    <a:pt x="18222" y="16300"/>
                  </a:lnTo>
                  <a:cubicBezTo>
                    <a:pt x="18301" y="16172"/>
                    <a:pt x="18495" y="16022"/>
                    <a:pt x="18533" y="16002"/>
                  </a:cubicBezTo>
                  <a:cubicBezTo>
                    <a:pt x="18729" y="15894"/>
                    <a:pt x="18971" y="15839"/>
                    <a:pt x="19195" y="15837"/>
                  </a:cubicBezTo>
                  <a:cubicBezTo>
                    <a:pt x="19199" y="15837"/>
                    <a:pt x="19203" y="15837"/>
                    <a:pt x="19206" y="15837"/>
                  </a:cubicBezTo>
                  <a:close/>
                  <a:moveTo>
                    <a:pt x="16121" y="16764"/>
                  </a:moveTo>
                  <a:cubicBezTo>
                    <a:pt x="16693" y="17341"/>
                    <a:pt x="17012" y="18235"/>
                    <a:pt x="16256" y="18843"/>
                  </a:cubicBezTo>
                  <a:cubicBezTo>
                    <a:pt x="16077" y="18987"/>
                    <a:pt x="15760" y="19057"/>
                    <a:pt x="15408" y="19057"/>
                  </a:cubicBezTo>
                  <a:cubicBezTo>
                    <a:pt x="14828" y="19057"/>
                    <a:pt x="14152" y="18866"/>
                    <a:pt x="13845" y="18496"/>
                  </a:cubicBezTo>
                  <a:cubicBezTo>
                    <a:pt x="13862" y="18295"/>
                    <a:pt x="13847" y="18091"/>
                    <a:pt x="13791" y="17889"/>
                  </a:cubicBezTo>
                  <a:cubicBezTo>
                    <a:pt x="14058" y="17823"/>
                    <a:pt x="14324" y="17742"/>
                    <a:pt x="14587" y="17655"/>
                  </a:cubicBezTo>
                  <a:cubicBezTo>
                    <a:pt x="15132" y="17472"/>
                    <a:pt x="15695" y="17161"/>
                    <a:pt x="16121" y="16764"/>
                  </a:cubicBezTo>
                  <a:close/>
                  <a:moveTo>
                    <a:pt x="19207" y="15546"/>
                  </a:moveTo>
                  <a:cubicBezTo>
                    <a:pt x="18799" y="15546"/>
                    <a:pt x="18351" y="15680"/>
                    <a:pt x="18082" y="15970"/>
                  </a:cubicBezTo>
                  <a:cubicBezTo>
                    <a:pt x="17905" y="16161"/>
                    <a:pt x="17822" y="16419"/>
                    <a:pt x="17969" y="16605"/>
                  </a:cubicBezTo>
                  <a:cubicBezTo>
                    <a:pt x="17448" y="17379"/>
                    <a:pt x="17519" y="18472"/>
                    <a:pt x="18382" y="19015"/>
                  </a:cubicBezTo>
                  <a:cubicBezTo>
                    <a:pt x="18655" y="19188"/>
                    <a:pt x="18944" y="19266"/>
                    <a:pt x="19225" y="19266"/>
                  </a:cubicBezTo>
                  <a:cubicBezTo>
                    <a:pt x="19901" y="19266"/>
                    <a:pt x="20529" y="18810"/>
                    <a:pt x="20786" y="18109"/>
                  </a:cubicBezTo>
                  <a:cubicBezTo>
                    <a:pt x="21165" y="17079"/>
                    <a:pt x="20639" y="15763"/>
                    <a:pt x="19487" y="15569"/>
                  </a:cubicBezTo>
                  <a:cubicBezTo>
                    <a:pt x="19398" y="15554"/>
                    <a:pt x="19304" y="15546"/>
                    <a:pt x="19207" y="15546"/>
                  </a:cubicBezTo>
                  <a:close/>
                  <a:moveTo>
                    <a:pt x="10742" y="17898"/>
                  </a:moveTo>
                  <a:cubicBezTo>
                    <a:pt x="10794" y="17898"/>
                    <a:pt x="10845" y="17900"/>
                    <a:pt x="10896" y="17905"/>
                  </a:cubicBezTo>
                  <a:cubicBezTo>
                    <a:pt x="10896" y="17906"/>
                    <a:pt x="10896" y="17908"/>
                    <a:pt x="10898" y="17910"/>
                  </a:cubicBezTo>
                  <a:cubicBezTo>
                    <a:pt x="10774" y="18229"/>
                    <a:pt x="10667" y="18579"/>
                    <a:pt x="10665" y="18924"/>
                  </a:cubicBezTo>
                  <a:lnTo>
                    <a:pt x="10667" y="18924"/>
                  </a:lnTo>
                  <a:cubicBezTo>
                    <a:pt x="10466" y="19211"/>
                    <a:pt x="10157" y="19426"/>
                    <a:pt x="9774" y="19514"/>
                  </a:cubicBezTo>
                  <a:cubicBezTo>
                    <a:pt x="9673" y="19538"/>
                    <a:pt x="9566" y="19549"/>
                    <a:pt x="9457" y="19549"/>
                  </a:cubicBezTo>
                  <a:cubicBezTo>
                    <a:pt x="8671" y="19549"/>
                    <a:pt x="7779" y="18965"/>
                    <a:pt x="8094" y="18091"/>
                  </a:cubicBezTo>
                  <a:lnTo>
                    <a:pt x="8094" y="18091"/>
                  </a:lnTo>
                  <a:cubicBezTo>
                    <a:pt x="8290" y="18113"/>
                    <a:pt x="8489" y="18124"/>
                    <a:pt x="8688" y="18124"/>
                  </a:cubicBezTo>
                  <a:cubicBezTo>
                    <a:pt x="9076" y="18124"/>
                    <a:pt x="9469" y="18084"/>
                    <a:pt x="9868" y="18012"/>
                  </a:cubicBezTo>
                  <a:cubicBezTo>
                    <a:pt x="10151" y="17961"/>
                    <a:pt x="10455" y="17898"/>
                    <a:pt x="10742" y="17898"/>
                  </a:cubicBezTo>
                  <a:close/>
                  <a:moveTo>
                    <a:pt x="11196" y="17967"/>
                  </a:moveTo>
                  <a:lnTo>
                    <a:pt x="11196" y="17967"/>
                  </a:lnTo>
                  <a:cubicBezTo>
                    <a:pt x="11562" y="18055"/>
                    <a:pt x="11924" y="18094"/>
                    <a:pt x="12281" y="18094"/>
                  </a:cubicBezTo>
                  <a:cubicBezTo>
                    <a:pt x="12655" y="18094"/>
                    <a:pt x="13024" y="18052"/>
                    <a:pt x="13389" y="17981"/>
                  </a:cubicBezTo>
                  <a:lnTo>
                    <a:pt x="13389" y="17981"/>
                  </a:lnTo>
                  <a:cubicBezTo>
                    <a:pt x="13368" y="18203"/>
                    <a:pt x="13428" y="18402"/>
                    <a:pt x="13543" y="18576"/>
                  </a:cubicBezTo>
                  <a:cubicBezTo>
                    <a:pt x="13445" y="19225"/>
                    <a:pt x="12937" y="19799"/>
                    <a:pt x="12253" y="19922"/>
                  </a:cubicBezTo>
                  <a:cubicBezTo>
                    <a:pt x="12176" y="19936"/>
                    <a:pt x="12100" y="19943"/>
                    <a:pt x="12024" y="19943"/>
                  </a:cubicBezTo>
                  <a:cubicBezTo>
                    <a:pt x="11534" y="19943"/>
                    <a:pt x="11090" y="19654"/>
                    <a:pt x="10983" y="19131"/>
                  </a:cubicBezTo>
                  <a:cubicBezTo>
                    <a:pt x="10973" y="19085"/>
                    <a:pt x="10967" y="19037"/>
                    <a:pt x="10962" y="18990"/>
                  </a:cubicBezTo>
                  <a:cubicBezTo>
                    <a:pt x="11142" y="18692"/>
                    <a:pt x="11231" y="18338"/>
                    <a:pt x="11196" y="17967"/>
                  </a:cubicBezTo>
                  <a:close/>
                  <a:moveTo>
                    <a:pt x="29293" y="5892"/>
                  </a:moveTo>
                  <a:lnTo>
                    <a:pt x="29293" y="5892"/>
                  </a:lnTo>
                  <a:cubicBezTo>
                    <a:pt x="28820" y="6041"/>
                    <a:pt x="28444" y="6113"/>
                    <a:pt x="28110" y="6273"/>
                  </a:cubicBezTo>
                  <a:cubicBezTo>
                    <a:pt x="27137" y="6739"/>
                    <a:pt x="26177" y="7235"/>
                    <a:pt x="25218" y="7729"/>
                  </a:cubicBezTo>
                  <a:cubicBezTo>
                    <a:pt x="22896" y="8925"/>
                    <a:pt x="20618" y="10214"/>
                    <a:pt x="18249" y="11305"/>
                  </a:cubicBezTo>
                  <a:cubicBezTo>
                    <a:pt x="14518" y="13024"/>
                    <a:pt x="10724" y="14605"/>
                    <a:pt x="6961" y="16256"/>
                  </a:cubicBezTo>
                  <a:cubicBezTo>
                    <a:pt x="6538" y="16442"/>
                    <a:pt x="6018" y="16516"/>
                    <a:pt x="5758" y="17080"/>
                  </a:cubicBezTo>
                  <a:cubicBezTo>
                    <a:pt x="5958" y="17243"/>
                    <a:pt x="6121" y="17420"/>
                    <a:pt x="6320" y="17531"/>
                  </a:cubicBezTo>
                  <a:cubicBezTo>
                    <a:pt x="6803" y="17799"/>
                    <a:pt x="7299" y="17967"/>
                    <a:pt x="7808" y="18052"/>
                  </a:cubicBezTo>
                  <a:cubicBezTo>
                    <a:pt x="7522" y="19040"/>
                    <a:pt x="8440" y="19840"/>
                    <a:pt x="9430" y="19840"/>
                  </a:cubicBezTo>
                  <a:cubicBezTo>
                    <a:pt x="9442" y="19840"/>
                    <a:pt x="9453" y="19840"/>
                    <a:pt x="9465" y="19840"/>
                  </a:cubicBezTo>
                  <a:cubicBezTo>
                    <a:pt x="9964" y="19832"/>
                    <a:pt x="10405" y="19627"/>
                    <a:pt x="10717" y="19308"/>
                  </a:cubicBezTo>
                  <a:cubicBezTo>
                    <a:pt x="10738" y="19385"/>
                    <a:pt x="10768" y="19462"/>
                    <a:pt x="10806" y="19537"/>
                  </a:cubicBezTo>
                  <a:cubicBezTo>
                    <a:pt x="11040" y="19990"/>
                    <a:pt x="11536" y="20236"/>
                    <a:pt x="12031" y="20236"/>
                  </a:cubicBezTo>
                  <a:cubicBezTo>
                    <a:pt x="12086" y="20236"/>
                    <a:pt x="12141" y="20233"/>
                    <a:pt x="12196" y="20227"/>
                  </a:cubicBezTo>
                  <a:cubicBezTo>
                    <a:pt x="12967" y="20138"/>
                    <a:pt x="13581" y="19548"/>
                    <a:pt x="13782" y="18840"/>
                  </a:cubicBezTo>
                  <a:cubicBezTo>
                    <a:pt x="14198" y="19193"/>
                    <a:pt x="14869" y="19385"/>
                    <a:pt x="15446" y="19385"/>
                  </a:cubicBezTo>
                  <a:cubicBezTo>
                    <a:pt x="15741" y="19385"/>
                    <a:pt x="16012" y="19335"/>
                    <a:pt x="16211" y="19230"/>
                  </a:cubicBezTo>
                  <a:cubicBezTo>
                    <a:pt x="17368" y="18624"/>
                    <a:pt x="17053" y="17341"/>
                    <a:pt x="16317" y="16565"/>
                  </a:cubicBezTo>
                  <a:cubicBezTo>
                    <a:pt x="16319" y="16564"/>
                    <a:pt x="16319" y="16564"/>
                    <a:pt x="16320" y="16562"/>
                  </a:cubicBezTo>
                  <a:cubicBezTo>
                    <a:pt x="16788" y="16039"/>
                    <a:pt x="17251" y="15701"/>
                    <a:pt x="17936" y="15573"/>
                  </a:cubicBezTo>
                  <a:cubicBezTo>
                    <a:pt x="19738" y="15240"/>
                    <a:pt x="21200" y="14371"/>
                    <a:pt x="22076" y="12702"/>
                  </a:cubicBezTo>
                  <a:cubicBezTo>
                    <a:pt x="22331" y="12217"/>
                    <a:pt x="22760" y="12163"/>
                    <a:pt x="23204" y="12087"/>
                  </a:cubicBezTo>
                  <a:cubicBezTo>
                    <a:pt x="24556" y="11857"/>
                    <a:pt x="25736" y="11283"/>
                    <a:pt x="26608" y="10214"/>
                  </a:cubicBezTo>
                  <a:cubicBezTo>
                    <a:pt x="27136" y="9565"/>
                    <a:pt x="27659" y="8946"/>
                    <a:pt x="28336" y="8429"/>
                  </a:cubicBezTo>
                  <a:cubicBezTo>
                    <a:pt x="29075" y="7865"/>
                    <a:pt x="29532" y="7091"/>
                    <a:pt x="29293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 rot="10800000">
              <a:off x="2358463" y="4881388"/>
              <a:ext cx="542725" cy="591400"/>
            </a:xfrm>
            <a:custGeom>
              <a:avLst/>
              <a:gdLst/>
              <a:ahLst/>
              <a:cxnLst/>
              <a:rect l="l" t="t" r="r" b="b"/>
              <a:pathLst>
                <a:path w="21709" h="23656" extrusionOk="0">
                  <a:moveTo>
                    <a:pt x="21140" y="792"/>
                  </a:moveTo>
                  <a:cubicBezTo>
                    <a:pt x="20933" y="1733"/>
                    <a:pt x="20535" y="2565"/>
                    <a:pt x="19807" y="3185"/>
                  </a:cubicBezTo>
                  <a:cubicBezTo>
                    <a:pt x="19495" y="3450"/>
                    <a:pt x="19121" y="3719"/>
                    <a:pt x="18737" y="3796"/>
                  </a:cubicBezTo>
                  <a:cubicBezTo>
                    <a:pt x="18706" y="3802"/>
                    <a:pt x="18674" y="3805"/>
                    <a:pt x="18642" y="3805"/>
                  </a:cubicBezTo>
                  <a:cubicBezTo>
                    <a:pt x="18367" y="3805"/>
                    <a:pt x="18041" y="3600"/>
                    <a:pt x="17627" y="3466"/>
                  </a:cubicBezTo>
                  <a:cubicBezTo>
                    <a:pt x="18702" y="2370"/>
                    <a:pt x="19961" y="1657"/>
                    <a:pt x="21140" y="792"/>
                  </a:cubicBezTo>
                  <a:close/>
                  <a:moveTo>
                    <a:pt x="14853" y="2855"/>
                  </a:moveTo>
                  <a:lnTo>
                    <a:pt x="14853" y="2855"/>
                  </a:lnTo>
                  <a:cubicBezTo>
                    <a:pt x="15521" y="3981"/>
                    <a:pt x="15513" y="4447"/>
                    <a:pt x="14809" y="5363"/>
                  </a:cubicBezTo>
                  <a:cubicBezTo>
                    <a:pt x="14480" y="4632"/>
                    <a:pt x="14496" y="3728"/>
                    <a:pt x="14853" y="2855"/>
                  </a:cubicBezTo>
                  <a:close/>
                  <a:moveTo>
                    <a:pt x="16170" y="5862"/>
                  </a:moveTo>
                  <a:cubicBezTo>
                    <a:pt x="17029" y="5862"/>
                    <a:pt x="17706" y="6519"/>
                    <a:pt x="18606" y="6732"/>
                  </a:cubicBezTo>
                  <a:cubicBezTo>
                    <a:pt x="18092" y="6966"/>
                    <a:pt x="17644" y="7083"/>
                    <a:pt x="17245" y="7083"/>
                  </a:cubicBezTo>
                  <a:cubicBezTo>
                    <a:pt x="16543" y="7083"/>
                    <a:pt x="15996" y="6719"/>
                    <a:pt x="15512" y="5992"/>
                  </a:cubicBezTo>
                  <a:cubicBezTo>
                    <a:pt x="15745" y="5900"/>
                    <a:pt x="15963" y="5862"/>
                    <a:pt x="16170" y="5862"/>
                  </a:cubicBezTo>
                  <a:close/>
                  <a:moveTo>
                    <a:pt x="10555" y="5105"/>
                  </a:moveTo>
                  <a:lnTo>
                    <a:pt x="10555" y="5105"/>
                  </a:lnTo>
                  <a:cubicBezTo>
                    <a:pt x="11541" y="5857"/>
                    <a:pt x="11844" y="6924"/>
                    <a:pt x="11372" y="8094"/>
                  </a:cubicBezTo>
                  <a:cubicBezTo>
                    <a:pt x="10339" y="7233"/>
                    <a:pt x="10585" y="6161"/>
                    <a:pt x="10555" y="5105"/>
                  </a:cubicBezTo>
                  <a:close/>
                  <a:moveTo>
                    <a:pt x="12513" y="8471"/>
                  </a:moveTo>
                  <a:cubicBezTo>
                    <a:pt x="13391" y="8471"/>
                    <a:pt x="14674" y="9141"/>
                    <a:pt x="15309" y="9967"/>
                  </a:cubicBezTo>
                  <a:cubicBezTo>
                    <a:pt x="15021" y="10005"/>
                    <a:pt x="14760" y="10024"/>
                    <a:pt x="14522" y="10024"/>
                  </a:cubicBezTo>
                  <a:cubicBezTo>
                    <a:pt x="13400" y="10024"/>
                    <a:pt x="12806" y="9585"/>
                    <a:pt x="12291" y="8487"/>
                  </a:cubicBezTo>
                  <a:cubicBezTo>
                    <a:pt x="12361" y="8477"/>
                    <a:pt x="12435" y="8471"/>
                    <a:pt x="12513" y="8471"/>
                  </a:cubicBezTo>
                  <a:close/>
                  <a:moveTo>
                    <a:pt x="7925" y="7838"/>
                  </a:moveTo>
                  <a:lnTo>
                    <a:pt x="7925" y="7838"/>
                  </a:lnTo>
                  <a:cubicBezTo>
                    <a:pt x="8912" y="8791"/>
                    <a:pt x="9059" y="9512"/>
                    <a:pt x="8467" y="10749"/>
                  </a:cubicBezTo>
                  <a:cubicBezTo>
                    <a:pt x="7810" y="9776"/>
                    <a:pt x="7908" y="8840"/>
                    <a:pt x="7925" y="7838"/>
                  </a:cubicBezTo>
                  <a:close/>
                  <a:moveTo>
                    <a:pt x="9575" y="11087"/>
                  </a:moveTo>
                  <a:cubicBezTo>
                    <a:pt x="10586" y="11087"/>
                    <a:pt x="11306" y="11752"/>
                    <a:pt x="12304" y="12198"/>
                  </a:cubicBezTo>
                  <a:cubicBezTo>
                    <a:pt x="11829" y="12283"/>
                    <a:pt x="11437" y="12329"/>
                    <a:pt x="11107" y="12329"/>
                  </a:cubicBezTo>
                  <a:cubicBezTo>
                    <a:pt x="10184" y="12329"/>
                    <a:pt x="9735" y="11971"/>
                    <a:pt x="9290" y="11105"/>
                  </a:cubicBezTo>
                  <a:cubicBezTo>
                    <a:pt x="9387" y="11093"/>
                    <a:pt x="9482" y="11087"/>
                    <a:pt x="9575" y="11087"/>
                  </a:cubicBezTo>
                  <a:close/>
                  <a:moveTo>
                    <a:pt x="5671" y="10492"/>
                  </a:moveTo>
                  <a:lnTo>
                    <a:pt x="5671" y="10492"/>
                  </a:lnTo>
                  <a:cubicBezTo>
                    <a:pt x="6435" y="11391"/>
                    <a:pt x="6551" y="12007"/>
                    <a:pt x="6138" y="12988"/>
                  </a:cubicBezTo>
                  <a:cubicBezTo>
                    <a:pt x="5653" y="12335"/>
                    <a:pt x="5540" y="11733"/>
                    <a:pt x="5671" y="10492"/>
                  </a:cubicBezTo>
                  <a:close/>
                  <a:moveTo>
                    <a:pt x="7630" y="13419"/>
                  </a:moveTo>
                  <a:cubicBezTo>
                    <a:pt x="8253" y="13419"/>
                    <a:pt x="8781" y="13748"/>
                    <a:pt x="9362" y="13984"/>
                  </a:cubicBezTo>
                  <a:cubicBezTo>
                    <a:pt x="8964" y="14178"/>
                    <a:pt x="8645" y="14279"/>
                    <a:pt x="8367" y="14279"/>
                  </a:cubicBezTo>
                  <a:cubicBezTo>
                    <a:pt x="7925" y="14279"/>
                    <a:pt x="7587" y="14023"/>
                    <a:pt x="7197" y="13472"/>
                  </a:cubicBezTo>
                  <a:cubicBezTo>
                    <a:pt x="7347" y="13435"/>
                    <a:pt x="7491" y="13419"/>
                    <a:pt x="7630" y="13419"/>
                  </a:cubicBezTo>
                  <a:close/>
                  <a:moveTo>
                    <a:pt x="21509" y="0"/>
                  </a:moveTo>
                  <a:lnTo>
                    <a:pt x="21509" y="0"/>
                  </a:lnTo>
                  <a:cubicBezTo>
                    <a:pt x="20086" y="986"/>
                    <a:pt x="18690" y="1883"/>
                    <a:pt x="17485" y="3047"/>
                  </a:cubicBezTo>
                  <a:cubicBezTo>
                    <a:pt x="17387" y="3142"/>
                    <a:pt x="17263" y="3270"/>
                    <a:pt x="17256" y="3388"/>
                  </a:cubicBezTo>
                  <a:cubicBezTo>
                    <a:pt x="17189" y="4366"/>
                    <a:pt x="16363" y="4543"/>
                    <a:pt x="15696" y="4985"/>
                  </a:cubicBezTo>
                  <a:cubicBezTo>
                    <a:pt x="15772" y="3526"/>
                    <a:pt x="15237" y="2058"/>
                    <a:pt x="14327" y="1305"/>
                  </a:cubicBezTo>
                  <a:lnTo>
                    <a:pt x="14327" y="1305"/>
                  </a:lnTo>
                  <a:cubicBezTo>
                    <a:pt x="14433" y="2927"/>
                    <a:pt x="13825" y="4466"/>
                    <a:pt x="14449" y="6011"/>
                  </a:cubicBezTo>
                  <a:cubicBezTo>
                    <a:pt x="13667" y="6622"/>
                    <a:pt x="12959" y="7244"/>
                    <a:pt x="12067" y="7862"/>
                  </a:cubicBezTo>
                  <a:cubicBezTo>
                    <a:pt x="12138" y="6192"/>
                    <a:pt x="11376" y="5104"/>
                    <a:pt x="10402" y="4094"/>
                  </a:cubicBezTo>
                  <a:lnTo>
                    <a:pt x="10402" y="4094"/>
                  </a:lnTo>
                  <a:cubicBezTo>
                    <a:pt x="10136" y="5704"/>
                    <a:pt x="9850" y="7301"/>
                    <a:pt x="11255" y="8610"/>
                  </a:cubicBezTo>
                  <a:cubicBezTo>
                    <a:pt x="10572" y="9206"/>
                    <a:pt x="9964" y="9737"/>
                    <a:pt x="9269" y="10343"/>
                  </a:cubicBezTo>
                  <a:cubicBezTo>
                    <a:pt x="9269" y="8732"/>
                    <a:pt x="8664" y="7513"/>
                    <a:pt x="7437" y="6706"/>
                  </a:cubicBezTo>
                  <a:lnTo>
                    <a:pt x="7437" y="6706"/>
                  </a:lnTo>
                  <a:cubicBezTo>
                    <a:pt x="7737" y="8295"/>
                    <a:pt x="7178" y="9876"/>
                    <a:pt x="8290" y="11095"/>
                  </a:cubicBezTo>
                  <a:cubicBezTo>
                    <a:pt x="7817" y="11620"/>
                    <a:pt x="7369" y="12119"/>
                    <a:pt x="6873" y="12668"/>
                  </a:cubicBezTo>
                  <a:cubicBezTo>
                    <a:pt x="6696" y="11070"/>
                    <a:pt x="6194" y="9915"/>
                    <a:pt x="5325" y="9168"/>
                  </a:cubicBezTo>
                  <a:lnTo>
                    <a:pt x="5325" y="9168"/>
                  </a:lnTo>
                  <a:cubicBezTo>
                    <a:pt x="5246" y="10759"/>
                    <a:pt x="4990" y="12272"/>
                    <a:pt x="5990" y="13695"/>
                  </a:cubicBezTo>
                  <a:cubicBezTo>
                    <a:pt x="5755" y="13972"/>
                    <a:pt x="5507" y="14259"/>
                    <a:pt x="5260" y="14548"/>
                  </a:cubicBezTo>
                  <a:cubicBezTo>
                    <a:pt x="3695" y="16384"/>
                    <a:pt x="2270" y="18322"/>
                    <a:pt x="1115" y="20442"/>
                  </a:cubicBezTo>
                  <a:cubicBezTo>
                    <a:pt x="686" y="21231"/>
                    <a:pt x="389" y="22094"/>
                    <a:pt x="55" y="22934"/>
                  </a:cubicBezTo>
                  <a:cubicBezTo>
                    <a:pt x="0" y="23076"/>
                    <a:pt x="76" y="23271"/>
                    <a:pt x="109" y="23656"/>
                  </a:cubicBezTo>
                  <a:cubicBezTo>
                    <a:pt x="1671" y="19734"/>
                    <a:pt x="3973" y="16594"/>
                    <a:pt x="6644" y="13681"/>
                  </a:cubicBezTo>
                  <a:cubicBezTo>
                    <a:pt x="7353" y="14333"/>
                    <a:pt x="8054" y="14657"/>
                    <a:pt x="8771" y="14657"/>
                  </a:cubicBezTo>
                  <a:cubicBezTo>
                    <a:pt x="9348" y="14657"/>
                    <a:pt x="9935" y="14447"/>
                    <a:pt x="10545" y="14030"/>
                  </a:cubicBezTo>
                  <a:cubicBezTo>
                    <a:pt x="9500" y="13643"/>
                    <a:pt x="8498" y="13272"/>
                    <a:pt x="7623" y="12946"/>
                  </a:cubicBezTo>
                  <a:cubicBezTo>
                    <a:pt x="8021" y="12507"/>
                    <a:pt x="8448" y="12037"/>
                    <a:pt x="8906" y="11530"/>
                  </a:cubicBezTo>
                  <a:cubicBezTo>
                    <a:pt x="9592" y="12597"/>
                    <a:pt x="10473" y="12791"/>
                    <a:pt x="11399" y="12791"/>
                  </a:cubicBezTo>
                  <a:cubicBezTo>
                    <a:pt x="11931" y="12791"/>
                    <a:pt x="12478" y="12727"/>
                    <a:pt x="13011" y="12727"/>
                  </a:cubicBezTo>
                  <a:cubicBezTo>
                    <a:pt x="13209" y="12727"/>
                    <a:pt x="13405" y="12736"/>
                    <a:pt x="13597" y="12760"/>
                  </a:cubicBezTo>
                  <a:cubicBezTo>
                    <a:pt x="13634" y="12667"/>
                    <a:pt x="13668" y="12574"/>
                    <a:pt x="13703" y="12482"/>
                  </a:cubicBezTo>
                  <a:cubicBezTo>
                    <a:pt x="12435" y="11820"/>
                    <a:pt x="11168" y="11160"/>
                    <a:pt x="9836" y="10467"/>
                  </a:cubicBezTo>
                  <a:cubicBezTo>
                    <a:pt x="10462" y="9936"/>
                    <a:pt x="11086" y="9407"/>
                    <a:pt x="11700" y="8885"/>
                  </a:cubicBezTo>
                  <a:cubicBezTo>
                    <a:pt x="12860" y="10003"/>
                    <a:pt x="13647" y="10498"/>
                    <a:pt x="14585" y="10498"/>
                  </a:cubicBezTo>
                  <a:cubicBezTo>
                    <a:pt x="15124" y="10498"/>
                    <a:pt x="15714" y="10334"/>
                    <a:pt x="16453" y="10031"/>
                  </a:cubicBezTo>
                  <a:cubicBezTo>
                    <a:pt x="15848" y="9655"/>
                    <a:pt x="15297" y="9304"/>
                    <a:pt x="14738" y="8966"/>
                  </a:cubicBezTo>
                  <a:cubicBezTo>
                    <a:pt x="14153" y="8614"/>
                    <a:pt x="13559" y="8271"/>
                    <a:pt x="12875" y="7867"/>
                  </a:cubicBezTo>
                  <a:cubicBezTo>
                    <a:pt x="13605" y="7280"/>
                    <a:pt x="14267" y="6748"/>
                    <a:pt x="14915" y="6227"/>
                  </a:cubicBezTo>
                  <a:cubicBezTo>
                    <a:pt x="15806" y="7068"/>
                    <a:pt x="16603" y="7479"/>
                    <a:pt x="17451" y="7479"/>
                  </a:cubicBezTo>
                  <a:cubicBezTo>
                    <a:pt x="18090" y="7479"/>
                    <a:pt x="18759" y="7246"/>
                    <a:pt x="19519" y="6788"/>
                  </a:cubicBezTo>
                  <a:cubicBezTo>
                    <a:pt x="18393" y="6277"/>
                    <a:pt x="17314" y="5788"/>
                    <a:pt x="16213" y="5289"/>
                  </a:cubicBezTo>
                  <a:cubicBezTo>
                    <a:pt x="17137" y="4483"/>
                    <a:pt x="17135" y="4472"/>
                    <a:pt x="18353" y="4330"/>
                  </a:cubicBezTo>
                  <a:cubicBezTo>
                    <a:pt x="19856" y="4155"/>
                    <a:pt x="21708" y="2060"/>
                    <a:pt x="215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 rot="10800000">
              <a:off x="904213" y="4661975"/>
              <a:ext cx="31125" cy="24125"/>
            </a:xfrm>
            <a:custGeom>
              <a:avLst/>
              <a:gdLst/>
              <a:ahLst/>
              <a:cxnLst/>
              <a:rect l="l" t="t" r="r" b="b"/>
              <a:pathLst>
                <a:path w="1245" h="965" extrusionOk="0">
                  <a:moveTo>
                    <a:pt x="623" y="1"/>
                  </a:moveTo>
                  <a:cubicBezTo>
                    <a:pt x="1" y="1"/>
                    <a:pt x="1" y="965"/>
                    <a:pt x="623" y="965"/>
                  </a:cubicBezTo>
                  <a:cubicBezTo>
                    <a:pt x="1243" y="965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 rot="10800000">
              <a:off x="1217063" y="47473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 rot="10800000">
              <a:off x="683738" y="43437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4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 rot="10800000">
              <a:off x="1769150" y="4963425"/>
              <a:ext cx="31125" cy="24125"/>
            </a:xfrm>
            <a:custGeom>
              <a:avLst/>
              <a:gdLst/>
              <a:ahLst/>
              <a:cxnLst/>
              <a:rect l="l" t="t" r="r" b="b"/>
              <a:pathLst>
                <a:path w="1245" h="965" extrusionOk="0">
                  <a:moveTo>
                    <a:pt x="623" y="1"/>
                  </a:moveTo>
                  <a:cubicBezTo>
                    <a:pt x="1" y="1"/>
                    <a:pt x="1" y="965"/>
                    <a:pt x="623" y="965"/>
                  </a:cubicBezTo>
                  <a:cubicBezTo>
                    <a:pt x="1243" y="965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13" name="Google Shape;313;p15"/>
          <p:cNvGrpSpPr/>
          <p:nvPr/>
        </p:nvGrpSpPr>
        <p:grpSpPr>
          <a:xfrm>
            <a:off x="6803100" y="2945425"/>
            <a:ext cx="2485250" cy="2383300"/>
            <a:chOff x="6803100" y="2945425"/>
            <a:chExt cx="2485250" cy="2383300"/>
          </a:xfrm>
        </p:grpSpPr>
        <p:sp>
          <p:nvSpPr>
            <p:cNvPr id="314" name="Google Shape;314;p15"/>
            <p:cNvSpPr/>
            <p:nvPr/>
          </p:nvSpPr>
          <p:spPr>
            <a:xfrm>
              <a:off x="9053363" y="4197825"/>
              <a:ext cx="150750" cy="249850"/>
            </a:xfrm>
            <a:custGeom>
              <a:avLst/>
              <a:gdLst/>
              <a:ahLst/>
              <a:cxnLst/>
              <a:rect l="l" t="t" r="r" b="b"/>
              <a:pathLst>
                <a:path w="6030" h="9994" extrusionOk="0">
                  <a:moveTo>
                    <a:pt x="1552" y="3968"/>
                  </a:moveTo>
                  <a:lnTo>
                    <a:pt x="1552" y="3968"/>
                  </a:lnTo>
                  <a:cubicBezTo>
                    <a:pt x="1714" y="4202"/>
                    <a:pt x="1698" y="4414"/>
                    <a:pt x="1505" y="4606"/>
                  </a:cubicBezTo>
                  <a:lnTo>
                    <a:pt x="1505" y="4606"/>
                  </a:lnTo>
                  <a:cubicBezTo>
                    <a:pt x="1493" y="4454"/>
                    <a:pt x="1476" y="4303"/>
                    <a:pt x="1476" y="4151"/>
                  </a:cubicBezTo>
                  <a:cubicBezTo>
                    <a:pt x="1476" y="4091"/>
                    <a:pt x="1525" y="4030"/>
                    <a:pt x="1552" y="3968"/>
                  </a:cubicBezTo>
                  <a:close/>
                  <a:moveTo>
                    <a:pt x="1486" y="4700"/>
                  </a:moveTo>
                  <a:cubicBezTo>
                    <a:pt x="1569" y="4960"/>
                    <a:pt x="1652" y="5220"/>
                    <a:pt x="1749" y="5518"/>
                  </a:cubicBezTo>
                  <a:cubicBezTo>
                    <a:pt x="1472" y="5239"/>
                    <a:pt x="1384" y="4967"/>
                    <a:pt x="1486" y="4700"/>
                  </a:cubicBezTo>
                  <a:close/>
                  <a:moveTo>
                    <a:pt x="2487" y="522"/>
                  </a:moveTo>
                  <a:cubicBezTo>
                    <a:pt x="2889" y="522"/>
                    <a:pt x="3355" y="688"/>
                    <a:pt x="3694" y="994"/>
                  </a:cubicBezTo>
                  <a:cubicBezTo>
                    <a:pt x="3872" y="1157"/>
                    <a:pt x="4029" y="1349"/>
                    <a:pt x="4169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9" y="7277"/>
                    <a:pt x="519" y="7072"/>
                  </a:cubicBezTo>
                  <a:cubicBezTo>
                    <a:pt x="561" y="6802"/>
                    <a:pt x="640" y="6537"/>
                    <a:pt x="702" y="6276"/>
                  </a:cubicBezTo>
                  <a:cubicBezTo>
                    <a:pt x="801" y="6288"/>
                    <a:pt x="897" y="6294"/>
                    <a:pt x="990" y="6294"/>
                  </a:cubicBezTo>
                  <a:cubicBezTo>
                    <a:pt x="2097" y="6294"/>
                    <a:pt x="2791" y="5467"/>
                    <a:pt x="2533" y="4357"/>
                  </a:cubicBezTo>
                  <a:cubicBezTo>
                    <a:pt x="2425" y="3899"/>
                    <a:pt x="2138" y="3480"/>
                    <a:pt x="1912" y="3054"/>
                  </a:cubicBezTo>
                  <a:cubicBezTo>
                    <a:pt x="1784" y="2814"/>
                    <a:pt x="1560" y="2611"/>
                    <a:pt x="1478" y="2360"/>
                  </a:cubicBezTo>
                  <a:cubicBezTo>
                    <a:pt x="1277" y="1743"/>
                    <a:pt x="1536" y="904"/>
                    <a:pt x="1952" y="653"/>
                  </a:cubicBezTo>
                  <a:cubicBezTo>
                    <a:pt x="2098" y="564"/>
                    <a:pt x="2285" y="522"/>
                    <a:pt x="2487" y="522"/>
                  </a:cubicBezTo>
                  <a:close/>
                  <a:moveTo>
                    <a:pt x="2673" y="1"/>
                  </a:moveTo>
                  <a:cubicBezTo>
                    <a:pt x="2414" y="1"/>
                    <a:pt x="2150" y="61"/>
                    <a:pt x="1893" y="185"/>
                  </a:cubicBezTo>
                  <a:cubicBezTo>
                    <a:pt x="1190" y="526"/>
                    <a:pt x="969" y="1188"/>
                    <a:pt x="1027" y="1946"/>
                  </a:cubicBezTo>
                  <a:cubicBezTo>
                    <a:pt x="1040" y="2120"/>
                    <a:pt x="1051" y="2294"/>
                    <a:pt x="1080" y="2466"/>
                  </a:cubicBezTo>
                  <a:cubicBezTo>
                    <a:pt x="1230" y="3389"/>
                    <a:pt x="1084" y="4248"/>
                    <a:pt x="715" y="5117"/>
                  </a:cubicBezTo>
                  <a:cubicBezTo>
                    <a:pt x="421" y="5813"/>
                    <a:pt x="220" y="6575"/>
                    <a:pt x="127" y="7325"/>
                  </a:cubicBezTo>
                  <a:cubicBezTo>
                    <a:pt x="1" y="8344"/>
                    <a:pt x="427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9" y="9231"/>
                    <a:pt x="4717" y="9029"/>
                    <a:pt x="4828" y="8758"/>
                  </a:cubicBezTo>
                  <a:cubicBezTo>
                    <a:pt x="5714" y="6589"/>
                    <a:pt x="6030" y="4369"/>
                    <a:pt x="5071" y="2149"/>
                  </a:cubicBezTo>
                  <a:cubicBezTo>
                    <a:pt x="4804" y="1529"/>
                    <a:pt x="4338" y="959"/>
                    <a:pt x="3847" y="487"/>
                  </a:cubicBezTo>
                  <a:cubicBezTo>
                    <a:pt x="3515" y="167"/>
                    <a:pt x="3102" y="1"/>
                    <a:pt x="2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5"/>
            <p:cNvSpPr/>
            <p:nvPr/>
          </p:nvSpPr>
          <p:spPr>
            <a:xfrm>
              <a:off x="8969125" y="4969450"/>
              <a:ext cx="319225" cy="359275"/>
            </a:xfrm>
            <a:custGeom>
              <a:avLst/>
              <a:gdLst/>
              <a:ahLst/>
              <a:cxnLst/>
              <a:rect l="l" t="t" r="r" b="b"/>
              <a:pathLst>
                <a:path w="12769" h="14371" extrusionOk="0">
                  <a:moveTo>
                    <a:pt x="8660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5" y="5261"/>
                    <a:pt x="8442" y="5261"/>
                  </a:cubicBezTo>
                  <a:cubicBezTo>
                    <a:pt x="8087" y="5261"/>
                    <a:pt x="7771" y="5150"/>
                    <a:pt x="7194" y="4929"/>
                  </a:cubicBezTo>
                  <a:cubicBezTo>
                    <a:pt x="7689" y="4494"/>
                    <a:pt x="8131" y="4107"/>
                    <a:pt x="8660" y="3641"/>
                  </a:cubicBezTo>
                  <a:close/>
                  <a:moveTo>
                    <a:pt x="4406" y="8791"/>
                  </a:move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4"/>
                    <a:pt x="3863" y="11936"/>
                    <a:pt x="3059" y="11936"/>
                  </a:cubicBezTo>
                  <a:cubicBezTo>
                    <a:pt x="2832" y="11936"/>
                    <a:pt x="2556" y="11897"/>
                    <a:pt x="2217" y="11822"/>
                  </a:cubicBezTo>
                  <a:cubicBezTo>
                    <a:pt x="2554" y="10595"/>
                    <a:pt x="3299" y="9560"/>
                    <a:pt x="4406" y="8791"/>
                  </a:cubicBezTo>
                  <a:close/>
                  <a:moveTo>
                    <a:pt x="1915" y="10623"/>
                  </a:moveTo>
                  <a:cubicBezTo>
                    <a:pt x="1955" y="10637"/>
                    <a:pt x="1994" y="10653"/>
                    <a:pt x="2034" y="10669"/>
                  </a:cubicBezTo>
                  <a:cubicBezTo>
                    <a:pt x="1952" y="11187"/>
                    <a:pt x="1870" y="11707"/>
                    <a:pt x="1770" y="12343"/>
                  </a:cubicBezTo>
                  <a:lnTo>
                    <a:pt x="1770" y="12345"/>
                  </a:ln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5" y="10623"/>
                  </a:cubicBezTo>
                  <a:close/>
                  <a:moveTo>
                    <a:pt x="8679" y="1703"/>
                  </a:moveTo>
                  <a:cubicBezTo>
                    <a:pt x="9208" y="2502"/>
                    <a:pt x="9666" y="3197"/>
                    <a:pt x="10124" y="3891"/>
                  </a:cubicBezTo>
                  <a:cubicBezTo>
                    <a:pt x="10068" y="3943"/>
                    <a:pt x="10011" y="3995"/>
                    <a:pt x="9954" y="4047"/>
                  </a:cubicBezTo>
                  <a:cubicBezTo>
                    <a:pt x="9573" y="3763"/>
                    <a:pt x="9193" y="3479"/>
                    <a:pt x="8727" y="3129"/>
                  </a:cubicBezTo>
                  <a:cubicBezTo>
                    <a:pt x="8180" y="3573"/>
                    <a:pt x="7611" y="3978"/>
                    <a:pt x="7115" y="4456"/>
                  </a:cubicBezTo>
                  <a:cubicBezTo>
                    <a:pt x="6596" y="4957"/>
                    <a:pt x="6706" y="5396"/>
                    <a:pt x="7387" y="5548"/>
                  </a:cubicBezTo>
                  <a:cubicBezTo>
                    <a:pt x="7795" y="5639"/>
                    <a:pt x="8203" y="5699"/>
                    <a:pt x="8609" y="5699"/>
                  </a:cubicBezTo>
                  <a:cubicBezTo>
                    <a:pt x="9240" y="5699"/>
                    <a:pt x="9867" y="5553"/>
                    <a:pt x="10483" y="5147"/>
                  </a:cubicBezTo>
                  <a:lnTo>
                    <a:pt x="10483" y="5147"/>
                  </a:lnTo>
                  <a:cubicBezTo>
                    <a:pt x="10747" y="6181"/>
                    <a:pt x="10620" y="7167"/>
                    <a:pt x="10227" y="8092"/>
                  </a:cubicBezTo>
                  <a:cubicBezTo>
                    <a:pt x="9892" y="8876"/>
                    <a:pt x="9486" y="9650"/>
                    <a:pt x="8992" y="10342"/>
                  </a:cubicBezTo>
                  <a:cubicBezTo>
                    <a:pt x="7793" y="12018"/>
                    <a:pt x="6390" y="12817"/>
                    <a:pt x="4641" y="12817"/>
                  </a:cubicBezTo>
                  <a:cubicBezTo>
                    <a:pt x="3992" y="12817"/>
                    <a:pt x="3295" y="12706"/>
                    <a:pt x="2542" y="12490"/>
                  </a:cubicBezTo>
                  <a:cubicBezTo>
                    <a:pt x="4094" y="12242"/>
                    <a:pt x="4484" y="11836"/>
                    <a:pt x="4684" y="10252"/>
                  </a:cubicBezTo>
                  <a:cubicBezTo>
                    <a:pt x="4748" y="9748"/>
                    <a:pt x="4825" y="9244"/>
                    <a:pt x="4844" y="8739"/>
                  </a:cubicBezTo>
                  <a:cubicBezTo>
                    <a:pt x="4852" y="8497"/>
                    <a:pt x="4740" y="8249"/>
                    <a:pt x="4628" y="7780"/>
                  </a:cubicBezTo>
                  <a:cubicBezTo>
                    <a:pt x="3977" y="8446"/>
                    <a:pt x="3473" y="8961"/>
                    <a:pt x="2958" y="9487"/>
                  </a:cubicBezTo>
                  <a:cubicBezTo>
                    <a:pt x="3182" y="8660"/>
                    <a:pt x="6270" y="4445"/>
                    <a:pt x="8679" y="1703"/>
                  </a:cubicBezTo>
                  <a:close/>
                  <a:moveTo>
                    <a:pt x="9260" y="743"/>
                  </a:moveTo>
                  <a:cubicBezTo>
                    <a:pt x="12213" y="2922"/>
                    <a:pt x="12540" y="7306"/>
                    <a:pt x="10559" y="10337"/>
                  </a:cubicBezTo>
                  <a:cubicBezTo>
                    <a:pt x="9183" y="12442"/>
                    <a:pt x="6774" y="13706"/>
                    <a:pt x="4409" y="13706"/>
                  </a:cubicBezTo>
                  <a:cubicBezTo>
                    <a:pt x="3394" y="13706"/>
                    <a:pt x="2387" y="13473"/>
                    <a:pt x="1473" y="12973"/>
                  </a:cubicBezTo>
                  <a:lnTo>
                    <a:pt x="1473" y="12973"/>
                  </a:lnTo>
                  <a:cubicBezTo>
                    <a:pt x="2337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8" y="12569"/>
                    <a:pt x="9159" y="10925"/>
                  </a:cubicBezTo>
                  <a:cubicBezTo>
                    <a:pt x="9894" y="9945"/>
                    <a:pt x="10507" y="8922"/>
                    <a:pt x="10857" y="7742"/>
                  </a:cubicBezTo>
                  <a:cubicBezTo>
                    <a:pt x="11415" y="5872"/>
                    <a:pt x="10987" y="4196"/>
                    <a:pt x="9899" y="2641"/>
                  </a:cubicBezTo>
                  <a:cubicBezTo>
                    <a:pt x="9652" y="2291"/>
                    <a:pt x="9398" y="1942"/>
                    <a:pt x="9112" y="1623"/>
                  </a:cubicBezTo>
                  <a:cubicBezTo>
                    <a:pt x="8771" y="1243"/>
                    <a:pt x="8975" y="995"/>
                    <a:pt x="9260" y="743"/>
                  </a:cubicBezTo>
                  <a:close/>
                  <a:moveTo>
                    <a:pt x="9242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5" y="13895"/>
                    <a:pt x="2693" y="14371"/>
                    <a:pt x="4154" y="14371"/>
                  </a:cubicBezTo>
                  <a:cubicBezTo>
                    <a:pt x="4998" y="14371"/>
                    <a:pt x="5860" y="14212"/>
                    <a:pt x="6725" y="13954"/>
                  </a:cubicBezTo>
                  <a:cubicBezTo>
                    <a:pt x="9771" y="13048"/>
                    <a:pt x="11546" y="10808"/>
                    <a:pt x="12159" y="7775"/>
                  </a:cubicBezTo>
                  <a:cubicBezTo>
                    <a:pt x="12769" y="4764"/>
                    <a:pt x="11876" y="2161"/>
                    <a:pt x="9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5"/>
            <p:cNvSpPr/>
            <p:nvPr/>
          </p:nvSpPr>
          <p:spPr>
            <a:xfrm>
              <a:off x="9095475" y="5155675"/>
              <a:ext cx="69400" cy="103100"/>
            </a:xfrm>
            <a:custGeom>
              <a:avLst/>
              <a:gdLst/>
              <a:ahLst/>
              <a:cxnLst/>
              <a:rect l="l" t="t" r="r" b="b"/>
              <a:pathLst>
                <a:path w="2776" h="4124" extrusionOk="0">
                  <a:moveTo>
                    <a:pt x="439" y="789"/>
                  </a:moveTo>
                  <a:cubicBezTo>
                    <a:pt x="1245" y="898"/>
                    <a:pt x="2065" y="1664"/>
                    <a:pt x="2185" y="2372"/>
                  </a:cubicBezTo>
                  <a:cubicBezTo>
                    <a:pt x="2289" y="2988"/>
                    <a:pt x="2039" y="3305"/>
                    <a:pt x="1109" y="3687"/>
                  </a:cubicBezTo>
                  <a:cubicBezTo>
                    <a:pt x="580" y="2793"/>
                    <a:pt x="630" y="1774"/>
                    <a:pt x="439" y="789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23" y="1114"/>
                    <a:pt x="226" y="2144"/>
                    <a:pt x="355" y="3172"/>
                  </a:cubicBezTo>
                  <a:cubicBezTo>
                    <a:pt x="411" y="3605"/>
                    <a:pt x="553" y="4115"/>
                    <a:pt x="1047" y="4123"/>
                  </a:cubicBezTo>
                  <a:cubicBezTo>
                    <a:pt x="1053" y="4123"/>
                    <a:pt x="1058" y="4123"/>
                    <a:pt x="1064" y="4123"/>
                  </a:cubicBezTo>
                  <a:cubicBezTo>
                    <a:pt x="1438" y="4123"/>
                    <a:pt x="1884" y="3913"/>
                    <a:pt x="2169" y="3656"/>
                  </a:cubicBezTo>
                  <a:cubicBezTo>
                    <a:pt x="2628" y="3242"/>
                    <a:pt x="2775" y="2667"/>
                    <a:pt x="2497" y="2054"/>
                  </a:cubicBezTo>
                  <a:cubicBezTo>
                    <a:pt x="2025" y="1016"/>
                    <a:pt x="1327" y="25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5"/>
            <p:cNvSpPr/>
            <p:nvPr/>
          </p:nvSpPr>
          <p:spPr>
            <a:xfrm>
              <a:off x="9109600" y="5120125"/>
              <a:ext cx="101000" cy="70950"/>
            </a:xfrm>
            <a:custGeom>
              <a:avLst/>
              <a:gdLst/>
              <a:ahLst/>
              <a:cxnLst/>
              <a:rect l="l" t="t" r="r" b="b"/>
              <a:pathLst>
                <a:path w="4040" h="2838" extrusionOk="0">
                  <a:moveTo>
                    <a:pt x="1070" y="448"/>
                  </a:moveTo>
                  <a:cubicBezTo>
                    <a:pt x="1825" y="448"/>
                    <a:pt x="2439" y="667"/>
                    <a:pt x="3021" y="1007"/>
                  </a:cubicBezTo>
                  <a:cubicBezTo>
                    <a:pt x="3363" y="1209"/>
                    <a:pt x="3656" y="1544"/>
                    <a:pt x="3430" y="1979"/>
                  </a:cubicBezTo>
                  <a:cubicBezTo>
                    <a:pt x="3294" y="2242"/>
                    <a:pt x="3106" y="2339"/>
                    <a:pt x="2908" y="2339"/>
                  </a:cubicBezTo>
                  <a:cubicBezTo>
                    <a:pt x="2711" y="2339"/>
                    <a:pt x="2504" y="2244"/>
                    <a:pt x="2324" y="2121"/>
                  </a:cubicBezTo>
                  <a:cubicBezTo>
                    <a:pt x="1667" y="1667"/>
                    <a:pt x="1057" y="1145"/>
                    <a:pt x="267" y="524"/>
                  </a:cubicBezTo>
                  <a:cubicBezTo>
                    <a:pt x="553" y="472"/>
                    <a:pt x="819" y="448"/>
                    <a:pt x="1070" y="448"/>
                  </a:cubicBezTo>
                  <a:close/>
                  <a:moveTo>
                    <a:pt x="853" y="1"/>
                  </a:moveTo>
                  <a:cubicBezTo>
                    <a:pt x="591" y="1"/>
                    <a:pt x="319" y="26"/>
                    <a:pt x="32" y="83"/>
                  </a:cubicBezTo>
                  <a:cubicBezTo>
                    <a:pt x="65" y="391"/>
                    <a:pt x="1" y="721"/>
                    <a:pt x="127" y="830"/>
                  </a:cubicBezTo>
                  <a:cubicBezTo>
                    <a:pt x="885" y="1487"/>
                    <a:pt x="1656" y="2141"/>
                    <a:pt x="2488" y="2696"/>
                  </a:cubicBezTo>
                  <a:cubicBezTo>
                    <a:pt x="2632" y="2791"/>
                    <a:pt x="2788" y="2837"/>
                    <a:pt x="2944" y="2837"/>
                  </a:cubicBezTo>
                  <a:cubicBezTo>
                    <a:pt x="3233" y="2837"/>
                    <a:pt x="3521" y="2678"/>
                    <a:pt x="3725" y="2381"/>
                  </a:cubicBezTo>
                  <a:cubicBezTo>
                    <a:pt x="4040" y="1925"/>
                    <a:pt x="3919" y="1460"/>
                    <a:pt x="3594" y="1092"/>
                  </a:cubicBezTo>
                  <a:cubicBezTo>
                    <a:pt x="3343" y="810"/>
                    <a:pt x="3011" y="559"/>
                    <a:pt x="2665" y="408"/>
                  </a:cubicBezTo>
                  <a:cubicBezTo>
                    <a:pt x="2098" y="163"/>
                    <a:pt x="1510" y="1"/>
                    <a:pt x="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5"/>
            <p:cNvSpPr/>
            <p:nvPr/>
          </p:nvSpPr>
          <p:spPr>
            <a:xfrm>
              <a:off x="7905713" y="4592000"/>
              <a:ext cx="82975" cy="120950"/>
            </a:xfrm>
            <a:custGeom>
              <a:avLst/>
              <a:gdLst/>
              <a:ahLst/>
              <a:cxnLst/>
              <a:rect l="l" t="t" r="r" b="b"/>
              <a:pathLst>
                <a:path w="3319" h="4838" extrusionOk="0">
                  <a:moveTo>
                    <a:pt x="1039" y="549"/>
                  </a:moveTo>
                  <a:cubicBezTo>
                    <a:pt x="2050" y="630"/>
                    <a:pt x="2610" y="1067"/>
                    <a:pt x="2802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2" y="4228"/>
                    <a:pt x="544" y="4531"/>
                  </a:cubicBezTo>
                  <a:cubicBezTo>
                    <a:pt x="377" y="3046"/>
                    <a:pt x="530" y="1772"/>
                    <a:pt x="1039" y="549"/>
                  </a:cubicBezTo>
                  <a:close/>
                  <a:moveTo>
                    <a:pt x="1139" y="0"/>
                  </a:moveTo>
                  <a:cubicBezTo>
                    <a:pt x="739" y="0"/>
                    <a:pt x="491" y="254"/>
                    <a:pt x="355" y="816"/>
                  </a:cubicBezTo>
                  <a:cubicBezTo>
                    <a:pt x="178" y="1551"/>
                    <a:pt x="115" y="2313"/>
                    <a:pt x="1" y="3064"/>
                  </a:cubicBezTo>
                  <a:cubicBezTo>
                    <a:pt x="20" y="3067"/>
                    <a:pt x="39" y="3070"/>
                    <a:pt x="58" y="3073"/>
                  </a:cubicBezTo>
                  <a:cubicBezTo>
                    <a:pt x="58" y="3384"/>
                    <a:pt x="58" y="3696"/>
                    <a:pt x="58" y="4008"/>
                  </a:cubicBezTo>
                  <a:cubicBezTo>
                    <a:pt x="58" y="4076"/>
                    <a:pt x="56" y="4147"/>
                    <a:pt x="69" y="4215"/>
                  </a:cubicBezTo>
                  <a:cubicBezTo>
                    <a:pt x="141" y="4621"/>
                    <a:pt x="331" y="4837"/>
                    <a:pt x="621" y="4837"/>
                  </a:cubicBezTo>
                  <a:cubicBezTo>
                    <a:pt x="741" y="4837"/>
                    <a:pt x="880" y="4800"/>
                    <a:pt x="1034" y="4722"/>
                  </a:cubicBezTo>
                  <a:cubicBezTo>
                    <a:pt x="1435" y="4522"/>
                    <a:pt x="1797" y="4245"/>
                    <a:pt x="2184" y="4016"/>
                  </a:cubicBezTo>
                  <a:cubicBezTo>
                    <a:pt x="2950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1" y="50"/>
                    <a:pt x="1315" y="0"/>
                    <a:pt x="1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8826200" y="48620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8979475" y="47093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8741600" y="43106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9140200" y="35648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9185175" y="3384900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9048725" y="3246650"/>
              <a:ext cx="43675" cy="33800"/>
            </a:xfrm>
            <a:custGeom>
              <a:avLst/>
              <a:gdLst/>
              <a:ahLst/>
              <a:cxnLst/>
              <a:rect l="l" t="t" r="r" b="b"/>
              <a:pathLst>
                <a:path w="1747" h="1352" extrusionOk="0">
                  <a:moveTo>
                    <a:pt x="700" y="0"/>
                  </a:moveTo>
                  <a:cubicBezTo>
                    <a:pt x="330" y="0"/>
                    <a:pt x="0" y="484"/>
                    <a:pt x="339" y="824"/>
                  </a:cubicBezTo>
                  <a:lnTo>
                    <a:pt x="725" y="1210"/>
                  </a:lnTo>
                  <a:cubicBezTo>
                    <a:pt x="825" y="1310"/>
                    <a:pt x="937" y="1352"/>
                    <a:pt x="1046" y="1352"/>
                  </a:cubicBezTo>
                  <a:cubicBezTo>
                    <a:pt x="1416" y="1352"/>
                    <a:pt x="1747" y="867"/>
                    <a:pt x="1407" y="528"/>
                  </a:cubicBezTo>
                  <a:lnTo>
                    <a:pt x="1022" y="142"/>
                  </a:lnTo>
                  <a:cubicBezTo>
                    <a:pt x="922" y="42"/>
                    <a:pt x="809" y="0"/>
                    <a:pt x="7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9243075" y="38638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7801488" y="49505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8550875" y="4640425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9204500" y="483790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6803100" y="4803850"/>
              <a:ext cx="842275" cy="505875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5"/>
            <p:cNvSpPr/>
            <p:nvPr/>
          </p:nvSpPr>
          <p:spPr>
            <a:xfrm>
              <a:off x="7988688" y="4822088"/>
              <a:ext cx="763475" cy="416800"/>
            </a:xfrm>
            <a:custGeom>
              <a:avLst/>
              <a:gdLst/>
              <a:ahLst/>
              <a:cxnLst/>
              <a:rect l="l" t="t" r="r" b="b"/>
              <a:pathLst>
                <a:path w="30539" h="16672" extrusionOk="0">
                  <a:moveTo>
                    <a:pt x="12584" y="3244"/>
                  </a:moveTo>
                  <a:cubicBezTo>
                    <a:pt x="13107" y="3462"/>
                    <a:pt x="13636" y="3665"/>
                    <a:pt x="14170" y="3856"/>
                  </a:cubicBezTo>
                  <a:cubicBezTo>
                    <a:pt x="13612" y="4063"/>
                    <a:pt x="13055" y="4270"/>
                    <a:pt x="12496" y="4479"/>
                  </a:cubicBezTo>
                  <a:lnTo>
                    <a:pt x="12496" y="4479"/>
                  </a:lnTo>
                  <a:cubicBezTo>
                    <a:pt x="12003" y="4332"/>
                    <a:pt x="11512" y="4185"/>
                    <a:pt x="11022" y="4038"/>
                  </a:cubicBezTo>
                  <a:cubicBezTo>
                    <a:pt x="11544" y="3777"/>
                    <a:pt x="12066" y="3514"/>
                    <a:pt x="12584" y="3244"/>
                  </a:cubicBezTo>
                  <a:close/>
                  <a:moveTo>
                    <a:pt x="20209" y="3803"/>
                  </a:moveTo>
                  <a:cubicBezTo>
                    <a:pt x="20663" y="3803"/>
                    <a:pt x="21118" y="3819"/>
                    <a:pt x="21573" y="3855"/>
                  </a:cubicBezTo>
                  <a:cubicBezTo>
                    <a:pt x="21927" y="3883"/>
                    <a:pt x="22281" y="3926"/>
                    <a:pt x="22633" y="3978"/>
                  </a:cubicBezTo>
                  <a:cubicBezTo>
                    <a:pt x="23109" y="4048"/>
                    <a:pt x="23663" y="3943"/>
                    <a:pt x="23638" y="4498"/>
                  </a:cubicBezTo>
                  <a:cubicBezTo>
                    <a:pt x="23614" y="5025"/>
                    <a:pt x="23157" y="4942"/>
                    <a:pt x="22695" y="4973"/>
                  </a:cubicBezTo>
                  <a:cubicBezTo>
                    <a:pt x="22530" y="4984"/>
                    <a:pt x="22364" y="4989"/>
                    <a:pt x="22198" y="4989"/>
                  </a:cubicBezTo>
                  <a:cubicBezTo>
                    <a:pt x="22019" y="4989"/>
                    <a:pt x="21841" y="4983"/>
                    <a:pt x="21665" y="4972"/>
                  </a:cubicBezTo>
                  <a:cubicBezTo>
                    <a:pt x="21222" y="4942"/>
                    <a:pt x="20775" y="4872"/>
                    <a:pt x="20349" y="4754"/>
                  </a:cubicBezTo>
                  <a:cubicBezTo>
                    <a:pt x="20107" y="4686"/>
                    <a:pt x="18815" y="4324"/>
                    <a:pt x="19542" y="3814"/>
                  </a:cubicBezTo>
                  <a:cubicBezTo>
                    <a:pt x="19764" y="3807"/>
                    <a:pt x="19986" y="3803"/>
                    <a:pt x="20209" y="3803"/>
                  </a:cubicBezTo>
                  <a:close/>
                  <a:moveTo>
                    <a:pt x="19547" y="3492"/>
                  </a:moveTo>
                  <a:cubicBezTo>
                    <a:pt x="19524" y="3492"/>
                    <a:pt x="19499" y="3499"/>
                    <a:pt x="19474" y="3514"/>
                  </a:cubicBezTo>
                  <a:cubicBezTo>
                    <a:pt x="19466" y="3518"/>
                    <a:pt x="19460" y="3523"/>
                    <a:pt x="19452" y="3528"/>
                  </a:cubicBezTo>
                  <a:cubicBezTo>
                    <a:pt x="19434" y="3528"/>
                    <a:pt x="19417" y="3528"/>
                    <a:pt x="19400" y="3529"/>
                  </a:cubicBezTo>
                  <a:cubicBezTo>
                    <a:pt x="19306" y="3533"/>
                    <a:pt x="19259" y="3607"/>
                    <a:pt x="19259" y="3678"/>
                  </a:cubicBezTo>
                  <a:cubicBezTo>
                    <a:pt x="18872" y="4063"/>
                    <a:pt x="19082" y="4559"/>
                    <a:pt x="19622" y="4815"/>
                  </a:cubicBezTo>
                  <a:cubicBezTo>
                    <a:pt x="20306" y="5140"/>
                    <a:pt x="21256" y="5330"/>
                    <a:pt x="22163" y="5330"/>
                  </a:cubicBezTo>
                  <a:cubicBezTo>
                    <a:pt x="22777" y="5330"/>
                    <a:pt x="23372" y="5243"/>
                    <a:pt x="23851" y="5052"/>
                  </a:cubicBezTo>
                  <a:cubicBezTo>
                    <a:pt x="24440" y="4817"/>
                    <a:pt x="24721" y="4365"/>
                    <a:pt x="24097" y="4008"/>
                  </a:cubicBezTo>
                  <a:cubicBezTo>
                    <a:pt x="23606" y="3727"/>
                    <a:pt x="22856" y="3708"/>
                    <a:pt x="22293" y="3640"/>
                  </a:cubicBezTo>
                  <a:cubicBezTo>
                    <a:pt x="21585" y="3552"/>
                    <a:pt x="20877" y="3515"/>
                    <a:pt x="20166" y="3515"/>
                  </a:cubicBezTo>
                  <a:cubicBezTo>
                    <a:pt x="19987" y="3515"/>
                    <a:pt x="19808" y="3517"/>
                    <a:pt x="19629" y="3522"/>
                  </a:cubicBezTo>
                  <a:cubicBezTo>
                    <a:pt x="19606" y="3504"/>
                    <a:pt x="19578" y="3492"/>
                    <a:pt x="19547" y="3492"/>
                  </a:cubicBezTo>
                  <a:close/>
                  <a:moveTo>
                    <a:pt x="21566" y="3244"/>
                  </a:moveTo>
                  <a:cubicBezTo>
                    <a:pt x="22474" y="3244"/>
                    <a:pt x="23377" y="3322"/>
                    <a:pt x="24265" y="3501"/>
                  </a:cubicBezTo>
                  <a:cubicBezTo>
                    <a:pt x="24448" y="3771"/>
                    <a:pt x="24626" y="4000"/>
                    <a:pt x="24770" y="4250"/>
                  </a:cubicBezTo>
                  <a:cubicBezTo>
                    <a:pt x="25048" y="4736"/>
                    <a:pt x="24930" y="5125"/>
                    <a:pt x="24401" y="5341"/>
                  </a:cubicBezTo>
                  <a:cubicBezTo>
                    <a:pt x="24077" y="5474"/>
                    <a:pt x="23718" y="5553"/>
                    <a:pt x="23368" y="5588"/>
                  </a:cubicBezTo>
                  <a:cubicBezTo>
                    <a:pt x="23084" y="5616"/>
                    <a:pt x="22801" y="5630"/>
                    <a:pt x="22519" y="5630"/>
                  </a:cubicBezTo>
                  <a:cubicBezTo>
                    <a:pt x="21570" y="5630"/>
                    <a:pt x="20635" y="5471"/>
                    <a:pt x="19728" y="5168"/>
                  </a:cubicBezTo>
                  <a:cubicBezTo>
                    <a:pt x="19311" y="5027"/>
                    <a:pt x="18918" y="4762"/>
                    <a:pt x="18574" y="4480"/>
                  </a:cubicBezTo>
                  <a:cubicBezTo>
                    <a:pt x="18234" y="4204"/>
                    <a:pt x="18269" y="3905"/>
                    <a:pt x="18657" y="3711"/>
                  </a:cubicBezTo>
                  <a:lnTo>
                    <a:pt x="18657" y="3710"/>
                  </a:lnTo>
                  <a:cubicBezTo>
                    <a:pt x="19025" y="3525"/>
                    <a:pt x="19439" y="3370"/>
                    <a:pt x="19847" y="3330"/>
                  </a:cubicBezTo>
                  <a:cubicBezTo>
                    <a:pt x="20420" y="3275"/>
                    <a:pt x="20994" y="3244"/>
                    <a:pt x="21566" y="3244"/>
                  </a:cubicBezTo>
                  <a:close/>
                  <a:moveTo>
                    <a:pt x="21549" y="2820"/>
                  </a:moveTo>
                  <a:cubicBezTo>
                    <a:pt x="21548" y="2839"/>
                    <a:pt x="21546" y="2858"/>
                    <a:pt x="21543" y="2877"/>
                  </a:cubicBezTo>
                  <a:cubicBezTo>
                    <a:pt x="21310" y="2877"/>
                    <a:pt x="21077" y="2875"/>
                    <a:pt x="20844" y="2875"/>
                  </a:cubicBezTo>
                  <a:cubicBezTo>
                    <a:pt x="20688" y="2875"/>
                    <a:pt x="20533" y="2876"/>
                    <a:pt x="20377" y="2879"/>
                  </a:cubicBezTo>
                  <a:cubicBezTo>
                    <a:pt x="20215" y="2882"/>
                    <a:pt x="20049" y="2887"/>
                    <a:pt x="19894" y="2923"/>
                  </a:cubicBezTo>
                  <a:cubicBezTo>
                    <a:pt x="19485" y="3018"/>
                    <a:pt x="19058" y="3078"/>
                    <a:pt x="18681" y="3245"/>
                  </a:cubicBezTo>
                  <a:cubicBezTo>
                    <a:pt x="17803" y="3638"/>
                    <a:pt x="17703" y="4281"/>
                    <a:pt x="18442" y="4874"/>
                  </a:cubicBezTo>
                  <a:cubicBezTo>
                    <a:pt x="18812" y="5171"/>
                    <a:pt x="19259" y="5419"/>
                    <a:pt x="19711" y="5561"/>
                  </a:cubicBezTo>
                  <a:cubicBezTo>
                    <a:pt x="20622" y="5845"/>
                    <a:pt x="21559" y="6005"/>
                    <a:pt x="22511" y="6005"/>
                  </a:cubicBezTo>
                  <a:cubicBezTo>
                    <a:pt x="22728" y="6005"/>
                    <a:pt x="22946" y="5996"/>
                    <a:pt x="23164" y="5979"/>
                  </a:cubicBezTo>
                  <a:cubicBezTo>
                    <a:pt x="23611" y="5945"/>
                    <a:pt x="24067" y="5856"/>
                    <a:pt x="24489" y="5706"/>
                  </a:cubicBezTo>
                  <a:cubicBezTo>
                    <a:pt x="25299" y="5417"/>
                    <a:pt x="25532" y="4733"/>
                    <a:pt x="25127" y="3991"/>
                  </a:cubicBezTo>
                  <a:cubicBezTo>
                    <a:pt x="24832" y="3449"/>
                    <a:pt x="24434" y="3087"/>
                    <a:pt x="23769" y="3049"/>
                  </a:cubicBezTo>
                  <a:cubicBezTo>
                    <a:pt x="23026" y="3008"/>
                    <a:pt x="22289" y="2899"/>
                    <a:pt x="21549" y="2820"/>
                  </a:cubicBezTo>
                  <a:close/>
                  <a:moveTo>
                    <a:pt x="11723" y="2570"/>
                  </a:moveTo>
                  <a:cubicBezTo>
                    <a:pt x="11587" y="2570"/>
                    <a:pt x="11496" y="2767"/>
                    <a:pt x="11642" y="2834"/>
                  </a:cubicBezTo>
                  <a:cubicBezTo>
                    <a:pt x="11840" y="2925"/>
                    <a:pt x="12039" y="3011"/>
                    <a:pt x="12238" y="3097"/>
                  </a:cubicBezTo>
                  <a:cubicBezTo>
                    <a:pt x="11701" y="3376"/>
                    <a:pt x="11161" y="3650"/>
                    <a:pt x="10617" y="3916"/>
                  </a:cubicBezTo>
                  <a:cubicBezTo>
                    <a:pt x="10368" y="3842"/>
                    <a:pt x="10116" y="3768"/>
                    <a:pt x="9867" y="3692"/>
                  </a:cubicBezTo>
                  <a:cubicBezTo>
                    <a:pt x="9852" y="3688"/>
                    <a:pt x="9837" y="3686"/>
                    <a:pt x="9824" y="3686"/>
                  </a:cubicBezTo>
                  <a:cubicBezTo>
                    <a:pt x="9677" y="3686"/>
                    <a:pt x="9626" y="3923"/>
                    <a:pt x="9789" y="3972"/>
                  </a:cubicBezTo>
                  <a:cubicBezTo>
                    <a:pt x="9938" y="4016"/>
                    <a:pt x="10086" y="4060"/>
                    <a:pt x="10235" y="4104"/>
                  </a:cubicBezTo>
                  <a:cubicBezTo>
                    <a:pt x="8782" y="4812"/>
                    <a:pt x="7313" y="5480"/>
                    <a:pt x="5822" y="6109"/>
                  </a:cubicBezTo>
                  <a:cubicBezTo>
                    <a:pt x="5671" y="6172"/>
                    <a:pt x="5713" y="6400"/>
                    <a:pt x="5845" y="6400"/>
                  </a:cubicBezTo>
                  <a:cubicBezTo>
                    <a:pt x="5862" y="6400"/>
                    <a:pt x="5880" y="6396"/>
                    <a:pt x="5899" y="6389"/>
                  </a:cubicBezTo>
                  <a:cubicBezTo>
                    <a:pt x="7501" y="5712"/>
                    <a:pt x="9082" y="4992"/>
                    <a:pt x="10641" y="4226"/>
                  </a:cubicBezTo>
                  <a:cubicBezTo>
                    <a:pt x="11110" y="4365"/>
                    <a:pt x="11578" y="4506"/>
                    <a:pt x="12047" y="4646"/>
                  </a:cubicBezTo>
                  <a:cubicBezTo>
                    <a:pt x="11358" y="4902"/>
                    <a:pt x="10668" y="5158"/>
                    <a:pt x="9979" y="5416"/>
                  </a:cubicBezTo>
                  <a:cubicBezTo>
                    <a:pt x="9823" y="5472"/>
                    <a:pt x="9868" y="5703"/>
                    <a:pt x="10006" y="5703"/>
                  </a:cubicBezTo>
                  <a:cubicBezTo>
                    <a:pt x="10021" y="5703"/>
                    <a:pt x="10038" y="5700"/>
                    <a:pt x="10056" y="5694"/>
                  </a:cubicBezTo>
                  <a:cubicBezTo>
                    <a:pt x="10871" y="5390"/>
                    <a:pt x="11688" y="5087"/>
                    <a:pt x="12505" y="4782"/>
                  </a:cubicBezTo>
                  <a:cubicBezTo>
                    <a:pt x="13893" y="5198"/>
                    <a:pt x="15283" y="5613"/>
                    <a:pt x="16672" y="6027"/>
                  </a:cubicBezTo>
                  <a:cubicBezTo>
                    <a:pt x="16687" y="6031"/>
                    <a:pt x="16702" y="6034"/>
                    <a:pt x="16716" y="6034"/>
                  </a:cubicBezTo>
                  <a:cubicBezTo>
                    <a:pt x="16862" y="6034"/>
                    <a:pt x="16912" y="5796"/>
                    <a:pt x="16749" y="5747"/>
                  </a:cubicBezTo>
                  <a:lnTo>
                    <a:pt x="16749" y="5747"/>
                  </a:lnTo>
                  <a:lnTo>
                    <a:pt x="16749" y="5749"/>
                  </a:lnTo>
                  <a:cubicBezTo>
                    <a:pt x="15484" y="5370"/>
                    <a:pt x="14219" y="4992"/>
                    <a:pt x="12955" y="4615"/>
                  </a:cubicBezTo>
                  <a:cubicBezTo>
                    <a:pt x="13501" y="4411"/>
                    <a:pt x="14050" y="4209"/>
                    <a:pt x="14596" y="4005"/>
                  </a:cubicBezTo>
                  <a:cubicBezTo>
                    <a:pt x="15250" y="4228"/>
                    <a:pt x="15910" y="4428"/>
                    <a:pt x="16580" y="4610"/>
                  </a:cubicBezTo>
                  <a:cubicBezTo>
                    <a:pt x="16594" y="4614"/>
                    <a:pt x="16608" y="4615"/>
                    <a:pt x="16620" y="4615"/>
                  </a:cubicBezTo>
                  <a:cubicBezTo>
                    <a:pt x="16770" y="4615"/>
                    <a:pt x="16822" y="4375"/>
                    <a:pt x="16656" y="4330"/>
                  </a:cubicBezTo>
                  <a:cubicBezTo>
                    <a:pt x="16108" y="4182"/>
                    <a:pt x="15564" y="4021"/>
                    <a:pt x="15027" y="3844"/>
                  </a:cubicBezTo>
                  <a:cubicBezTo>
                    <a:pt x="15484" y="3675"/>
                    <a:pt x="15940" y="3504"/>
                    <a:pt x="16395" y="3335"/>
                  </a:cubicBezTo>
                  <a:cubicBezTo>
                    <a:pt x="16551" y="3277"/>
                    <a:pt x="16506" y="3046"/>
                    <a:pt x="16370" y="3046"/>
                  </a:cubicBezTo>
                  <a:cubicBezTo>
                    <a:pt x="16354" y="3046"/>
                    <a:pt x="16337" y="3049"/>
                    <a:pt x="16319" y="3056"/>
                  </a:cubicBezTo>
                  <a:cubicBezTo>
                    <a:pt x="15743" y="3270"/>
                    <a:pt x="15168" y="3484"/>
                    <a:pt x="14591" y="3699"/>
                  </a:cubicBezTo>
                  <a:cubicBezTo>
                    <a:pt x="14027" y="3504"/>
                    <a:pt x="13468" y="3296"/>
                    <a:pt x="12915" y="3070"/>
                  </a:cubicBezTo>
                  <a:cubicBezTo>
                    <a:pt x="12988" y="3030"/>
                    <a:pt x="13062" y="2992"/>
                    <a:pt x="13135" y="2953"/>
                  </a:cubicBezTo>
                  <a:cubicBezTo>
                    <a:pt x="13276" y="2879"/>
                    <a:pt x="13190" y="2685"/>
                    <a:pt x="13059" y="2685"/>
                  </a:cubicBezTo>
                  <a:cubicBezTo>
                    <a:pt x="13037" y="2685"/>
                    <a:pt x="13013" y="2691"/>
                    <a:pt x="12990" y="2703"/>
                  </a:cubicBezTo>
                  <a:cubicBezTo>
                    <a:pt x="12849" y="2778"/>
                    <a:pt x="12709" y="2852"/>
                    <a:pt x="12568" y="2926"/>
                  </a:cubicBezTo>
                  <a:cubicBezTo>
                    <a:pt x="12307" y="2816"/>
                    <a:pt x="12047" y="2702"/>
                    <a:pt x="11788" y="2585"/>
                  </a:cubicBezTo>
                  <a:cubicBezTo>
                    <a:pt x="11766" y="2575"/>
                    <a:pt x="11744" y="2570"/>
                    <a:pt x="11723" y="2570"/>
                  </a:cubicBezTo>
                  <a:close/>
                  <a:moveTo>
                    <a:pt x="25910" y="6570"/>
                  </a:moveTo>
                  <a:cubicBezTo>
                    <a:pt x="25898" y="6570"/>
                    <a:pt x="25885" y="6571"/>
                    <a:pt x="25871" y="6575"/>
                  </a:cubicBezTo>
                  <a:cubicBezTo>
                    <a:pt x="25208" y="6741"/>
                    <a:pt x="24544" y="6892"/>
                    <a:pt x="23876" y="7028"/>
                  </a:cubicBezTo>
                  <a:cubicBezTo>
                    <a:pt x="23503" y="6881"/>
                    <a:pt x="23129" y="6734"/>
                    <a:pt x="22756" y="6589"/>
                  </a:cubicBezTo>
                  <a:lnTo>
                    <a:pt x="22756" y="6588"/>
                  </a:lnTo>
                  <a:cubicBezTo>
                    <a:pt x="22738" y="6580"/>
                    <a:pt x="22720" y="6577"/>
                    <a:pt x="22704" y="6577"/>
                  </a:cubicBezTo>
                  <a:cubicBezTo>
                    <a:pt x="22569" y="6577"/>
                    <a:pt x="22525" y="6806"/>
                    <a:pt x="22679" y="6867"/>
                  </a:cubicBezTo>
                  <a:cubicBezTo>
                    <a:pt x="22903" y="6956"/>
                    <a:pt x="23127" y="7042"/>
                    <a:pt x="23352" y="7131"/>
                  </a:cubicBezTo>
                  <a:cubicBezTo>
                    <a:pt x="22696" y="7256"/>
                    <a:pt x="22039" y="7366"/>
                    <a:pt x="21377" y="7463"/>
                  </a:cubicBezTo>
                  <a:cubicBezTo>
                    <a:pt x="21202" y="7488"/>
                    <a:pt x="21265" y="7742"/>
                    <a:pt x="21430" y="7742"/>
                  </a:cubicBezTo>
                  <a:cubicBezTo>
                    <a:pt x="21438" y="7742"/>
                    <a:pt x="21446" y="7742"/>
                    <a:pt x="21455" y="7741"/>
                  </a:cubicBezTo>
                  <a:cubicBezTo>
                    <a:pt x="22259" y="7625"/>
                    <a:pt x="23056" y="7486"/>
                    <a:pt x="23851" y="7327"/>
                  </a:cubicBezTo>
                  <a:cubicBezTo>
                    <a:pt x="24142" y="7442"/>
                    <a:pt x="24432" y="7556"/>
                    <a:pt x="24721" y="7670"/>
                  </a:cubicBezTo>
                  <a:cubicBezTo>
                    <a:pt x="24126" y="7753"/>
                    <a:pt x="23530" y="7839"/>
                    <a:pt x="22933" y="7922"/>
                  </a:cubicBezTo>
                  <a:cubicBezTo>
                    <a:pt x="22758" y="7946"/>
                    <a:pt x="22823" y="8203"/>
                    <a:pt x="22988" y="8203"/>
                  </a:cubicBezTo>
                  <a:cubicBezTo>
                    <a:pt x="22995" y="8203"/>
                    <a:pt x="23003" y="8203"/>
                    <a:pt x="23011" y="8202"/>
                  </a:cubicBezTo>
                  <a:cubicBezTo>
                    <a:pt x="23762" y="8094"/>
                    <a:pt x="24513" y="7989"/>
                    <a:pt x="25265" y="7883"/>
                  </a:cubicBezTo>
                  <a:cubicBezTo>
                    <a:pt x="25603" y="8015"/>
                    <a:pt x="25941" y="8148"/>
                    <a:pt x="26279" y="8281"/>
                  </a:cubicBezTo>
                  <a:cubicBezTo>
                    <a:pt x="26298" y="8288"/>
                    <a:pt x="26315" y="8292"/>
                    <a:pt x="26331" y="8292"/>
                  </a:cubicBezTo>
                  <a:cubicBezTo>
                    <a:pt x="26465" y="8292"/>
                    <a:pt x="26508" y="8063"/>
                    <a:pt x="26355" y="8003"/>
                  </a:cubicBezTo>
                  <a:cubicBezTo>
                    <a:pt x="26186" y="7935"/>
                    <a:pt x="26015" y="7869"/>
                    <a:pt x="25844" y="7802"/>
                  </a:cubicBezTo>
                  <a:cubicBezTo>
                    <a:pt x="26377" y="7726"/>
                    <a:pt x="26909" y="7651"/>
                    <a:pt x="27443" y="7576"/>
                  </a:cubicBezTo>
                  <a:cubicBezTo>
                    <a:pt x="27618" y="7551"/>
                    <a:pt x="27554" y="7295"/>
                    <a:pt x="27389" y="7295"/>
                  </a:cubicBezTo>
                  <a:cubicBezTo>
                    <a:pt x="27381" y="7295"/>
                    <a:pt x="27373" y="7296"/>
                    <a:pt x="27365" y="7297"/>
                  </a:cubicBezTo>
                  <a:cubicBezTo>
                    <a:pt x="26677" y="7395"/>
                    <a:pt x="25990" y="7491"/>
                    <a:pt x="25301" y="7589"/>
                  </a:cubicBezTo>
                  <a:cubicBezTo>
                    <a:pt x="24990" y="7466"/>
                    <a:pt x="24679" y="7344"/>
                    <a:pt x="24366" y="7221"/>
                  </a:cubicBezTo>
                  <a:cubicBezTo>
                    <a:pt x="24895" y="7109"/>
                    <a:pt x="25423" y="6986"/>
                    <a:pt x="25947" y="6855"/>
                  </a:cubicBezTo>
                  <a:cubicBezTo>
                    <a:pt x="26115" y="6812"/>
                    <a:pt x="26061" y="6570"/>
                    <a:pt x="25910" y="6570"/>
                  </a:cubicBezTo>
                  <a:close/>
                  <a:moveTo>
                    <a:pt x="18283" y="944"/>
                  </a:moveTo>
                  <a:cubicBezTo>
                    <a:pt x="20951" y="1067"/>
                    <a:pt x="23418" y="1533"/>
                    <a:pt x="25799" y="2462"/>
                  </a:cubicBezTo>
                  <a:cubicBezTo>
                    <a:pt x="27073" y="2959"/>
                    <a:pt x="27966" y="3896"/>
                    <a:pt x="28647" y="5014"/>
                  </a:cubicBezTo>
                  <a:lnTo>
                    <a:pt x="28647" y="5013"/>
                  </a:lnTo>
                  <a:lnTo>
                    <a:pt x="28647" y="5013"/>
                  </a:lnTo>
                  <a:cubicBezTo>
                    <a:pt x="29552" y="6502"/>
                    <a:pt x="28726" y="8815"/>
                    <a:pt x="27009" y="9486"/>
                  </a:cubicBezTo>
                  <a:cubicBezTo>
                    <a:pt x="25988" y="9885"/>
                    <a:pt x="24958" y="10148"/>
                    <a:pt x="23923" y="10148"/>
                  </a:cubicBezTo>
                  <a:cubicBezTo>
                    <a:pt x="23014" y="10148"/>
                    <a:pt x="22100" y="9945"/>
                    <a:pt x="21185" y="9453"/>
                  </a:cubicBezTo>
                  <a:cubicBezTo>
                    <a:pt x="19730" y="8673"/>
                    <a:pt x="18235" y="7948"/>
                    <a:pt x="16703" y="7336"/>
                  </a:cubicBezTo>
                  <a:cubicBezTo>
                    <a:pt x="15531" y="6868"/>
                    <a:pt x="14328" y="6627"/>
                    <a:pt x="13101" y="6627"/>
                  </a:cubicBezTo>
                  <a:cubicBezTo>
                    <a:pt x="12371" y="6627"/>
                    <a:pt x="11632" y="6712"/>
                    <a:pt x="10886" y="6886"/>
                  </a:cubicBezTo>
                  <a:cubicBezTo>
                    <a:pt x="9470" y="7218"/>
                    <a:pt x="8035" y="7475"/>
                    <a:pt x="6594" y="7676"/>
                  </a:cubicBezTo>
                  <a:cubicBezTo>
                    <a:pt x="6255" y="7723"/>
                    <a:pt x="5915" y="7746"/>
                    <a:pt x="5575" y="7746"/>
                  </a:cubicBezTo>
                  <a:cubicBezTo>
                    <a:pt x="4752" y="7746"/>
                    <a:pt x="3931" y="7613"/>
                    <a:pt x="3127" y="7381"/>
                  </a:cubicBezTo>
                  <a:cubicBezTo>
                    <a:pt x="2552" y="7213"/>
                    <a:pt x="2051" y="6921"/>
                    <a:pt x="1708" y="6414"/>
                  </a:cubicBezTo>
                  <a:cubicBezTo>
                    <a:pt x="1315" y="5831"/>
                    <a:pt x="1348" y="5385"/>
                    <a:pt x="1925" y="4984"/>
                  </a:cubicBezTo>
                  <a:cubicBezTo>
                    <a:pt x="2452" y="4618"/>
                    <a:pt x="3027" y="4280"/>
                    <a:pt x="3631" y="4070"/>
                  </a:cubicBezTo>
                  <a:cubicBezTo>
                    <a:pt x="7739" y="2639"/>
                    <a:pt x="11895" y="1395"/>
                    <a:pt x="16270" y="1095"/>
                  </a:cubicBezTo>
                  <a:cubicBezTo>
                    <a:pt x="16981" y="1046"/>
                    <a:pt x="17691" y="988"/>
                    <a:pt x="18283" y="944"/>
                  </a:cubicBezTo>
                  <a:close/>
                  <a:moveTo>
                    <a:pt x="7081" y="9165"/>
                  </a:moveTo>
                  <a:cubicBezTo>
                    <a:pt x="7009" y="9165"/>
                    <a:pt x="6937" y="9211"/>
                    <a:pt x="6937" y="9304"/>
                  </a:cubicBezTo>
                  <a:lnTo>
                    <a:pt x="6937" y="10731"/>
                  </a:lnTo>
                  <a:cubicBezTo>
                    <a:pt x="6937" y="10823"/>
                    <a:pt x="7009" y="10870"/>
                    <a:pt x="7082" y="10870"/>
                  </a:cubicBezTo>
                  <a:cubicBezTo>
                    <a:pt x="7154" y="10870"/>
                    <a:pt x="7226" y="10824"/>
                    <a:pt x="7226" y="10731"/>
                  </a:cubicBezTo>
                  <a:lnTo>
                    <a:pt x="7226" y="9304"/>
                  </a:lnTo>
                  <a:cubicBezTo>
                    <a:pt x="7226" y="9212"/>
                    <a:pt x="7153" y="9165"/>
                    <a:pt x="7081" y="9165"/>
                  </a:cubicBezTo>
                  <a:close/>
                  <a:moveTo>
                    <a:pt x="17451" y="373"/>
                  </a:moveTo>
                  <a:cubicBezTo>
                    <a:pt x="19541" y="373"/>
                    <a:pt x="21627" y="628"/>
                    <a:pt x="23696" y="1162"/>
                  </a:cubicBezTo>
                  <a:cubicBezTo>
                    <a:pt x="24527" y="1377"/>
                    <a:pt x="25301" y="1814"/>
                    <a:pt x="26100" y="2147"/>
                  </a:cubicBezTo>
                  <a:cubicBezTo>
                    <a:pt x="25726" y="2051"/>
                    <a:pt x="25345" y="1974"/>
                    <a:pt x="24979" y="1855"/>
                  </a:cubicBezTo>
                  <a:cubicBezTo>
                    <a:pt x="22710" y="1124"/>
                    <a:pt x="20406" y="707"/>
                    <a:pt x="18054" y="707"/>
                  </a:cubicBezTo>
                  <a:cubicBezTo>
                    <a:pt x="17363" y="707"/>
                    <a:pt x="16668" y="743"/>
                    <a:pt x="15969" y="817"/>
                  </a:cubicBezTo>
                  <a:cubicBezTo>
                    <a:pt x="12085" y="1233"/>
                    <a:pt x="8317" y="2171"/>
                    <a:pt x="4618" y="3400"/>
                  </a:cubicBezTo>
                  <a:cubicBezTo>
                    <a:pt x="3762" y="3684"/>
                    <a:pt x="2907" y="4019"/>
                    <a:pt x="2114" y="4447"/>
                  </a:cubicBezTo>
                  <a:cubicBezTo>
                    <a:pt x="749" y="5186"/>
                    <a:pt x="724" y="6355"/>
                    <a:pt x="2002" y="7259"/>
                  </a:cubicBezTo>
                  <a:cubicBezTo>
                    <a:pt x="2684" y="7742"/>
                    <a:pt x="3477" y="7938"/>
                    <a:pt x="4292" y="7979"/>
                  </a:cubicBezTo>
                  <a:cubicBezTo>
                    <a:pt x="4769" y="8003"/>
                    <a:pt x="5245" y="8018"/>
                    <a:pt x="5720" y="8018"/>
                  </a:cubicBezTo>
                  <a:cubicBezTo>
                    <a:pt x="7284" y="8018"/>
                    <a:pt x="8835" y="7863"/>
                    <a:pt x="10361" y="7401"/>
                  </a:cubicBezTo>
                  <a:cubicBezTo>
                    <a:pt x="11267" y="7127"/>
                    <a:pt x="12166" y="6991"/>
                    <a:pt x="13055" y="6991"/>
                  </a:cubicBezTo>
                  <a:cubicBezTo>
                    <a:pt x="14388" y="6991"/>
                    <a:pt x="15700" y="7296"/>
                    <a:pt x="16988" y="7894"/>
                  </a:cubicBezTo>
                  <a:cubicBezTo>
                    <a:pt x="18281" y="8496"/>
                    <a:pt x="19618" y="9019"/>
                    <a:pt x="20862" y="9709"/>
                  </a:cubicBezTo>
                  <a:cubicBezTo>
                    <a:pt x="21868" y="10268"/>
                    <a:pt x="22874" y="10502"/>
                    <a:pt x="23879" y="10502"/>
                  </a:cubicBezTo>
                  <a:cubicBezTo>
                    <a:pt x="24941" y="10502"/>
                    <a:pt x="26000" y="10240"/>
                    <a:pt x="27053" y="9826"/>
                  </a:cubicBezTo>
                  <a:cubicBezTo>
                    <a:pt x="29187" y="8984"/>
                    <a:pt x="30242" y="5953"/>
                    <a:pt x="28359" y="4005"/>
                  </a:cubicBezTo>
                  <a:cubicBezTo>
                    <a:pt x="27936" y="3566"/>
                    <a:pt x="27511" y="3128"/>
                    <a:pt x="27086" y="2691"/>
                  </a:cubicBezTo>
                  <a:lnTo>
                    <a:pt x="27086" y="2691"/>
                  </a:lnTo>
                  <a:cubicBezTo>
                    <a:pt x="30539" y="4424"/>
                    <a:pt x="30221" y="7853"/>
                    <a:pt x="28207" y="9612"/>
                  </a:cubicBezTo>
                  <a:cubicBezTo>
                    <a:pt x="27133" y="10551"/>
                    <a:pt x="25911" y="10919"/>
                    <a:pt x="24608" y="10919"/>
                  </a:cubicBezTo>
                  <a:cubicBezTo>
                    <a:pt x="24173" y="10919"/>
                    <a:pt x="23728" y="10878"/>
                    <a:pt x="23278" y="10803"/>
                  </a:cubicBezTo>
                  <a:cubicBezTo>
                    <a:pt x="22023" y="10598"/>
                    <a:pt x="20829" y="10187"/>
                    <a:pt x="19703" y="9589"/>
                  </a:cubicBezTo>
                  <a:cubicBezTo>
                    <a:pt x="19073" y="9254"/>
                    <a:pt x="18423" y="8955"/>
                    <a:pt x="17788" y="8632"/>
                  </a:cubicBezTo>
                  <a:cubicBezTo>
                    <a:pt x="16279" y="7864"/>
                    <a:pt x="14706" y="7560"/>
                    <a:pt x="13084" y="7560"/>
                  </a:cubicBezTo>
                  <a:cubicBezTo>
                    <a:pt x="12481" y="7560"/>
                    <a:pt x="11871" y="7602"/>
                    <a:pt x="11255" y="7677"/>
                  </a:cubicBezTo>
                  <a:cubicBezTo>
                    <a:pt x="9233" y="7927"/>
                    <a:pt x="7207" y="8167"/>
                    <a:pt x="5174" y="8301"/>
                  </a:cubicBezTo>
                  <a:cubicBezTo>
                    <a:pt x="5039" y="8310"/>
                    <a:pt x="4904" y="8315"/>
                    <a:pt x="4769" y="8315"/>
                  </a:cubicBezTo>
                  <a:cubicBezTo>
                    <a:pt x="3774" y="8315"/>
                    <a:pt x="2790" y="8070"/>
                    <a:pt x="1882" y="7595"/>
                  </a:cubicBezTo>
                  <a:cubicBezTo>
                    <a:pt x="370" y="6807"/>
                    <a:pt x="206" y="5330"/>
                    <a:pt x="1609" y="4359"/>
                  </a:cubicBezTo>
                  <a:cubicBezTo>
                    <a:pt x="2636" y="3646"/>
                    <a:pt x="3732" y="2991"/>
                    <a:pt x="4967" y="2675"/>
                  </a:cubicBezTo>
                  <a:cubicBezTo>
                    <a:pt x="7412" y="2048"/>
                    <a:pt x="9848" y="1347"/>
                    <a:pt x="12325" y="871"/>
                  </a:cubicBezTo>
                  <a:cubicBezTo>
                    <a:pt x="14031" y="544"/>
                    <a:pt x="15742" y="373"/>
                    <a:pt x="17451" y="373"/>
                  </a:cubicBezTo>
                  <a:close/>
                  <a:moveTo>
                    <a:pt x="12937" y="8900"/>
                  </a:moveTo>
                  <a:cubicBezTo>
                    <a:pt x="12865" y="8900"/>
                    <a:pt x="12798" y="8946"/>
                    <a:pt x="12806" y="9039"/>
                  </a:cubicBezTo>
                  <a:cubicBezTo>
                    <a:pt x="12892" y="9898"/>
                    <a:pt x="12925" y="10758"/>
                    <a:pt x="12904" y="11620"/>
                  </a:cubicBezTo>
                  <a:cubicBezTo>
                    <a:pt x="12902" y="11713"/>
                    <a:pt x="12973" y="11760"/>
                    <a:pt x="13045" y="11760"/>
                  </a:cubicBezTo>
                  <a:cubicBezTo>
                    <a:pt x="13118" y="11760"/>
                    <a:pt x="13191" y="11713"/>
                    <a:pt x="13193" y="11620"/>
                  </a:cubicBezTo>
                  <a:cubicBezTo>
                    <a:pt x="13214" y="10758"/>
                    <a:pt x="13181" y="9898"/>
                    <a:pt x="13096" y="9039"/>
                  </a:cubicBezTo>
                  <a:cubicBezTo>
                    <a:pt x="13087" y="8947"/>
                    <a:pt x="13010" y="8900"/>
                    <a:pt x="12937" y="8900"/>
                  </a:cubicBezTo>
                  <a:close/>
                  <a:moveTo>
                    <a:pt x="12246" y="8898"/>
                  </a:moveTo>
                  <a:cubicBezTo>
                    <a:pt x="12174" y="8898"/>
                    <a:pt x="12102" y="8944"/>
                    <a:pt x="12102" y="9037"/>
                  </a:cubicBezTo>
                  <a:lnTo>
                    <a:pt x="12102" y="11710"/>
                  </a:lnTo>
                  <a:cubicBezTo>
                    <a:pt x="12102" y="11803"/>
                    <a:pt x="12174" y="11850"/>
                    <a:pt x="12246" y="11850"/>
                  </a:cubicBezTo>
                  <a:cubicBezTo>
                    <a:pt x="12319" y="11850"/>
                    <a:pt x="12391" y="11803"/>
                    <a:pt x="12391" y="11710"/>
                  </a:cubicBezTo>
                  <a:lnTo>
                    <a:pt x="12391" y="9037"/>
                  </a:lnTo>
                  <a:cubicBezTo>
                    <a:pt x="12391" y="8944"/>
                    <a:pt x="12319" y="8898"/>
                    <a:pt x="12246" y="8898"/>
                  </a:cubicBezTo>
                  <a:close/>
                  <a:moveTo>
                    <a:pt x="13705" y="8632"/>
                  </a:moveTo>
                  <a:cubicBezTo>
                    <a:pt x="13633" y="8632"/>
                    <a:pt x="13558" y="8679"/>
                    <a:pt x="13552" y="8772"/>
                  </a:cubicBezTo>
                  <a:lnTo>
                    <a:pt x="13344" y="12778"/>
                  </a:lnTo>
                  <a:cubicBezTo>
                    <a:pt x="13339" y="12871"/>
                    <a:pt x="13409" y="12918"/>
                    <a:pt x="13481" y="12918"/>
                  </a:cubicBezTo>
                  <a:cubicBezTo>
                    <a:pt x="13553" y="12918"/>
                    <a:pt x="13628" y="12871"/>
                    <a:pt x="13633" y="12778"/>
                  </a:cubicBezTo>
                  <a:lnTo>
                    <a:pt x="13843" y="8772"/>
                  </a:lnTo>
                  <a:cubicBezTo>
                    <a:pt x="13847" y="8679"/>
                    <a:pt x="13778" y="8632"/>
                    <a:pt x="13705" y="8632"/>
                  </a:cubicBezTo>
                  <a:close/>
                  <a:moveTo>
                    <a:pt x="16255" y="10413"/>
                  </a:moveTo>
                  <a:cubicBezTo>
                    <a:pt x="16183" y="10413"/>
                    <a:pt x="16111" y="10459"/>
                    <a:pt x="16111" y="10552"/>
                  </a:cubicBezTo>
                  <a:lnTo>
                    <a:pt x="16111" y="12778"/>
                  </a:lnTo>
                  <a:cubicBezTo>
                    <a:pt x="16111" y="12871"/>
                    <a:pt x="16183" y="12918"/>
                    <a:pt x="16255" y="12918"/>
                  </a:cubicBezTo>
                  <a:cubicBezTo>
                    <a:pt x="16328" y="12918"/>
                    <a:pt x="16400" y="12871"/>
                    <a:pt x="16400" y="12778"/>
                  </a:cubicBezTo>
                  <a:lnTo>
                    <a:pt x="16400" y="10552"/>
                  </a:lnTo>
                  <a:cubicBezTo>
                    <a:pt x="16400" y="10459"/>
                    <a:pt x="16328" y="10413"/>
                    <a:pt x="16255" y="10413"/>
                  </a:cubicBezTo>
                  <a:close/>
                  <a:moveTo>
                    <a:pt x="28634" y="11035"/>
                  </a:moveTo>
                  <a:cubicBezTo>
                    <a:pt x="28561" y="11035"/>
                    <a:pt x="28489" y="11081"/>
                    <a:pt x="28489" y="11175"/>
                  </a:cubicBezTo>
                  <a:lnTo>
                    <a:pt x="28489" y="13045"/>
                  </a:lnTo>
                  <a:cubicBezTo>
                    <a:pt x="28489" y="13138"/>
                    <a:pt x="28561" y="13185"/>
                    <a:pt x="28634" y="13185"/>
                  </a:cubicBezTo>
                  <a:cubicBezTo>
                    <a:pt x="28707" y="13185"/>
                    <a:pt x="28779" y="13138"/>
                    <a:pt x="28779" y="13045"/>
                  </a:cubicBezTo>
                  <a:lnTo>
                    <a:pt x="28779" y="11175"/>
                  </a:lnTo>
                  <a:cubicBezTo>
                    <a:pt x="28779" y="11081"/>
                    <a:pt x="28707" y="11035"/>
                    <a:pt x="28634" y="11035"/>
                  </a:cubicBezTo>
                  <a:close/>
                  <a:moveTo>
                    <a:pt x="27372" y="12615"/>
                  </a:moveTo>
                  <a:lnTo>
                    <a:pt x="27372" y="12615"/>
                  </a:lnTo>
                  <a:cubicBezTo>
                    <a:pt x="26598" y="12653"/>
                    <a:pt x="25925" y="12956"/>
                    <a:pt x="25299" y="13378"/>
                  </a:cubicBezTo>
                  <a:cubicBezTo>
                    <a:pt x="26064" y="13320"/>
                    <a:pt x="26773" y="13110"/>
                    <a:pt x="27372" y="12615"/>
                  </a:cubicBezTo>
                  <a:close/>
                  <a:moveTo>
                    <a:pt x="14847" y="9345"/>
                  </a:moveTo>
                  <a:cubicBezTo>
                    <a:pt x="14775" y="9345"/>
                    <a:pt x="14700" y="9391"/>
                    <a:pt x="14694" y="9485"/>
                  </a:cubicBezTo>
                  <a:cubicBezTo>
                    <a:pt x="14606" y="10819"/>
                    <a:pt x="14574" y="12154"/>
                    <a:pt x="14596" y="13490"/>
                  </a:cubicBezTo>
                  <a:cubicBezTo>
                    <a:pt x="14598" y="13584"/>
                    <a:pt x="14671" y="13631"/>
                    <a:pt x="14743" y="13631"/>
                  </a:cubicBezTo>
                  <a:cubicBezTo>
                    <a:pt x="14816" y="13631"/>
                    <a:pt x="14887" y="13584"/>
                    <a:pt x="14885" y="13490"/>
                  </a:cubicBezTo>
                  <a:cubicBezTo>
                    <a:pt x="14863" y="12154"/>
                    <a:pt x="14896" y="10819"/>
                    <a:pt x="14983" y="9485"/>
                  </a:cubicBezTo>
                  <a:cubicBezTo>
                    <a:pt x="14989" y="9391"/>
                    <a:pt x="14920" y="9345"/>
                    <a:pt x="14847" y="9345"/>
                  </a:cubicBezTo>
                  <a:close/>
                  <a:moveTo>
                    <a:pt x="26787" y="13384"/>
                  </a:moveTo>
                  <a:cubicBezTo>
                    <a:pt x="26465" y="13475"/>
                    <a:pt x="26143" y="13566"/>
                    <a:pt x="25822" y="13656"/>
                  </a:cubicBezTo>
                  <a:cubicBezTo>
                    <a:pt x="25840" y="13727"/>
                    <a:pt x="25859" y="13797"/>
                    <a:pt x="25876" y="13866"/>
                  </a:cubicBezTo>
                  <a:cubicBezTo>
                    <a:pt x="26198" y="13792"/>
                    <a:pt x="26519" y="13719"/>
                    <a:pt x="26841" y="13647"/>
                  </a:cubicBezTo>
                  <a:cubicBezTo>
                    <a:pt x="26822" y="13558"/>
                    <a:pt x="26805" y="13471"/>
                    <a:pt x="26787" y="13384"/>
                  </a:cubicBezTo>
                  <a:close/>
                  <a:moveTo>
                    <a:pt x="28252" y="10858"/>
                  </a:moveTo>
                  <a:cubicBezTo>
                    <a:pt x="28180" y="10858"/>
                    <a:pt x="28107" y="10905"/>
                    <a:pt x="28106" y="10998"/>
                  </a:cubicBezTo>
                  <a:cubicBezTo>
                    <a:pt x="28094" y="11977"/>
                    <a:pt x="28083" y="12956"/>
                    <a:pt x="28070" y="13936"/>
                  </a:cubicBezTo>
                  <a:cubicBezTo>
                    <a:pt x="28069" y="14028"/>
                    <a:pt x="28141" y="14075"/>
                    <a:pt x="28214" y="14075"/>
                  </a:cubicBezTo>
                  <a:cubicBezTo>
                    <a:pt x="28286" y="14075"/>
                    <a:pt x="28358" y="14029"/>
                    <a:pt x="28359" y="13936"/>
                  </a:cubicBezTo>
                  <a:cubicBezTo>
                    <a:pt x="28372" y="12956"/>
                    <a:pt x="28383" y="11977"/>
                    <a:pt x="28395" y="10998"/>
                  </a:cubicBezTo>
                  <a:cubicBezTo>
                    <a:pt x="28396" y="10905"/>
                    <a:pt x="28324" y="10858"/>
                    <a:pt x="28252" y="10858"/>
                  </a:cubicBezTo>
                  <a:close/>
                  <a:moveTo>
                    <a:pt x="20350" y="12371"/>
                  </a:moveTo>
                  <a:cubicBezTo>
                    <a:pt x="20278" y="12371"/>
                    <a:pt x="20206" y="12418"/>
                    <a:pt x="20208" y="12511"/>
                  </a:cubicBezTo>
                  <a:cubicBezTo>
                    <a:pt x="20221" y="13005"/>
                    <a:pt x="20189" y="13495"/>
                    <a:pt x="20107" y="13985"/>
                  </a:cubicBezTo>
                  <a:cubicBezTo>
                    <a:pt x="20089" y="14094"/>
                    <a:pt x="20183" y="14165"/>
                    <a:pt x="20267" y="14165"/>
                  </a:cubicBezTo>
                  <a:cubicBezTo>
                    <a:pt x="20323" y="14165"/>
                    <a:pt x="20375" y="14134"/>
                    <a:pt x="20387" y="14061"/>
                  </a:cubicBezTo>
                  <a:cubicBezTo>
                    <a:pt x="20472" y="13547"/>
                    <a:pt x="20512" y="13032"/>
                    <a:pt x="20499" y="12511"/>
                  </a:cubicBezTo>
                  <a:cubicBezTo>
                    <a:pt x="20497" y="12418"/>
                    <a:pt x="20423" y="12371"/>
                    <a:pt x="20350" y="12371"/>
                  </a:cubicBezTo>
                  <a:close/>
                  <a:moveTo>
                    <a:pt x="19643" y="12550"/>
                  </a:moveTo>
                  <a:cubicBezTo>
                    <a:pt x="19570" y="12550"/>
                    <a:pt x="19494" y="12597"/>
                    <a:pt x="19488" y="12689"/>
                  </a:cubicBezTo>
                  <a:cubicBezTo>
                    <a:pt x="19457" y="13193"/>
                    <a:pt x="19423" y="13699"/>
                    <a:pt x="19392" y="14203"/>
                  </a:cubicBezTo>
                  <a:cubicBezTo>
                    <a:pt x="19385" y="14296"/>
                    <a:pt x="19454" y="14342"/>
                    <a:pt x="19526" y="14342"/>
                  </a:cubicBezTo>
                  <a:cubicBezTo>
                    <a:pt x="19599" y="14342"/>
                    <a:pt x="19674" y="14295"/>
                    <a:pt x="19681" y="14203"/>
                  </a:cubicBezTo>
                  <a:cubicBezTo>
                    <a:pt x="19712" y="13699"/>
                    <a:pt x="19746" y="13193"/>
                    <a:pt x="19779" y="12689"/>
                  </a:cubicBezTo>
                  <a:cubicBezTo>
                    <a:pt x="19784" y="12596"/>
                    <a:pt x="19715" y="12550"/>
                    <a:pt x="19643" y="12550"/>
                  </a:cubicBezTo>
                  <a:close/>
                  <a:moveTo>
                    <a:pt x="18940" y="10948"/>
                  </a:moveTo>
                  <a:cubicBezTo>
                    <a:pt x="18868" y="10948"/>
                    <a:pt x="18793" y="10994"/>
                    <a:pt x="18788" y="11086"/>
                  </a:cubicBezTo>
                  <a:cubicBezTo>
                    <a:pt x="18717" y="12519"/>
                    <a:pt x="18771" y="13940"/>
                    <a:pt x="18951" y="15362"/>
                  </a:cubicBezTo>
                  <a:cubicBezTo>
                    <a:pt x="18962" y="15454"/>
                    <a:pt x="19040" y="15500"/>
                    <a:pt x="19113" y="15500"/>
                  </a:cubicBezTo>
                  <a:cubicBezTo>
                    <a:pt x="19185" y="15500"/>
                    <a:pt x="19251" y="15454"/>
                    <a:pt x="19240" y="15362"/>
                  </a:cubicBezTo>
                  <a:cubicBezTo>
                    <a:pt x="19060" y="13940"/>
                    <a:pt x="19006" y="12519"/>
                    <a:pt x="19077" y="11086"/>
                  </a:cubicBezTo>
                  <a:cubicBezTo>
                    <a:pt x="19082" y="10994"/>
                    <a:pt x="19012" y="10948"/>
                    <a:pt x="18940" y="10948"/>
                  </a:cubicBezTo>
                  <a:close/>
                  <a:moveTo>
                    <a:pt x="494" y="7137"/>
                  </a:moveTo>
                  <a:lnTo>
                    <a:pt x="494" y="7137"/>
                  </a:lnTo>
                  <a:cubicBezTo>
                    <a:pt x="858" y="7392"/>
                    <a:pt x="1170" y="7640"/>
                    <a:pt x="1509" y="7840"/>
                  </a:cubicBezTo>
                  <a:cubicBezTo>
                    <a:pt x="2498" y="8424"/>
                    <a:pt x="3594" y="8699"/>
                    <a:pt x="4710" y="8699"/>
                  </a:cubicBezTo>
                  <a:cubicBezTo>
                    <a:pt x="4793" y="8699"/>
                    <a:pt x="4877" y="8698"/>
                    <a:pt x="4961" y="8695"/>
                  </a:cubicBezTo>
                  <a:cubicBezTo>
                    <a:pt x="6671" y="8632"/>
                    <a:pt x="8382" y="8453"/>
                    <a:pt x="10085" y="8248"/>
                  </a:cubicBezTo>
                  <a:cubicBezTo>
                    <a:pt x="11116" y="8122"/>
                    <a:pt x="12146" y="7967"/>
                    <a:pt x="13175" y="7967"/>
                  </a:cubicBezTo>
                  <a:cubicBezTo>
                    <a:pt x="13755" y="7967"/>
                    <a:pt x="14336" y="8016"/>
                    <a:pt x="14917" y="8148"/>
                  </a:cubicBezTo>
                  <a:cubicBezTo>
                    <a:pt x="15670" y="8320"/>
                    <a:pt x="16425" y="8535"/>
                    <a:pt x="17135" y="8834"/>
                  </a:cubicBezTo>
                  <a:cubicBezTo>
                    <a:pt x="18089" y="9237"/>
                    <a:pt x="18995" y="9751"/>
                    <a:pt x="19932" y="10195"/>
                  </a:cubicBezTo>
                  <a:cubicBezTo>
                    <a:pt x="21384" y="10884"/>
                    <a:pt x="22898" y="11323"/>
                    <a:pt x="24521" y="11329"/>
                  </a:cubicBezTo>
                  <a:cubicBezTo>
                    <a:pt x="24532" y="11329"/>
                    <a:pt x="24544" y="11330"/>
                    <a:pt x="24556" y="11330"/>
                  </a:cubicBezTo>
                  <a:cubicBezTo>
                    <a:pt x="26357" y="11330"/>
                    <a:pt x="27893" y="10720"/>
                    <a:pt x="29076" y="9322"/>
                  </a:cubicBezTo>
                  <a:cubicBezTo>
                    <a:pt x="29155" y="9229"/>
                    <a:pt x="29166" y="9079"/>
                    <a:pt x="29209" y="8955"/>
                  </a:cubicBezTo>
                  <a:cubicBezTo>
                    <a:pt x="29297" y="9009"/>
                    <a:pt x="29386" y="9061"/>
                    <a:pt x="29474" y="9115"/>
                  </a:cubicBezTo>
                  <a:cubicBezTo>
                    <a:pt x="29474" y="9357"/>
                    <a:pt x="29487" y="9598"/>
                    <a:pt x="29471" y="9840"/>
                  </a:cubicBezTo>
                  <a:cubicBezTo>
                    <a:pt x="29409" y="10810"/>
                    <a:pt x="29289" y="11780"/>
                    <a:pt x="29289" y="12749"/>
                  </a:cubicBezTo>
                  <a:cubicBezTo>
                    <a:pt x="29289" y="13484"/>
                    <a:pt x="28977" y="13955"/>
                    <a:pt x="28413" y="14354"/>
                  </a:cubicBezTo>
                  <a:cubicBezTo>
                    <a:pt x="26639" y="15613"/>
                    <a:pt x="24685" y="16105"/>
                    <a:pt x="22612" y="16105"/>
                  </a:cubicBezTo>
                  <a:cubicBezTo>
                    <a:pt x="22208" y="16105"/>
                    <a:pt x="21799" y="16086"/>
                    <a:pt x="21387" y="16051"/>
                  </a:cubicBezTo>
                  <a:cubicBezTo>
                    <a:pt x="20159" y="15945"/>
                    <a:pt x="18953" y="15735"/>
                    <a:pt x="17779" y="15419"/>
                  </a:cubicBezTo>
                  <a:cubicBezTo>
                    <a:pt x="17785" y="15402"/>
                    <a:pt x="17788" y="15384"/>
                    <a:pt x="17787" y="15362"/>
                  </a:cubicBezTo>
                  <a:cubicBezTo>
                    <a:pt x="17730" y="13580"/>
                    <a:pt x="17721" y="11800"/>
                    <a:pt x="17758" y="10018"/>
                  </a:cubicBezTo>
                  <a:cubicBezTo>
                    <a:pt x="17761" y="9925"/>
                    <a:pt x="17690" y="9879"/>
                    <a:pt x="17617" y="9879"/>
                  </a:cubicBezTo>
                  <a:cubicBezTo>
                    <a:pt x="17545" y="9879"/>
                    <a:pt x="17472" y="9925"/>
                    <a:pt x="17469" y="10018"/>
                  </a:cubicBezTo>
                  <a:cubicBezTo>
                    <a:pt x="17431" y="11792"/>
                    <a:pt x="17441" y="13566"/>
                    <a:pt x="17498" y="15342"/>
                  </a:cubicBezTo>
                  <a:cubicBezTo>
                    <a:pt x="16395" y="15027"/>
                    <a:pt x="15323" y="14620"/>
                    <a:pt x="14290" y="14117"/>
                  </a:cubicBezTo>
                  <a:cubicBezTo>
                    <a:pt x="11220" y="12625"/>
                    <a:pt x="8008" y="12079"/>
                    <a:pt x="4658" y="12079"/>
                  </a:cubicBezTo>
                  <a:cubicBezTo>
                    <a:pt x="4600" y="12079"/>
                    <a:pt x="4543" y="12079"/>
                    <a:pt x="4485" y="12080"/>
                  </a:cubicBezTo>
                  <a:cubicBezTo>
                    <a:pt x="4471" y="12080"/>
                    <a:pt x="4456" y="12080"/>
                    <a:pt x="4442" y="12080"/>
                  </a:cubicBezTo>
                  <a:cubicBezTo>
                    <a:pt x="3568" y="12080"/>
                    <a:pt x="2730" y="11938"/>
                    <a:pt x="1939" y="11551"/>
                  </a:cubicBezTo>
                  <a:cubicBezTo>
                    <a:pt x="1463" y="11318"/>
                    <a:pt x="1054" y="11025"/>
                    <a:pt x="888" y="10325"/>
                  </a:cubicBezTo>
                  <a:lnTo>
                    <a:pt x="888" y="10325"/>
                  </a:lnTo>
                  <a:cubicBezTo>
                    <a:pt x="1681" y="10510"/>
                    <a:pt x="2391" y="10677"/>
                    <a:pt x="3100" y="10843"/>
                  </a:cubicBezTo>
                  <a:cubicBezTo>
                    <a:pt x="3119" y="10764"/>
                    <a:pt x="3138" y="10685"/>
                    <a:pt x="3157" y="10606"/>
                  </a:cubicBezTo>
                  <a:cubicBezTo>
                    <a:pt x="2549" y="10434"/>
                    <a:pt x="1937" y="10268"/>
                    <a:pt x="1332" y="10086"/>
                  </a:cubicBezTo>
                  <a:cubicBezTo>
                    <a:pt x="952" y="9971"/>
                    <a:pt x="955" y="9960"/>
                    <a:pt x="795" y="9317"/>
                  </a:cubicBezTo>
                  <a:lnTo>
                    <a:pt x="795" y="9317"/>
                  </a:lnTo>
                  <a:cubicBezTo>
                    <a:pt x="1449" y="9439"/>
                    <a:pt x="2064" y="9552"/>
                    <a:pt x="2789" y="9685"/>
                  </a:cubicBezTo>
                  <a:cubicBezTo>
                    <a:pt x="2005" y="9355"/>
                    <a:pt x="1336" y="9075"/>
                    <a:pt x="672" y="8778"/>
                  </a:cubicBezTo>
                  <a:cubicBezTo>
                    <a:pt x="637" y="8764"/>
                    <a:pt x="667" y="8606"/>
                    <a:pt x="667" y="8423"/>
                  </a:cubicBezTo>
                  <a:lnTo>
                    <a:pt x="667" y="8423"/>
                  </a:lnTo>
                  <a:cubicBezTo>
                    <a:pt x="1343" y="8598"/>
                    <a:pt x="1982" y="8766"/>
                    <a:pt x="2620" y="8932"/>
                  </a:cubicBezTo>
                  <a:cubicBezTo>
                    <a:pt x="2636" y="8884"/>
                    <a:pt x="2651" y="8837"/>
                    <a:pt x="2667" y="8791"/>
                  </a:cubicBezTo>
                  <a:cubicBezTo>
                    <a:pt x="2193" y="8638"/>
                    <a:pt x="1718" y="8489"/>
                    <a:pt x="1244" y="8333"/>
                  </a:cubicBezTo>
                  <a:cubicBezTo>
                    <a:pt x="761" y="8173"/>
                    <a:pt x="511" y="7774"/>
                    <a:pt x="494" y="7137"/>
                  </a:cubicBezTo>
                  <a:close/>
                  <a:moveTo>
                    <a:pt x="17662" y="1"/>
                  </a:moveTo>
                  <a:cubicBezTo>
                    <a:pt x="14245" y="67"/>
                    <a:pt x="11077" y="550"/>
                    <a:pt x="7986" y="1474"/>
                  </a:cubicBezTo>
                  <a:cubicBezTo>
                    <a:pt x="5861" y="2109"/>
                    <a:pt x="3629" y="2435"/>
                    <a:pt x="1753" y="3796"/>
                  </a:cubicBezTo>
                  <a:cubicBezTo>
                    <a:pt x="697" y="4564"/>
                    <a:pt x="1" y="5457"/>
                    <a:pt x="75" y="6777"/>
                  </a:cubicBezTo>
                  <a:cubicBezTo>
                    <a:pt x="140" y="7907"/>
                    <a:pt x="361" y="9026"/>
                    <a:pt x="440" y="10156"/>
                  </a:cubicBezTo>
                  <a:cubicBezTo>
                    <a:pt x="500" y="11004"/>
                    <a:pt x="939" y="11555"/>
                    <a:pt x="1642" y="11901"/>
                  </a:cubicBezTo>
                  <a:cubicBezTo>
                    <a:pt x="2158" y="12154"/>
                    <a:pt x="2719" y="12389"/>
                    <a:pt x="3283" y="12464"/>
                  </a:cubicBezTo>
                  <a:cubicBezTo>
                    <a:pt x="4341" y="12604"/>
                    <a:pt x="5416" y="12667"/>
                    <a:pt x="6485" y="12683"/>
                  </a:cubicBezTo>
                  <a:cubicBezTo>
                    <a:pt x="8728" y="12716"/>
                    <a:pt x="10837" y="13249"/>
                    <a:pt x="12890" y="14136"/>
                  </a:cubicBezTo>
                  <a:cubicBezTo>
                    <a:pt x="14377" y="14779"/>
                    <a:pt x="15896" y="15362"/>
                    <a:pt x="17443" y="15842"/>
                  </a:cubicBezTo>
                  <a:cubicBezTo>
                    <a:pt x="19066" y="16345"/>
                    <a:pt x="20722" y="16672"/>
                    <a:pt x="22410" y="16672"/>
                  </a:cubicBezTo>
                  <a:cubicBezTo>
                    <a:pt x="22990" y="16672"/>
                    <a:pt x="23574" y="16633"/>
                    <a:pt x="24162" y="16550"/>
                  </a:cubicBezTo>
                  <a:cubicBezTo>
                    <a:pt x="25824" y="16315"/>
                    <a:pt x="27394" y="15838"/>
                    <a:pt x="28719" y="14748"/>
                  </a:cubicBezTo>
                  <a:cubicBezTo>
                    <a:pt x="29296" y="14275"/>
                    <a:pt x="29621" y="13726"/>
                    <a:pt x="29650" y="12923"/>
                  </a:cubicBezTo>
                  <a:cubicBezTo>
                    <a:pt x="29716" y="11045"/>
                    <a:pt x="29800" y="9158"/>
                    <a:pt x="30049" y="7297"/>
                  </a:cubicBezTo>
                  <a:cubicBezTo>
                    <a:pt x="30302" y="5400"/>
                    <a:pt x="29599" y="3970"/>
                    <a:pt x="28182" y="2876"/>
                  </a:cubicBezTo>
                  <a:cubicBezTo>
                    <a:pt x="27373" y="2250"/>
                    <a:pt x="26426" y="1771"/>
                    <a:pt x="25483" y="1356"/>
                  </a:cubicBezTo>
                  <a:cubicBezTo>
                    <a:pt x="22935" y="236"/>
                    <a:pt x="20202" y="118"/>
                    <a:pt x="17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8412775" y="2945425"/>
              <a:ext cx="556675" cy="953250"/>
            </a:xfrm>
            <a:custGeom>
              <a:avLst/>
              <a:gdLst/>
              <a:ahLst/>
              <a:cxnLst/>
              <a:rect l="l" t="t" r="r" b="b"/>
              <a:pathLst>
                <a:path w="22267" h="38130" extrusionOk="0">
                  <a:moveTo>
                    <a:pt x="20997" y="687"/>
                  </a:moveTo>
                  <a:lnTo>
                    <a:pt x="20997" y="687"/>
                  </a:lnTo>
                  <a:cubicBezTo>
                    <a:pt x="20829" y="828"/>
                    <a:pt x="20630" y="952"/>
                    <a:pt x="20528" y="1131"/>
                  </a:cubicBezTo>
                  <a:cubicBezTo>
                    <a:pt x="20141" y="1805"/>
                    <a:pt x="19761" y="2488"/>
                    <a:pt x="19441" y="3195"/>
                  </a:cubicBezTo>
                  <a:cubicBezTo>
                    <a:pt x="19017" y="4132"/>
                    <a:pt x="18656" y="5097"/>
                    <a:pt x="18258" y="6047"/>
                  </a:cubicBezTo>
                  <a:cubicBezTo>
                    <a:pt x="18232" y="6110"/>
                    <a:pt x="18123" y="6140"/>
                    <a:pt x="18062" y="6179"/>
                  </a:cubicBezTo>
                  <a:cubicBezTo>
                    <a:pt x="17959" y="5941"/>
                    <a:pt x="17866" y="5726"/>
                    <a:pt x="17773" y="5509"/>
                  </a:cubicBezTo>
                  <a:lnTo>
                    <a:pt x="17572" y="5562"/>
                  </a:lnTo>
                  <a:cubicBezTo>
                    <a:pt x="17610" y="5987"/>
                    <a:pt x="17659" y="6410"/>
                    <a:pt x="17683" y="6833"/>
                  </a:cubicBezTo>
                  <a:cubicBezTo>
                    <a:pt x="17694" y="7039"/>
                    <a:pt x="17730" y="7288"/>
                    <a:pt x="17635" y="7444"/>
                  </a:cubicBezTo>
                  <a:cubicBezTo>
                    <a:pt x="16898" y="8669"/>
                    <a:pt x="16196" y="9921"/>
                    <a:pt x="15046" y="10904"/>
                  </a:cubicBezTo>
                  <a:cubicBezTo>
                    <a:pt x="15062" y="10468"/>
                    <a:pt x="15076" y="10084"/>
                    <a:pt x="15091" y="9702"/>
                  </a:cubicBezTo>
                  <a:lnTo>
                    <a:pt x="15091" y="9702"/>
                  </a:lnTo>
                  <a:cubicBezTo>
                    <a:pt x="14843" y="9932"/>
                    <a:pt x="14677" y="10207"/>
                    <a:pt x="14718" y="10444"/>
                  </a:cubicBezTo>
                  <a:cubicBezTo>
                    <a:pt x="14901" y="11507"/>
                    <a:pt x="14209" y="12120"/>
                    <a:pt x="13609" y="12798"/>
                  </a:cubicBezTo>
                  <a:cubicBezTo>
                    <a:pt x="13340" y="13101"/>
                    <a:pt x="13104" y="13433"/>
                    <a:pt x="12870" y="13763"/>
                  </a:cubicBezTo>
                  <a:cubicBezTo>
                    <a:pt x="12784" y="13884"/>
                    <a:pt x="12747" y="14039"/>
                    <a:pt x="12625" y="14320"/>
                  </a:cubicBezTo>
                  <a:cubicBezTo>
                    <a:pt x="13438" y="13396"/>
                    <a:pt x="14149" y="12616"/>
                    <a:pt x="14825" y="11806"/>
                  </a:cubicBezTo>
                  <a:cubicBezTo>
                    <a:pt x="15081" y="11499"/>
                    <a:pt x="15347" y="11305"/>
                    <a:pt x="15757" y="11275"/>
                  </a:cubicBezTo>
                  <a:cubicBezTo>
                    <a:pt x="16034" y="11254"/>
                    <a:pt x="16304" y="11139"/>
                    <a:pt x="16577" y="11066"/>
                  </a:cubicBezTo>
                  <a:cubicBezTo>
                    <a:pt x="16566" y="11000"/>
                    <a:pt x="16555" y="10932"/>
                    <a:pt x="16544" y="10866"/>
                  </a:cubicBezTo>
                  <a:cubicBezTo>
                    <a:pt x="16267" y="10853"/>
                    <a:pt x="15993" y="10839"/>
                    <a:pt x="15711" y="10825"/>
                  </a:cubicBezTo>
                  <a:cubicBezTo>
                    <a:pt x="16297" y="9997"/>
                    <a:pt x="16901" y="9275"/>
                    <a:pt x="17357" y="8470"/>
                  </a:cubicBezTo>
                  <a:cubicBezTo>
                    <a:pt x="17961" y="7407"/>
                    <a:pt x="18741" y="6574"/>
                    <a:pt x="19829" y="6015"/>
                  </a:cubicBezTo>
                  <a:cubicBezTo>
                    <a:pt x="20141" y="5855"/>
                    <a:pt x="20417" y="5625"/>
                    <a:pt x="20709" y="5426"/>
                  </a:cubicBezTo>
                  <a:cubicBezTo>
                    <a:pt x="20653" y="5419"/>
                    <a:pt x="20598" y="5416"/>
                    <a:pt x="20545" y="5416"/>
                  </a:cubicBezTo>
                  <a:cubicBezTo>
                    <a:pt x="19843" y="5416"/>
                    <a:pt x="19372" y="5978"/>
                    <a:pt x="18591" y="6110"/>
                  </a:cubicBezTo>
                  <a:cubicBezTo>
                    <a:pt x="19333" y="4483"/>
                    <a:pt x="20019" y="2985"/>
                    <a:pt x="20697" y="1483"/>
                  </a:cubicBezTo>
                  <a:cubicBezTo>
                    <a:pt x="20813" y="1226"/>
                    <a:pt x="20900" y="954"/>
                    <a:pt x="20997" y="687"/>
                  </a:cubicBezTo>
                  <a:close/>
                  <a:moveTo>
                    <a:pt x="3749" y="621"/>
                  </a:moveTo>
                  <a:lnTo>
                    <a:pt x="3749" y="621"/>
                  </a:lnTo>
                  <a:cubicBezTo>
                    <a:pt x="4318" y="886"/>
                    <a:pt x="4697" y="1325"/>
                    <a:pt x="4989" y="1829"/>
                  </a:cubicBezTo>
                  <a:lnTo>
                    <a:pt x="4989" y="1827"/>
                  </a:lnTo>
                  <a:cubicBezTo>
                    <a:pt x="5304" y="2369"/>
                    <a:pt x="5653" y="2696"/>
                    <a:pt x="6362" y="2761"/>
                  </a:cubicBezTo>
                  <a:cubicBezTo>
                    <a:pt x="7640" y="2878"/>
                    <a:pt x="8333" y="3683"/>
                    <a:pt x="8445" y="5001"/>
                  </a:cubicBezTo>
                  <a:cubicBezTo>
                    <a:pt x="8501" y="5644"/>
                    <a:pt x="8700" y="6103"/>
                    <a:pt x="9284" y="6449"/>
                  </a:cubicBezTo>
                  <a:cubicBezTo>
                    <a:pt x="10025" y="6887"/>
                    <a:pt x="10265" y="7636"/>
                    <a:pt x="10219" y="8468"/>
                  </a:cubicBezTo>
                  <a:cubicBezTo>
                    <a:pt x="10199" y="8841"/>
                    <a:pt x="10137" y="9214"/>
                    <a:pt x="10061" y="9580"/>
                  </a:cubicBezTo>
                  <a:cubicBezTo>
                    <a:pt x="9987" y="9948"/>
                    <a:pt x="10031" y="10255"/>
                    <a:pt x="10355" y="10493"/>
                  </a:cubicBezTo>
                  <a:cubicBezTo>
                    <a:pt x="11004" y="10969"/>
                    <a:pt x="11028" y="11664"/>
                    <a:pt x="10932" y="12357"/>
                  </a:cubicBezTo>
                  <a:cubicBezTo>
                    <a:pt x="10870" y="12796"/>
                    <a:pt x="10821" y="13175"/>
                    <a:pt x="11030" y="13616"/>
                  </a:cubicBezTo>
                  <a:cubicBezTo>
                    <a:pt x="11289" y="14161"/>
                    <a:pt x="10887" y="14658"/>
                    <a:pt x="10265" y="14681"/>
                  </a:cubicBezTo>
                  <a:cubicBezTo>
                    <a:pt x="10216" y="14682"/>
                    <a:pt x="10166" y="14683"/>
                    <a:pt x="10116" y="14683"/>
                  </a:cubicBezTo>
                  <a:cubicBezTo>
                    <a:pt x="9856" y="14683"/>
                    <a:pt x="9590" y="14665"/>
                    <a:pt x="9287" y="14655"/>
                  </a:cubicBezTo>
                  <a:cubicBezTo>
                    <a:pt x="9055" y="13978"/>
                    <a:pt x="8782" y="13316"/>
                    <a:pt x="8613" y="12627"/>
                  </a:cubicBezTo>
                  <a:cubicBezTo>
                    <a:pt x="8548" y="12365"/>
                    <a:pt x="8673" y="12024"/>
                    <a:pt x="8793" y="11757"/>
                  </a:cubicBezTo>
                  <a:cubicBezTo>
                    <a:pt x="9028" y="11229"/>
                    <a:pt x="9320" y="10727"/>
                    <a:pt x="9589" y="10213"/>
                  </a:cubicBezTo>
                  <a:cubicBezTo>
                    <a:pt x="9513" y="10172"/>
                    <a:pt x="9437" y="10133"/>
                    <a:pt x="9360" y="10093"/>
                  </a:cubicBezTo>
                  <a:cubicBezTo>
                    <a:pt x="9046" y="10583"/>
                    <a:pt x="8731" y="11073"/>
                    <a:pt x="8363" y="11645"/>
                  </a:cubicBezTo>
                  <a:cubicBezTo>
                    <a:pt x="7919" y="10946"/>
                    <a:pt x="7704" y="10220"/>
                    <a:pt x="7505" y="9500"/>
                  </a:cubicBezTo>
                  <a:cubicBezTo>
                    <a:pt x="7450" y="9299"/>
                    <a:pt x="7614" y="9024"/>
                    <a:pt x="7708" y="8797"/>
                  </a:cubicBezTo>
                  <a:cubicBezTo>
                    <a:pt x="7992" y="8114"/>
                    <a:pt x="8292" y="7440"/>
                    <a:pt x="8635" y="6645"/>
                  </a:cubicBezTo>
                  <a:lnTo>
                    <a:pt x="8635" y="6645"/>
                  </a:lnTo>
                  <a:cubicBezTo>
                    <a:pt x="8275" y="6873"/>
                    <a:pt x="7990" y="7209"/>
                    <a:pt x="7783" y="7653"/>
                  </a:cubicBezTo>
                  <a:cubicBezTo>
                    <a:pt x="7603" y="8040"/>
                    <a:pt x="7428" y="8429"/>
                    <a:pt x="7194" y="8940"/>
                  </a:cubicBezTo>
                  <a:cubicBezTo>
                    <a:pt x="6842" y="8203"/>
                    <a:pt x="6509" y="7634"/>
                    <a:pt x="6302" y="7021"/>
                  </a:cubicBezTo>
                  <a:cubicBezTo>
                    <a:pt x="6193" y="6696"/>
                    <a:pt x="6262" y="6290"/>
                    <a:pt x="6319" y="5933"/>
                  </a:cubicBezTo>
                  <a:cubicBezTo>
                    <a:pt x="6422" y="5293"/>
                    <a:pt x="6577" y="4663"/>
                    <a:pt x="6711" y="4029"/>
                  </a:cubicBezTo>
                  <a:cubicBezTo>
                    <a:pt x="6638" y="4012"/>
                    <a:pt x="6567" y="3993"/>
                    <a:pt x="6496" y="3976"/>
                  </a:cubicBezTo>
                  <a:cubicBezTo>
                    <a:pt x="6322" y="4661"/>
                    <a:pt x="6149" y="5348"/>
                    <a:pt x="5923" y="6239"/>
                  </a:cubicBezTo>
                  <a:cubicBezTo>
                    <a:pt x="5000" y="4317"/>
                    <a:pt x="3972" y="2643"/>
                    <a:pt x="3749" y="621"/>
                  </a:cubicBezTo>
                  <a:close/>
                  <a:moveTo>
                    <a:pt x="3222" y="445"/>
                  </a:moveTo>
                  <a:cubicBezTo>
                    <a:pt x="3549" y="2560"/>
                    <a:pt x="4650" y="4257"/>
                    <a:pt x="5473" y="6255"/>
                  </a:cubicBezTo>
                  <a:cubicBezTo>
                    <a:pt x="4782" y="6004"/>
                    <a:pt x="4275" y="5821"/>
                    <a:pt x="3768" y="5637"/>
                  </a:cubicBezTo>
                  <a:cubicBezTo>
                    <a:pt x="3733" y="5712"/>
                    <a:pt x="3699" y="5784"/>
                    <a:pt x="3665" y="5859"/>
                  </a:cubicBezTo>
                  <a:cubicBezTo>
                    <a:pt x="4195" y="6097"/>
                    <a:pt x="4732" y="6320"/>
                    <a:pt x="5250" y="6580"/>
                  </a:cubicBezTo>
                  <a:cubicBezTo>
                    <a:pt x="5484" y="6697"/>
                    <a:pt x="5768" y="6843"/>
                    <a:pt x="5878" y="7054"/>
                  </a:cubicBezTo>
                  <a:cubicBezTo>
                    <a:pt x="6280" y="7820"/>
                    <a:pt x="6616" y="8621"/>
                    <a:pt x="7060" y="9591"/>
                  </a:cubicBezTo>
                  <a:cubicBezTo>
                    <a:pt x="6248" y="9315"/>
                    <a:pt x="5610" y="9098"/>
                    <a:pt x="4972" y="8880"/>
                  </a:cubicBezTo>
                  <a:cubicBezTo>
                    <a:pt x="4950" y="8939"/>
                    <a:pt x="4929" y="8996"/>
                    <a:pt x="4907" y="9054"/>
                  </a:cubicBezTo>
                  <a:cubicBezTo>
                    <a:pt x="5458" y="9402"/>
                    <a:pt x="6055" y="9670"/>
                    <a:pt x="6678" y="9864"/>
                  </a:cubicBezTo>
                  <a:cubicBezTo>
                    <a:pt x="7100" y="9997"/>
                    <a:pt x="7365" y="10204"/>
                    <a:pt x="7488" y="10653"/>
                  </a:cubicBezTo>
                  <a:cubicBezTo>
                    <a:pt x="7651" y="11243"/>
                    <a:pt x="7891" y="11812"/>
                    <a:pt x="8145" y="12528"/>
                  </a:cubicBezTo>
                  <a:cubicBezTo>
                    <a:pt x="7271" y="12244"/>
                    <a:pt x="6690" y="11607"/>
                    <a:pt x="5867" y="11607"/>
                  </a:cubicBezTo>
                  <a:cubicBezTo>
                    <a:pt x="5828" y="11607"/>
                    <a:pt x="5788" y="11608"/>
                    <a:pt x="5747" y="11611"/>
                  </a:cubicBezTo>
                  <a:cubicBezTo>
                    <a:pt x="6313" y="11956"/>
                    <a:pt x="6844" y="12389"/>
                    <a:pt x="7450" y="12625"/>
                  </a:cubicBezTo>
                  <a:cubicBezTo>
                    <a:pt x="8411" y="13001"/>
                    <a:pt x="8663" y="13752"/>
                    <a:pt x="8771" y="14639"/>
                  </a:cubicBezTo>
                  <a:cubicBezTo>
                    <a:pt x="8576" y="14697"/>
                    <a:pt x="8372" y="14723"/>
                    <a:pt x="8165" y="14723"/>
                  </a:cubicBezTo>
                  <a:cubicBezTo>
                    <a:pt x="7080" y="14723"/>
                    <a:pt x="5914" y="13989"/>
                    <a:pt x="5697" y="12989"/>
                  </a:cubicBezTo>
                  <a:cubicBezTo>
                    <a:pt x="5545" y="12294"/>
                    <a:pt x="5242" y="11840"/>
                    <a:pt x="4639" y="11457"/>
                  </a:cubicBezTo>
                  <a:cubicBezTo>
                    <a:pt x="3752" y="10894"/>
                    <a:pt x="3508" y="10073"/>
                    <a:pt x="3901" y="9094"/>
                  </a:cubicBezTo>
                  <a:cubicBezTo>
                    <a:pt x="4176" y="8408"/>
                    <a:pt x="4267" y="7866"/>
                    <a:pt x="3738" y="7217"/>
                  </a:cubicBezTo>
                  <a:cubicBezTo>
                    <a:pt x="3214" y="6571"/>
                    <a:pt x="3094" y="5723"/>
                    <a:pt x="3343" y="4901"/>
                  </a:cubicBezTo>
                  <a:cubicBezTo>
                    <a:pt x="3500" y="4382"/>
                    <a:pt x="3430" y="3946"/>
                    <a:pt x="3201" y="3470"/>
                  </a:cubicBezTo>
                  <a:cubicBezTo>
                    <a:pt x="2999" y="3055"/>
                    <a:pt x="2863" y="2595"/>
                    <a:pt x="2775" y="2140"/>
                  </a:cubicBezTo>
                  <a:cubicBezTo>
                    <a:pt x="2669" y="1592"/>
                    <a:pt x="2662" y="1033"/>
                    <a:pt x="3222" y="445"/>
                  </a:cubicBezTo>
                  <a:close/>
                  <a:moveTo>
                    <a:pt x="20743" y="520"/>
                  </a:moveTo>
                  <a:cubicBezTo>
                    <a:pt x="20828" y="520"/>
                    <a:pt x="20920" y="549"/>
                    <a:pt x="21022" y="619"/>
                  </a:cubicBezTo>
                  <a:cubicBezTo>
                    <a:pt x="21012" y="641"/>
                    <a:pt x="21005" y="665"/>
                    <a:pt x="20997" y="687"/>
                  </a:cubicBezTo>
                  <a:cubicBezTo>
                    <a:pt x="21016" y="671"/>
                    <a:pt x="21033" y="655"/>
                    <a:pt x="21050" y="640"/>
                  </a:cubicBezTo>
                  <a:lnTo>
                    <a:pt x="21022" y="618"/>
                  </a:lnTo>
                  <a:lnTo>
                    <a:pt x="21022" y="618"/>
                  </a:lnTo>
                  <a:cubicBezTo>
                    <a:pt x="21515" y="922"/>
                    <a:pt x="21333" y="1388"/>
                    <a:pt x="21260" y="1793"/>
                  </a:cubicBezTo>
                  <a:cubicBezTo>
                    <a:pt x="21172" y="2281"/>
                    <a:pt x="21009" y="2756"/>
                    <a:pt x="20859" y="3230"/>
                  </a:cubicBezTo>
                  <a:cubicBezTo>
                    <a:pt x="20738" y="3612"/>
                    <a:pt x="20798" y="3931"/>
                    <a:pt x="20995" y="4293"/>
                  </a:cubicBezTo>
                  <a:cubicBezTo>
                    <a:pt x="21837" y="5836"/>
                    <a:pt x="21551" y="6904"/>
                    <a:pt x="20079" y="7852"/>
                  </a:cubicBezTo>
                  <a:cubicBezTo>
                    <a:pt x="19839" y="8007"/>
                    <a:pt x="19627" y="8132"/>
                    <a:pt x="19607" y="8478"/>
                  </a:cubicBezTo>
                  <a:cubicBezTo>
                    <a:pt x="19512" y="9973"/>
                    <a:pt x="19144" y="10427"/>
                    <a:pt x="17744" y="10847"/>
                  </a:cubicBezTo>
                  <a:cubicBezTo>
                    <a:pt x="17597" y="10891"/>
                    <a:pt x="17447" y="10929"/>
                    <a:pt x="17319" y="10964"/>
                  </a:cubicBezTo>
                  <a:cubicBezTo>
                    <a:pt x="17195" y="11495"/>
                    <a:pt x="17195" y="12077"/>
                    <a:pt x="16923" y="12472"/>
                  </a:cubicBezTo>
                  <a:cubicBezTo>
                    <a:pt x="16670" y="12840"/>
                    <a:pt x="16128" y="13009"/>
                    <a:pt x="15615" y="13327"/>
                  </a:cubicBezTo>
                  <a:cubicBezTo>
                    <a:pt x="15626" y="13308"/>
                    <a:pt x="15629" y="13300"/>
                    <a:pt x="15626" y="13300"/>
                  </a:cubicBezTo>
                  <a:lnTo>
                    <a:pt x="15626" y="13300"/>
                  </a:lnTo>
                  <a:cubicBezTo>
                    <a:pt x="15622" y="13300"/>
                    <a:pt x="15597" y="13336"/>
                    <a:pt x="15591" y="13374"/>
                  </a:cubicBezTo>
                  <a:cubicBezTo>
                    <a:pt x="15418" y="14590"/>
                    <a:pt x="15217" y="14720"/>
                    <a:pt x="14069" y="15017"/>
                  </a:cubicBezTo>
                  <a:cubicBezTo>
                    <a:pt x="13876" y="15066"/>
                    <a:pt x="13691" y="15087"/>
                    <a:pt x="13511" y="15087"/>
                  </a:cubicBezTo>
                  <a:cubicBezTo>
                    <a:pt x="12828" y="15087"/>
                    <a:pt x="12211" y="14796"/>
                    <a:pt x="11507" y="14693"/>
                  </a:cubicBezTo>
                  <a:cubicBezTo>
                    <a:pt x="11758" y="13460"/>
                    <a:pt x="12486" y="12734"/>
                    <a:pt x="13576" y="12351"/>
                  </a:cubicBezTo>
                  <a:cubicBezTo>
                    <a:pt x="13544" y="11997"/>
                    <a:pt x="13546" y="11716"/>
                    <a:pt x="13489" y="11447"/>
                  </a:cubicBezTo>
                  <a:cubicBezTo>
                    <a:pt x="13279" y="10438"/>
                    <a:pt x="13690" y="9686"/>
                    <a:pt x="14445" y="9075"/>
                  </a:cubicBezTo>
                  <a:cubicBezTo>
                    <a:pt x="14637" y="8918"/>
                    <a:pt x="14844" y="8770"/>
                    <a:pt x="15064" y="8659"/>
                  </a:cubicBezTo>
                  <a:cubicBezTo>
                    <a:pt x="15599" y="8391"/>
                    <a:pt x="15779" y="7993"/>
                    <a:pt x="15800" y="7384"/>
                  </a:cubicBezTo>
                  <a:cubicBezTo>
                    <a:pt x="15819" y="6814"/>
                    <a:pt x="16007" y="6227"/>
                    <a:pt x="16234" y="5696"/>
                  </a:cubicBezTo>
                  <a:cubicBezTo>
                    <a:pt x="16508" y="5059"/>
                    <a:pt x="17095" y="4715"/>
                    <a:pt x="17749" y="4546"/>
                  </a:cubicBezTo>
                  <a:cubicBezTo>
                    <a:pt x="18207" y="4426"/>
                    <a:pt x="18390" y="4186"/>
                    <a:pt x="18477" y="3717"/>
                  </a:cubicBezTo>
                  <a:cubicBezTo>
                    <a:pt x="18692" y="2579"/>
                    <a:pt x="19283" y="1630"/>
                    <a:pt x="20163" y="880"/>
                  </a:cubicBezTo>
                  <a:cubicBezTo>
                    <a:pt x="20333" y="734"/>
                    <a:pt x="20511" y="520"/>
                    <a:pt x="20743" y="520"/>
                  </a:cubicBezTo>
                  <a:close/>
                  <a:moveTo>
                    <a:pt x="5904" y="18650"/>
                  </a:moveTo>
                  <a:lnTo>
                    <a:pt x="5904" y="18650"/>
                  </a:lnTo>
                  <a:cubicBezTo>
                    <a:pt x="5931" y="18814"/>
                    <a:pt x="5989" y="18884"/>
                    <a:pt x="6062" y="18903"/>
                  </a:cubicBezTo>
                  <a:cubicBezTo>
                    <a:pt x="6175" y="18933"/>
                    <a:pt x="6297" y="18930"/>
                    <a:pt x="6414" y="18941"/>
                  </a:cubicBezTo>
                  <a:cubicBezTo>
                    <a:pt x="6427" y="18887"/>
                    <a:pt x="6439" y="18832"/>
                    <a:pt x="6450" y="18778"/>
                  </a:cubicBezTo>
                  <a:cubicBezTo>
                    <a:pt x="6269" y="18735"/>
                    <a:pt x="6085" y="18693"/>
                    <a:pt x="5904" y="18650"/>
                  </a:cubicBezTo>
                  <a:close/>
                  <a:moveTo>
                    <a:pt x="12807" y="18817"/>
                  </a:moveTo>
                  <a:cubicBezTo>
                    <a:pt x="12797" y="18881"/>
                    <a:pt x="12788" y="18945"/>
                    <a:pt x="12777" y="19009"/>
                  </a:cubicBezTo>
                  <a:lnTo>
                    <a:pt x="13617" y="19152"/>
                  </a:lnTo>
                  <a:cubicBezTo>
                    <a:pt x="13628" y="19091"/>
                    <a:pt x="13637" y="19029"/>
                    <a:pt x="13648" y="18969"/>
                  </a:cubicBezTo>
                  <a:cubicBezTo>
                    <a:pt x="13367" y="18919"/>
                    <a:pt x="13088" y="18868"/>
                    <a:pt x="12807" y="18817"/>
                  </a:cubicBezTo>
                  <a:close/>
                  <a:moveTo>
                    <a:pt x="3900" y="21795"/>
                  </a:moveTo>
                  <a:cubicBezTo>
                    <a:pt x="3454" y="21795"/>
                    <a:pt x="3024" y="21872"/>
                    <a:pt x="2612" y="22048"/>
                  </a:cubicBezTo>
                  <a:cubicBezTo>
                    <a:pt x="2634" y="22124"/>
                    <a:pt x="2656" y="22198"/>
                    <a:pt x="2678" y="22274"/>
                  </a:cubicBezTo>
                  <a:lnTo>
                    <a:pt x="4618" y="21857"/>
                  </a:lnTo>
                  <a:cubicBezTo>
                    <a:pt x="4375" y="21817"/>
                    <a:pt x="4135" y="21795"/>
                    <a:pt x="3900" y="21795"/>
                  </a:cubicBezTo>
                  <a:close/>
                  <a:moveTo>
                    <a:pt x="4743" y="22722"/>
                  </a:moveTo>
                  <a:cubicBezTo>
                    <a:pt x="4024" y="22833"/>
                    <a:pt x="3304" y="22943"/>
                    <a:pt x="2583" y="23054"/>
                  </a:cubicBezTo>
                  <a:cubicBezTo>
                    <a:pt x="2596" y="23142"/>
                    <a:pt x="2607" y="23232"/>
                    <a:pt x="2618" y="23321"/>
                  </a:cubicBezTo>
                  <a:cubicBezTo>
                    <a:pt x="2728" y="23330"/>
                    <a:pt x="2838" y="23335"/>
                    <a:pt x="2946" y="23335"/>
                  </a:cubicBezTo>
                  <a:cubicBezTo>
                    <a:pt x="3581" y="23335"/>
                    <a:pt x="4187" y="23167"/>
                    <a:pt x="4743" y="22722"/>
                  </a:cubicBezTo>
                  <a:close/>
                  <a:moveTo>
                    <a:pt x="13742" y="22983"/>
                  </a:moveTo>
                  <a:lnTo>
                    <a:pt x="13658" y="23172"/>
                  </a:lnTo>
                  <a:cubicBezTo>
                    <a:pt x="13863" y="23262"/>
                    <a:pt x="14069" y="23352"/>
                    <a:pt x="14274" y="23441"/>
                  </a:cubicBezTo>
                  <a:lnTo>
                    <a:pt x="14345" y="23283"/>
                  </a:lnTo>
                  <a:cubicBezTo>
                    <a:pt x="14144" y="23182"/>
                    <a:pt x="13942" y="23082"/>
                    <a:pt x="13742" y="22983"/>
                  </a:cubicBezTo>
                  <a:close/>
                  <a:moveTo>
                    <a:pt x="13156" y="23804"/>
                  </a:moveTo>
                  <a:cubicBezTo>
                    <a:pt x="13150" y="23804"/>
                    <a:pt x="13145" y="23804"/>
                    <a:pt x="13140" y="23804"/>
                  </a:cubicBezTo>
                  <a:lnTo>
                    <a:pt x="13086" y="24000"/>
                  </a:lnTo>
                  <a:cubicBezTo>
                    <a:pt x="13587" y="24139"/>
                    <a:pt x="14089" y="24278"/>
                    <a:pt x="14591" y="24415"/>
                  </a:cubicBezTo>
                  <a:cubicBezTo>
                    <a:pt x="14607" y="24355"/>
                    <a:pt x="14625" y="24294"/>
                    <a:pt x="14642" y="24232"/>
                  </a:cubicBezTo>
                  <a:cubicBezTo>
                    <a:pt x="14159" y="24041"/>
                    <a:pt x="13689" y="23804"/>
                    <a:pt x="13156" y="23804"/>
                  </a:cubicBezTo>
                  <a:close/>
                  <a:moveTo>
                    <a:pt x="6566" y="26970"/>
                  </a:moveTo>
                  <a:cubicBezTo>
                    <a:pt x="6254" y="27027"/>
                    <a:pt x="5942" y="27082"/>
                    <a:pt x="5630" y="27139"/>
                  </a:cubicBezTo>
                  <a:cubicBezTo>
                    <a:pt x="5646" y="27213"/>
                    <a:pt x="5662" y="27287"/>
                    <a:pt x="5679" y="27360"/>
                  </a:cubicBezTo>
                  <a:cubicBezTo>
                    <a:pt x="5986" y="27282"/>
                    <a:pt x="6292" y="27205"/>
                    <a:pt x="6600" y="27126"/>
                  </a:cubicBezTo>
                  <a:cubicBezTo>
                    <a:pt x="6588" y="27074"/>
                    <a:pt x="6577" y="27022"/>
                    <a:pt x="6566" y="26970"/>
                  </a:cubicBezTo>
                  <a:close/>
                  <a:moveTo>
                    <a:pt x="9965" y="15224"/>
                  </a:moveTo>
                  <a:cubicBezTo>
                    <a:pt x="10431" y="15224"/>
                    <a:pt x="10902" y="15276"/>
                    <a:pt x="11364" y="15319"/>
                  </a:cubicBezTo>
                  <a:cubicBezTo>
                    <a:pt x="13103" y="15480"/>
                    <a:pt x="14485" y="16208"/>
                    <a:pt x="15513" y="17510"/>
                  </a:cubicBezTo>
                  <a:lnTo>
                    <a:pt x="15513" y="17510"/>
                  </a:lnTo>
                  <a:cubicBezTo>
                    <a:pt x="14888" y="17271"/>
                    <a:pt x="14253" y="17073"/>
                    <a:pt x="13599" y="16922"/>
                  </a:cubicBezTo>
                  <a:cubicBezTo>
                    <a:pt x="13587" y="16919"/>
                    <a:pt x="13574" y="16918"/>
                    <a:pt x="13563" y="16918"/>
                  </a:cubicBezTo>
                  <a:cubicBezTo>
                    <a:pt x="13408" y="16918"/>
                    <a:pt x="13353" y="17162"/>
                    <a:pt x="13522" y="17202"/>
                  </a:cubicBezTo>
                  <a:cubicBezTo>
                    <a:pt x="14246" y="17369"/>
                    <a:pt x="14948" y="17592"/>
                    <a:pt x="15637" y="17870"/>
                  </a:cubicBezTo>
                  <a:cubicBezTo>
                    <a:pt x="15656" y="17877"/>
                    <a:pt x="15673" y="17880"/>
                    <a:pt x="15689" y="17880"/>
                  </a:cubicBezTo>
                  <a:cubicBezTo>
                    <a:pt x="15719" y="17880"/>
                    <a:pt x="15745" y="17869"/>
                    <a:pt x="15765" y="17849"/>
                  </a:cubicBezTo>
                  <a:cubicBezTo>
                    <a:pt x="15866" y="17996"/>
                    <a:pt x="15964" y="18149"/>
                    <a:pt x="16057" y="18309"/>
                  </a:cubicBezTo>
                  <a:cubicBezTo>
                    <a:pt x="16406" y="18903"/>
                    <a:pt x="16714" y="19511"/>
                    <a:pt x="16950" y="20144"/>
                  </a:cubicBezTo>
                  <a:cubicBezTo>
                    <a:pt x="16408" y="19967"/>
                    <a:pt x="15865" y="19790"/>
                    <a:pt x="15323" y="19614"/>
                  </a:cubicBezTo>
                  <a:cubicBezTo>
                    <a:pt x="15306" y="19608"/>
                    <a:pt x="15291" y="19606"/>
                    <a:pt x="15276" y="19606"/>
                  </a:cubicBezTo>
                  <a:cubicBezTo>
                    <a:pt x="15134" y="19606"/>
                    <a:pt x="15087" y="19840"/>
                    <a:pt x="15247" y="19892"/>
                  </a:cubicBezTo>
                  <a:cubicBezTo>
                    <a:pt x="15854" y="20091"/>
                    <a:pt x="16462" y="20290"/>
                    <a:pt x="17070" y="20487"/>
                  </a:cubicBezTo>
                  <a:cubicBezTo>
                    <a:pt x="17217" y="20937"/>
                    <a:pt x="17327" y="21400"/>
                    <a:pt x="17389" y="21879"/>
                  </a:cubicBezTo>
                  <a:cubicBezTo>
                    <a:pt x="17402" y="21970"/>
                    <a:pt x="17411" y="22063"/>
                    <a:pt x="17419" y="22155"/>
                  </a:cubicBezTo>
                  <a:cubicBezTo>
                    <a:pt x="16459" y="21732"/>
                    <a:pt x="15467" y="21406"/>
                    <a:pt x="14440" y="21184"/>
                  </a:cubicBezTo>
                  <a:cubicBezTo>
                    <a:pt x="14428" y="21181"/>
                    <a:pt x="14416" y="21180"/>
                    <a:pt x="14405" y="21180"/>
                  </a:cubicBezTo>
                  <a:cubicBezTo>
                    <a:pt x="14249" y="21180"/>
                    <a:pt x="14193" y="21426"/>
                    <a:pt x="14362" y="21463"/>
                  </a:cubicBezTo>
                  <a:cubicBezTo>
                    <a:pt x="15416" y="21691"/>
                    <a:pt x="16433" y="22024"/>
                    <a:pt x="17416" y="22468"/>
                  </a:cubicBezTo>
                  <a:cubicBezTo>
                    <a:pt x="17424" y="22471"/>
                    <a:pt x="17430" y="22474"/>
                    <a:pt x="17436" y="22476"/>
                  </a:cubicBezTo>
                  <a:cubicBezTo>
                    <a:pt x="17446" y="22777"/>
                    <a:pt x="17430" y="23074"/>
                    <a:pt x="17394" y="23363"/>
                  </a:cubicBezTo>
                  <a:cubicBezTo>
                    <a:pt x="17381" y="23354"/>
                    <a:pt x="17367" y="23346"/>
                    <a:pt x="17349" y="23341"/>
                  </a:cubicBezTo>
                  <a:cubicBezTo>
                    <a:pt x="16966" y="23215"/>
                    <a:pt x="16583" y="23089"/>
                    <a:pt x="16199" y="22962"/>
                  </a:cubicBezTo>
                  <a:cubicBezTo>
                    <a:pt x="16183" y="22957"/>
                    <a:pt x="16167" y="22954"/>
                    <a:pt x="16153" y="22954"/>
                  </a:cubicBezTo>
                  <a:cubicBezTo>
                    <a:pt x="16010" y="22954"/>
                    <a:pt x="15962" y="23189"/>
                    <a:pt x="16122" y="23242"/>
                  </a:cubicBezTo>
                  <a:cubicBezTo>
                    <a:pt x="16506" y="23368"/>
                    <a:pt x="16890" y="23493"/>
                    <a:pt x="17272" y="23619"/>
                  </a:cubicBezTo>
                  <a:cubicBezTo>
                    <a:pt x="17289" y="23625"/>
                    <a:pt x="17305" y="23627"/>
                    <a:pt x="17320" y="23627"/>
                  </a:cubicBezTo>
                  <a:cubicBezTo>
                    <a:pt x="17332" y="23627"/>
                    <a:pt x="17344" y="23625"/>
                    <a:pt x="17354" y="23623"/>
                  </a:cubicBezTo>
                  <a:lnTo>
                    <a:pt x="17354" y="23623"/>
                  </a:lnTo>
                  <a:cubicBezTo>
                    <a:pt x="17308" y="23880"/>
                    <a:pt x="17245" y="24133"/>
                    <a:pt x="17166" y="24381"/>
                  </a:cubicBezTo>
                  <a:cubicBezTo>
                    <a:pt x="16320" y="23987"/>
                    <a:pt x="15446" y="23678"/>
                    <a:pt x="14538" y="23457"/>
                  </a:cubicBezTo>
                  <a:cubicBezTo>
                    <a:pt x="14525" y="23453"/>
                    <a:pt x="14512" y="23452"/>
                    <a:pt x="14500" y="23452"/>
                  </a:cubicBezTo>
                  <a:cubicBezTo>
                    <a:pt x="14346" y="23452"/>
                    <a:pt x="14292" y="23695"/>
                    <a:pt x="14460" y="23736"/>
                  </a:cubicBezTo>
                  <a:cubicBezTo>
                    <a:pt x="15362" y="23956"/>
                    <a:pt x="16231" y="24259"/>
                    <a:pt x="17070" y="24656"/>
                  </a:cubicBezTo>
                  <a:cubicBezTo>
                    <a:pt x="16806" y="25363"/>
                    <a:pt x="16408" y="26030"/>
                    <a:pt x="15909" y="26660"/>
                  </a:cubicBezTo>
                  <a:cubicBezTo>
                    <a:pt x="15225" y="27526"/>
                    <a:pt x="14415" y="28229"/>
                    <a:pt x="13535" y="28840"/>
                  </a:cubicBezTo>
                  <a:cubicBezTo>
                    <a:pt x="13521" y="28786"/>
                    <a:pt x="13479" y="28743"/>
                    <a:pt x="13408" y="28743"/>
                  </a:cubicBezTo>
                  <a:cubicBezTo>
                    <a:pt x="13406" y="28743"/>
                    <a:pt x="13403" y="28743"/>
                    <a:pt x="13400" y="28744"/>
                  </a:cubicBezTo>
                  <a:cubicBezTo>
                    <a:pt x="13238" y="28751"/>
                    <a:pt x="13075" y="28755"/>
                    <a:pt x="12913" y="28755"/>
                  </a:cubicBezTo>
                  <a:cubicBezTo>
                    <a:pt x="12447" y="28755"/>
                    <a:pt x="11981" y="28724"/>
                    <a:pt x="11516" y="28665"/>
                  </a:cubicBezTo>
                  <a:cubicBezTo>
                    <a:pt x="11509" y="28664"/>
                    <a:pt x="11502" y="28663"/>
                    <a:pt x="11495" y="28663"/>
                  </a:cubicBezTo>
                  <a:cubicBezTo>
                    <a:pt x="11333" y="28663"/>
                    <a:pt x="11342" y="28931"/>
                    <a:pt x="11516" y="28954"/>
                  </a:cubicBezTo>
                  <a:cubicBezTo>
                    <a:pt x="11982" y="29014"/>
                    <a:pt x="12447" y="29044"/>
                    <a:pt x="12914" y="29044"/>
                  </a:cubicBezTo>
                  <a:cubicBezTo>
                    <a:pt x="13023" y="29044"/>
                    <a:pt x="13133" y="29042"/>
                    <a:pt x="13243" y="29039"/>
                  </a:cubicBezTo>
                  <a:lnTo>
                    <a:pt x="13243" y="29039"/>
                  </a:lnTo>
                  <a:cubicBezTo>
                    <a:pt x="12604" y="29462"/>
                    <a:pt x="11935" y="29844"/>
                    <a:pt x="11252" y="30208"/>
                  </a:cubicBezTo>
                  <a:cubicBezTo>
                    <a:pt x="10259" y="30739"/>
                    <a:pt x="9270" y="31263"/>
                    <a:pt x="8723" y="32331"/>
                  </a:cubicBezTo>
                  <a:cubicBezTo>
                    <a:pt x="8668" y="32272"/>
                    <a:pt x="8636" y="32253"/>
                    <a:pt x="8627" y="32226"/>
                  </a:cubicBezTo>
                  <a:cubicBezTo>
                    <a:pt x="7693" y="29611"/>
                    <a:pt x="5646" y="28162"/>
                    <a:pt x="3252" y="27066"/>
                  </a:cubicBezTo>
                  <a:cubicBezTo>
                    <a:pt x="2801" y="26861"/>
                    <a:pt x="2359" y="26611"/>
                    <a:pt x="1967" y="26311"/>
                  </a:cubicBezTo>
                  <a:cubicBezTo>
                    <a:pt x="1960" y="26305"/>
                    <a:pt x="1953" y="26298"/>
                    <a:pt x="1945" y="26292"/>
                  </a:cubicBezTo>
                  <a:lnTo>
                    <a:pt x="1945" y="26292"/>
                  </a:lnTo>
                  <a:cubicBezTo>
                    <a:pt x="2413" y="26340"/>
                    <a:pt x="2879" y="26363"/>
                    <a:pt x="3344" y="26363"/>
                  </a:cubicBezTo>
                  <a:cubicBezTo>
                    <a:pt x="4317" y="26363"/>
                    <a:pt x="5286" y="26259"/>
                    <a:pt x="6254" y="26047"/>
                  </a:cubicBezTo>
                  <a:cubicBezTo>
                    <a:pt x="6424" y="26010"/>
                    <a:pt x="6368" y="25765"/>
                    <a:pt x="6213" y="25765"/>
                  </a:cubicBezTo>
                  <a:cubicBezTo>
                    <a:pt x="6201" y="25765"/>
                    <a:pt x="6189" y="25766"/>
                    <a:pt x="6177" y="25769"/>
                  </a:cubicBezTo>
                  <a:cubicBezTo>
                    <a:pt x="5230" y="25975"/>
                    <a:pt x="4285" y="26078"/>
                    <a:pt x="3335" y="26078"/>
                  </a:cubicBezTo>
                  <a:cubicBezTo>
                    <a:pt x="2752" y="26078"/>
                    <a:pt x="2166" y="26039"/>
                    <a:pt x="1577" y="25960"/>
                  </a:cubicBezTo>
                  <a:cubicBezTo>
                    <a:pt x="947" y="25300"/>
                    <a:pt x="685" y="24460"/>
                    <a:pt x="786" y="23507"/>
                  </a:cubicBezTo>
                  <a:cubicBezTo>
                    <a:pt x="851" y="22896"/>
                    <a:pt x="964" y="22321"/>
                    <a:pt x="1124" y="21781"/>
                  </a:cubicBezTo>
                  <a:cubicBezTo>
                    <a:pt x="2140" y="21670"/>
                    <a:pt x="3146" y="21514"/>
                    <a:pt x="4147" y="21310"/>
                  </a:cubicBezTo>
                  <a:cubicBezTo>
                    <a:pt x="4318" y="21274"/>
                    <a:pt x="4260" y="21027"/>
                    <a:pt x="4102" y="21027"/>
                  </a:cubicBezTo>
                  <a:cubicBezTo>
                    <a:pt x="4092" y="21027"/>
                    <a:pt x="4081" y="21028"/>
                    <a:pt x="4070" y="21030"/>
                  </a:cubicBezTo>
                  <a:cubicBezTo>
                    <a:pt x="3125" y="21223"/>
                    <a:pt x="2176" y="21373"/>
                    <a:pt x="1219" y="21481"/>
                  </a:cubicBezTo>
                  <a:cubicBezTo>
                    <a:pt x="1475" y="20722"/>
                    <a:pt x="1825" y="20035"/>
                    <a:pt x="2261" y="19411"/>
                  </a:cubicBezTo>
                  <a:cubicBezTo>
                    <a:pt x="2631" y="19372"/>
                    <a:pt x="2998" y="19352"/>
                    <a:pt x="3365" y="19352"/>
                  </a:cubicBezTo>
                  <a:cubicBezTo>
                    <a:pt x="4115" y="19352"/>
                    <a:pt x="4859" y="19435"/>
                    <a:pt x="5602" y="19604"/>
                  </a:cubicBezTo>
                  <a:cubicBezTo>
                    <a:pt x="5614" y="19607"/>
                    <a:pt x="5626" y="19608"/>
                    <a:pt x="5637" y="19608"/>
                  </a:cubicBezTo>
                  <a:cubicBezTo>
                    <a:pt x="5791" y="19608"/>
                    <a:pt x="5847" y="19363"/>
                    <a:pt x="5678" y="19324"/>
                  </a:cubicBezTo>
                  <a:cubicBezTo>
                    <a:pt x="4910" y="19151"/>
                    <a:pt x="4141" y="19063"/>
                    <a:pt x="3365" y="19063"/>
                  </a:cubicBezTo>
                  <a:cubicBezTo>
                    <a:pt x="3075" y="19063"/>
                    <a:pt x="2784" y="19076"/>
                    <a:pt x="2492" y="19100"/>
                  </a:cubicBezTo>
                  <a:cubicBezTo>
                    <a:pt x="3247" y="18126"/>
                    <a:pt x="4226" y="17317"/>
                    <a:pt x="5392" y="16652"/>
                  </a:cubicBezTo>
                  <a:cubicBezTo>
                    <a:pt x="5742" y="16631"/>
                    <a:pt x="6091" y="16621"/>
                    <a:pt x="6439" y="16621"/>
                  </a:cubicBezTo>
                  <a:cubicBezTo>
                    <a:pt x="7146" y="16621"/>
                    <a:pt x="7850" y="16663"/>
                    <a:pt x="8554" y="16747"/>
                  </a:cubicBezTo>
                  <a:cubicBezTo>
                    <a:pt x="8561" y="16747"/>
                    <a:pt x="8568" y="16748"/>
                    <a:pt x="8574" y="16748"/>
                  </a:cubicBezTo>
                  <a:cubicBezTo>
                    <a:pt x="8739" y="16748"/>
                    <a:pt x="8731" y="16479"/>
                    <a:pt x="8554" y="16458"/>
                  </a:cubicBezTo>
                  <a:cubicBezTo>
                    <a:pt x="7849" y="16373"/>
                    <a:pt x="7145" y="16332"/>
                    <a:pt x="6438" y="16332"/>
                  </a:cubicBezTo>
                  <a:cubicBezTo>
                    <a:pt x="6284" y="16332"/>
                    <a:pt x="6129" y="16334"/>
                    <a:pt x="5975" y="16338"/>
                  </a:cubicBezTo>
                  <a:cubicBezTo>
                    <a:pt x="6082" y="16284"/>
                    <a:pt x="6191" y="16230"/>
                    <a:pt x="6302" y="16178"/>
                  </a:cubicBezTo>
                  <a:cubicBezTo>
                    <a:pt x="6412" y="16124"/>
                    <a:pt x="6534" y="16078"/>
                    <a:pt x="6654" y="16058"/>
                  </a:cubicBezTo>
                  <a:cubicBezTo>
                    <a:pt x="7262" y="15954"/>
                    <a:pt x="7832" y="15781"/>
                    <a:pt x="8407" y="15519"/>
                  </a:cubicBezTo>
                  <a:cubicBezTo>
                    <a:pt x="8904" y="15292"/>
                    <a:pt x="9430" y="15224"/>
                    <a:pt x="9965" y="15224"/>
                  </a:cubicBezTo>
                  <a:close/>
                  <a:moveTo>
                    <a:pt x="3396" y="1"/>
                  </a:moveTo>
                  <a:cubicBezTo>
                    <a:pt x="2922" y="1"/>
                    <a:pt x="2543" y="371"/>
                    <a:pt x="2413" y="1052"/>
                  </a:cubicBezTo>
                  <a:cubicBezTo>
                    <a:pt x="2323" y="1527"/>
                    <a:pt x="2362" y="2047"/>
                    <a:pt x="2448" y="2529"/>
                  </a:cubicBezTo>
                  <a:cubicBezTo>
                    <a:pt x="2528" y="2982"/>
                    <a:pt x="2762" y="3407"/>
                    <a:pt x="2896" y="3854"/>
                  </a:cubicBezTo>
                  <a:cubicBezTo>
                    <a:pt x="2964" y="4080"/>
                    <a:pt x="3037" y="4345"/>
                    <a:pt x="2982" y="4560"/>
                  </a:cubicBezTo>
                  <a:cubicBezTo>
                    <a:pt x="2648" y="5868"/>
                    <a:pt x="2929" y="7031"/>
                    <a:pt x="3787" y="8132"/>
                  </a:cubicBezTo>
                  <a:cubicBezTo>
                    <a:pt x="3730" y="8299"/>
                    <a:pt x="3694" y="8419"/>
                    <a:pt x="3651" y="8534"/>
                  </a:cubicBezTo>
                  <a:cubicBezTo>
                    <a:pt x="3000" y="10275"/>
                    <a:pt x="3203" y="11013"/>
                    <a:pt x="4702" y="12049"/>
                  </a:cubicBezTo>
                  <a:cubicBezTo>
                    <a:pt x="5060" y="12295"/>
                    <a:pt x="5168" y="12588"/>
                    <a:pt x="5221" y="12975"/>
                  </a:cubicBezTo>
                  <a:cubicBezTo>
                    <a:pt x="5334" y="13780"/>
                    <a:pt x="5790" y="14341"/>
                    <a:pt x="6526" y="14679"/>
                  </a:cubicBezTo>
                  <a:cubicBezTo>
                    <a:pt x="6831" y="14820"/>
                    <a:pt x="7137" y="14959"/>
                    <a:pt x="7460" y="15105"/>
                  </a:cubicBezTo>
                  <a:cubicBezTo>
                    <a:pt x="7401" y="15169"/>
                    <a:pt x="7384" y="15200"/>
                    <a:pt x="7359" y="15210"/>
                  </a:cubicBezTo>
                  <a:cubicBezTo>
                    <a:pt x="6924" y="15382"/>
                    <a:pt x="6480" y="15532"/>
                    <a:pt x="6057" y="15725"/>
                  </a:cubicBezTo>
                  <a:cubicBezTo>
                    <a:pt x="2914" y="17154"/>
                    <a:pt x="890" y="19490"/>
                    <a:pt x="329" y="22951"/>
                  </a:cubicBezTo>
                  <a:cubicBezTo>
                    <a:pt x="1" y="24979"/>
                    <a:pt x="851" y="26474"/>
                    <a:pt x="2722" y="27353"/>
                  </a:cubicBezTo>
                  <a:cubicBezTo>
                    <a:pt x="2948" y="27459"/>
                    <a:pt x="3185" y="27546"/>
                    <a:pt x="3406" y="27660"/>
                  </a:cubicBezTo>
                  <a:cubicBezTo>
                    <a:pt x="5509" y="28732"/>
                    <a:pt x="7371" y="30020"/>
                    <a:pt x="8142" y="32440"/>
                  </a:cubicBezTo>
                  <a:cubicBezTo>
                    <a:pt x="8344" y="33072"/>
                    <a:pt x="8352" y="33574"/>
                    <a:pt x="7990" y="34106"/>
                  </a:cubicBezTo>
                  <a:cubicBezTo>
                    <a:pt x="7494" y="34838"/>
                    <a:pt x="7009" y="35577"/>
                    <a:pt x="6518" y="36313"/>
                  </a:cubicBezTo>
                  <a:cubicBezTo>
                    <a:pt x="6556" y="36346"/>
                    <a:pt x="6596" y="36378"/>
                    <a:pt x="6634" y="36411"/>
                  </a:cubicBezTo>
                  <a:cubicBezTo>
                    <a:pt x="7093" y="35875"/>
                    <a:pt x="7553" y="35340"/>
                    <a:pt x="8144" y="34653"/>
                  </a:cubicBezTo>
                  <a:lnTo>
                    <a:pt x="8144" y="34653"/>
                  </a:lnTo>
                  <a:cubicBezTo>
                    <a:pt x="8020" y="35153"/>
                    <a:pt x="7948" y="35447"/>
                    <a:pt x="7832" y="35918"/>
                  </a:cubicBezTo>
                  <a:cubicBezTo>
                    <a:pt x="8096" y="35512"/>
                    <a:pt x="8254" y="35272"/>
                    <a:pt x="8494" y="34902"/>
                  </a:cubicBezTo>
                  <a:cubicBezTo>
                    <a:pt x="8644" y="35607"/>
                    <a:pt x="8745" y="36156"/>
                    <a:pt x="8878" y="36700"/>
                  </a:cubicBezTo>
                  <a:cubicBezTo>
                    <a:pt x="9145" y="37788"/>
                    <a:pt x="9155" y="37793"/>
                    <a:pt x="9614" y="38129"/>
                  </a:cubicBezTo>
                  <a:cubicBezTo>
                    <a:pt x="9393" y="37177"/>
                    <a:pt x="9156" y="36217"/>
                    <a:pt x="8948" y="35250"/>
                  </a:cubicBezTo>
                  <a:cubicBezTo>
                    <a:pt x="8606" y="33659"/>
                    <a:pt x="9109" y="31825"/>
                    <a:pt x="10835" y="30980"/>
                  </a:cubicBezTo>
                  <a:cubicBezTo>
                    <a:pt x="11088" y="30857"/>
                    <a:pt x="11342" y="30737"/>
                    <a:pt x="11586" y="30600"/>
                  </a:cubicBezTo>
                  <a:cubicBezTo>
                    <a:pt x="13224" y="29680"/>
                    <a:pt x="14827" y="28710"/>
                    <a:pt x="16078" y="27270"/>
                  </a:cubicBezTo>
                  <a:cubicBezTo>
                    <a:pt x="17498" y="25633"/>
                    <a:pt x="18221" y="23762"/>
                    <a:pt x="17866" y="21572"/>
                  </a:cubicBezTo>
                  <a:cubicBezTo>
                    <a:pt x="17503" y="19342"/>
                    <a:pt x="16525" y="17432"/>
                    <a:pt x="14783" y="15949"/>
                  </a:cubicBezTo>
                  <a:cubicBezTo>
                    <a:pt x="14623" y="15815"/>
                    <a:pt x="14471" y="15673"/>
                    <a:pt x="14217" y="15447"/>
                  </a:cubicBezTo>
                  <a:cubicBezTo>
                    <a:pt x="15353" y="15219"/>
                    <a:pt x="16046" y="14695"/>
                    <a:pt x="15989" y="13704"/>
                  </a:cubicBezTo>
                  <a:cubicBezTo>
                    <a:pt x="16506" y="13358"/>
                    <a:pt x="17015" y="13164"/>
                    <a:pt x="17286" y="12795"/>
                  </a:cubicBezTo>
                  <a:cubicBezTo>
                    <a:pt x="17577" y="12398"/>
                    <a:pt x="17646" y="11839"/>
                    <a:pt x="17817" y="11338"/>
                  </a:cubicBezTo>
                  <a:cubicBezTo>
                    <a:pt x="19515" y="10858"/>
                    <a:pt x="20175" y="10029"/>
                    <a:pt x="20136" y="8424"/>
                  </a:cubicBezTo>
                  <a:cubicBezTo>
                    <a:pt x="20276" y="8332"/>
                    <a:pt x="20428" y="8225"/>
                    <a:pt x="20588" y="8130"/>
                  </a:cubicBezTo>
                  <a:cubicBezTo>
                    <a:pt x="21937" y="7320"/>
                    <a:pt x="22267" y="5896"/>
                    <a:pt x="21591" y="4456"/>
                  </a:cubicBezTo>
                  <a:cubicBezTo>
                    <a:pt x="21279" y="3789"/>
                    <a:pt x="21270" y="3248"/>
                    <a:pt x="21483" y="2600"/>
                  </a:cubicBezTo>
                  <a:cubicBezTo>
                    <a:pt x="21638" y="2131"/>
                    <a:pt x="21764" y="1628"/>
                    <a:pt x="21766" y="1140"/>
                  </a:cubicBezTo>
                  <a:cubicBezTo>
                    <a:pt x="21767" y="468"/>
                    <a:pt x="21408" y="80"/>
                    <a:pt x="20914" y="80"/>
                  </a:cubicBezTo>
                  <a:cubicBezTo>
                    <a:pt x="20706" y="80"/>
                    <a:pt x="20475" y="148"/>
                    <a:pt x="20237" y="292"/>
                  </a:cubicBezTo>
                  <a:cubicBezTo>
                    <a:pt x="20000" y="436"/>
                    <a:pt x="19785" y="627"/>
                    <a:pt x="19586" y="823"/>
                  </a:cubicBezTo>
                  <a:cubicBezTo>
                    <a:pt x="18833" y="1561"/>
                    <a:pt x="18332" y="2455"/>
                    <a:pt x="18049" y="3464"/>
                  </a:cubicBezTo>
                  <a:cubicBezTo>
                    <a:pt x="17950" y="3826"/>
                    <a:pt x="17803" y="4045"/>
                    <a:pt x="17419" y="4178"/>
                  </a:cubicBezTo>
                  <a:cubicBezTo>
                    <a:pt x="16162" y="4612"/>
                    <a:pt x="15525" y="5606"/>
                    <a:pt x="15383" y="6855"/>
                  </a:cubicBezTo>
                  <a:cubicBezTo>
                    <a:pt x="15296" y="7636"/>
                    <a:pt x="15048" y="8138"/>
                    <a:pt x="14358" y="8569"/>
                  </a:cubicBezTo>
                  <a:cubicBezTo>
                    <a:pt x="13279" y="9242"/>
                    <a:pt x="12705" y="10250"/>
                    <a:pt x="12971" y="11594"/>
                  </a:cubicBezTo>
                  <a:cubicBezTo>
                    <a:pt x="12999" y="11739"/>
                    <a:pt x="12976" y="11894"/>
                    <a:pt x="12976" y="11927"/>
                  </a:cubicBezTo>
                  <a:cubicBezTo>
                    <a:pt x="12402" y="12439"/>
                    <a:pt x="11909" y="12878"/>
                    <a:pt x="11418" y="13317"/>
                  </a:cubicBezTo>
                  <a:cubicBezTo>
                    <a:pt x="11289" y="12946"/>
                    <a:pt x="11311" y="12627"/>
                    <a:pt x="11369" y="12316"/>
                  </a:cubicBezTo>
                  <a:cubicBezTo>
                    <a:pt x="11483" y="11708"/>
                    <a:pt x="11511" y="11059"/>
                    <a:pt x="11061" y="10630"/>
                  </a:cubicBezTo>
                  <a:cubicBezTo>
                    <a:pt x="10494" y="10090"/>
                    <a:pt x="10538" y="9534"/>
                    <a:pt x="10619" y="8855"/>
                  </a:cubicBezTo>
                  <a:cubicBezTo>
                    <a:pt x="10745" y="7794"/>
                    <a:pt x="10579" y="6757"/>
                    <a:pt x="9586" y="6121"/>
                  </a:cubicBezTo>
                  <a:cubicBezTo>
                    <a:pt x="9129" y="5829"/>
                    <a:pt x="8997" y="5479"/>
                    <a:pt x="8938" y="4983"/>
                  </a:cubicBezTo>
                  <a:cubicBezTo>
                    <a:pt x="8753" y="3396"/>
                    <a:pt x="7960" y="2554"/>
                    <a:pt x="6401" y="2319"/>
                  </a:cubicBezTo>
                  <a:cubicBezTo>
                    <a:pt x="5945" y="2251"/>
                    <a:pt x="5695" y="2050"/>
                    <a:pt x="5443" y="1695"/>
                  </a:cubicBezTo>
                  <a:cubicBezTo>
                    <a:pt x="5101" y="1218"/>
                    <a:pt x="4721" y="742"/>
                    <a:pt x="4270" y="371"/>
                  </a:cubicBezTo>
                  <a:cubicBezTo>
                    <a:pt x="3967" y="121"/>
                    <a:pt x="3666" y="1"/>
                    <a:pt x="3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8495538" y="3948625"/>
              <a:ext cx="523225" cy="534225"/>
            </a:xfrm>
            <a:custGeom>
              <a:avLst/>
              <a:gdLst/>
              <a:ahLst/>
              <a:cxnLst/>
              <a:rect l="l" t="t" r="r" b="b"/>
              <a:pathLst>
                <a:path w="20929" h="21369" extrusionOk="0">
                  <a:moveTo>
                    <a:pt x="8251" y="2358"/>
                  </a:moveTo>
                  <a:lnTo>
                    <a:pt x="8251" y="2358"/>
                  </a:lnTo>
                  <a:cubicBezTo>
                    <a:pt x="9562" y="4776"/>
                    <a:pt x="9856" y="7137"/>
                    <a:pt x="9006" y="9837"/>
                  </a:cubicBezTo>
                  <a:cubicBezTo>
                    <a:pt x="8745" y="7256"/>
                    <a:pt x="8507" y="4888"/>
                    <a:pt x="8251" y="2358"/>
                  </a:cubicBezTo>
                  <a:close/>
                  <a:moveTo>
                    <a:pt x="6835" y="9573"/>
                  </a:moveTo>
                  <a:cubicBezTo>
                    <a:pt x="6755" y="9671"/>
                    <a:pt x="6622" y="9761"/>
                    <a:pt x="6609" y="9867"/>
                  </a:cubicBezTo>
                  <a:cubicBezTo>
                    <a:pt x="6600" y="9943"/>
                    <a:pt x="6752" y="10038"/>
                    <a:pt x="6918" y="10214"/>
                  </a:cubicBezTo>
                  <a:cubicBezTo>
                    <a:pt x="6992" y="9987"/>
                    <a:pt x="7066" y="9872"/>
                    <a:pt x="7052" y="9767"/>
                  </a:cubicBezTo>
                  <a:cubicBezTo>
                    <a:pt x="7042" y="9695"/>
                    <a:pt x="6913" y="9638"/>
                    <a:pt x="6835" y="9573"/>
                  </a:cubicBezTo>
                  <a:close/>
                  <a:moveTo>
                    <a:pt x="7780" y="2617"/>
                  </a:moveTo>
                  <a:cubicBezTo>
                    <a:pt x="8295" y="5190"/>
                    <a:pt x="8683" y="7774"/>
                    <a:pt x="8423" y="10466"/>
                  </a:cubicBezTo>
                  <a:cubicBezTo>
                    <a:pt x="8262" y="10395"/>
                    <a:pt x="8191" y="10379"/>
                    <a:pt x="8140" y="10336"/>
                  </a:cubicBezTo>
                  <a:cubicBezTo>
                    <a:pt x="8090" y="10295"/>
                    <a:pt x="8033" y="10229"/>
                    <a:pt x="8030" y="10169"/>
                  </a:cubicBezTo>
                  <a:cubicBezTo>
                    <a:pt x="7955" y="8888"/>
                    <a:pt x="7083" y="7785"/>
                    <a:pt x="7254" y="6433"/>
                  </a:cubicBezTo>
                  <a:cubicBezTo>
                    <a:pt x="7415" y="5169"/>
                    <a:pt x="7448" y="3888"/>
                    <a:pt x="7538" y="2617"/>
                  </a:cubicBezTo>
                  <a:close/>
                  <a:moveTo>
                    <a:pt x="12298" y="6006"/>
                  </a:moveTo>
                  <a:cubicBezTo>
                    <a:pt x="11528" y="7855"/>
                    <a:pt x="10570" y="9583"/>
                    <a:pt x="9086" y="10976"/>
                  </a:cubicBezTo>
                  <a:cubicBezTo>
                    <a:pt x="9608" y="8970"/>
                    <a:pt x="10827" y="7408"/>
                    <a:pt x="12298" y="6006"/>
                  </a:cubicBezTo>
                  <a:close/>
                  <a:moveTo>
                    <a:pt x="12792" y="6161"/>
                  </a:moveTo>
                  <a:lnTo>
                    <a:pt x="12792" y="6161"/>
                  </a:lnTo>
                  <a:cubicBezTo>
                    <a:pt x="12366" y="8227"/>
                    <a:pt x="11655" y="10156"/>
                    <a:pt x="9634" y="11232"/>
                  </a:cubicBezTo>
                  <a:cubicBezTo>
                    <a:pt x="10686" y="9542"/>
                    <a:pt x="11738" y="7851"/>
                    <a:pt x="12792" y="6161"/>
                  </a:cubicBezTo>
                  <a:close/>
                  <a:moveTo>
                    <a:pt x="3109" y="9913"/>
                  </a:moveTo>
                  <a:cubicBezTo>
                    <a:pt x="2785" y="10191"/>
                    <a:pt x="2540" y="10507"/>
                    <a:pt x="2697" y="11233"/>
                  </a:cubicBezTo>
                  <a:cubicBezTo>
                    <a:pt x="2976" y="10737"/>
                    <a:pt x="3163" y="10406"/>
                    <a:pt x="3351" y="10074"/>
                  </a:cubicBezTo>
                  <a:lnTo>
                    <a:pt x="3109" y="9913"/>
                  </a:lnTo>
                  <a:close/>
                  <a:moveTo>
                    <a:pt x="3899" y="10085"/>
                  </a:moveTo>
                  <a:lnTo>
                    <a:pt x="3899" y="10085"/>
                  </a:lnTo>
                  <a:cubicBezTo>
                    <a:pt x="3539" y="10557"/>
                    <a:pt x="3310" y="10857"/>
                    <a:pt x="3082" y="11157"/>
                  </a:cubicBezTo>
                  <a:cubicBezTo>
                    <a:pt x="3160" y="11217"/>
                    <a:pt x="3237" y="11279"/>
                    <a:pt x="3313" y="11339"/>
                  </a:cubicBezTo>
                  <a:cubicBezTo>
                    <a:pt x="3596" y="11061"/>
                    <a:pt x="3998" y="10856"/>
                    <a:pt x="3899" y="10085"/>
                  </a:cubicBezTo>
                  <a:close/>
                  <a:moveTo>
                    <a:pt x="6135" y="8817"/>
                  </a:moveTo>
                  <a:cubicBezTo>
                    <a:pt x="6225" y="8817"/>
                    <a:pt x="6315" y="8818"/>
                    <a:pt x="6406" y="8821"/>
                  </a:cubicBezTo>
                  <a:cubicBezTo>
                    <a:pt x="7339" y="8853"/>
                    <a:pt x="7748" y="9598"/>
                    <a:pt x="7317" y="10432"/>
                  </a:cubicBezTo>
                  <a:cubicBezTo>
                    <a:pt x="7113" y="10824"/>
                    <a:pt x="6831" y="11216"/>
                    <a:pt x="6488" y="11488"/>
                  </a:cubicBezTo>
                  <a:cubicBezTo>
                    <a:pt x="5426" y="12326"/>
                    <a:pt x="4229" y="12867"/>
                    <a:pt x="2831" y="12946"/>
                  </a:cubicBezTo>
                  <a:cubicBezTo>
                    <a:pt x="2357" y="12854"/>
                    <a:pt x="1853" y="12833"/>
                    <a:pt x="1414" y="12655"/>
                  </a:cubicBezTo>
                  <a:cubicBezTo>
                    <a:pt x="604" y="12323"/>
                    <a:pt x="433" y="11611"/>
                    <a:pt x="1045" y="10988"/>
                  </a:cubicBezTo>
                  <a:cubicBezTo>
                    <a:pt x="2444" y="9566"/>
                    <a:pt x="4156" y="8817"/>
                    <a:pt x="6135" y="8817"/>
                  </a:cubicBezTo>
                  <a:close/>
                  <a:moveTo>
                    <a:pt x="19208" y="9074"/>
                  </a:moveTo>
                  <a:lnTo>
                    <a:pt x="19208" y="9074"/>
                  </a:lnTo>
                  <a:cubicBezTo>
                    <a:pt x="16607" y="10805"/>
                    <a:pt x="13457" y="10846"/>
                    <a:pt x="10866" y="12426"/>
                  </a:cubicBezTo>
                  <a:cubicBezTo>
                    <a:pt x="12144" y="12036"/>
                    <a:pt x="13418" y="11636"/>
                    <a:pt x="14699" y="11259"/>
                  </a:cubicBezTo>
                  <a:cubicBezTo>
                    <a:pt x="15989" y="10876"/>
                    <a:pt x="17286" y="10515"/>
                    <a:pt x="18600" y="10208"/>
                  </a:cubicBezTo>
                  <a:lnTo>
                    <a:pt x="18600" y="10208"/>
                  </a:lnTo>
                  <a:cubicBezTo>
                    <a:pt x="16279" y="11925"/>
                    <a:pt x="13761" y="13023"/>
                    <a:pt x="10727" y="13023"/>
                  </a:cubicBezTo>
                  <a:cubicBezTo>
                    <a:pt x="10448" y="13023"/>
                    <a:pt x="10165" y="13013"/>
                    <a:pt x="9878" y="12995"/>
                  </a:cubicBezTo>
                  <a:cubicBezTo>
                    <a:pt x="10118" y="12652"/>
                    <a:pt x="10227" y="12448"/>
                    <a:pt x="10378" y="12285"/>
                  </a:cubicBezTo>
                  <a:cubicBezTo>
                    <a:pt x="11456" y="11131"/>
                    <a:pt x="12751" y="10346"/>
                    <a:pt x="14307" y="10031"/>
                  </a:cubicBezTo>
                  <a:cubicBezTo>
                    <a:pt x="15939" y="9701"/>
                    <a:pt x="17573" y="9391"/>
                    <a:pt x="19208" y="9074"/>
                  </a:cubicBezTo>
                  <a:close/>
                  <a:moveTo>
                    <a:pt x="8549" y="14129"/>
                  </a:moveTo>
                  <a:cubicBezTo>
                    <a:pt x="8421" y="14266"/>
                    <a:pt x="8170" y="14429"/>
                    <a:pt x="8191" y="14536"/>
                  </a:cubicBezTo>
                  <a:cubicBezTo>
                    <a:pt x="8244" y="14792"/>
                    <a:pt x="8424" y="15023"/>
                    <a:pt x="8646" y="15435"/>
                  </a:cubicBezTo>
                  <a:cubicBezTo>
                    <a:pt x="8903" y="15086"/>
                    <a:pt x="9175" y="14839"/>
                    <a:pt x="9131" y="14756"/>
                  </a:cubicBezTo>
                  <a:cubicBezTo>
                    <a:pt x="9004" y="14512"/>
                    <a:pt x="8751" y="14332"/>
                    <a:pt x="8549" y="14129"/>
                  </a:cubicBezTo>
                  <a:close/>
                  <a:moveTo>
                    <a:pt x="6099" y="14971"/>
                  </a:moveTo>
                  <a:cubicBezTo>
                    <a:pt x="5752" y="15200"/>
                    <a:pt x="5403" y="15429"/>
                    <a:pt x="5054" y="15658"/>
                  </a:cubicBezTo>
                  <a:lnTo>
                    <a:pt x="5159" y="15835"/>
                  </a:lnTo>
                  <a:cubicBezTo>
                    <a:pt x="5502" y="15590"/>
                    <a:pt x="5933" y="15465"/>
                    <a:pt x="6240" y="15173"/>
                  </a:cubicBezTo>
                  <a:cubicBezTo>
                    <a:pt x="6194" y="15105"/>
                    <a:pt x="6147" y="15037"/>
                    <a:pt x="6099" y="14971"/>
                  </a:cubicBezTo>
                  <a:close/>
                  <a:moveTo>
                    <a:pt x="5894" y="15988"/>
                  </a:moveTo>
                  <a:lnTo>
                    <a:pt x="5894" y="15988"/>
                  </a:lnTo>
                  <a:cubicBezTo>
                    <a:pt x="5602" y="16171"/>
                    <a:pt x="5308" y="16354"/>
                    <a:pt x="5016" y="16536"/>
                  </a:cubicBezTo>
                  <a:cubicBezTo>
                    <a:pt x="5060" y="16612"/>
                    <a:pt x="5104" y="16689"/>
                    <a:pt x="5147" y="16765"/>
                  </a:cubicBezTo>
                  <a:cubicBezTo>
                    <a:pt x="5431" y="16560"/>
                    <a:pt x="5820" y="16507"/>
                    <a:pt x="5894" y="15988"/>
                  </a:cubicBezTo>
                  <a:close/>
                  <a:moveTo>
                    <a:pt x="11672" y="15527"/>
                  </a:moveTo>
                  <a:cubicBezTo>
                    <a:pt x="11418" y="16062"/>
                    <a:pt x="11295" y="16517"/>
                    <a:pt x="11895" y="16928"/>
                  </a:cubicBezTo>
                  <a:cubicBezTo>
                    <a:pt x="12127" y="16440"/>
                    <a:pt x="12465" y="15993"/>
                    <a:pt x="11672" y="15527"/>
                  </a:cubicBezTo>
                  <a:close/>
                  <a:moveTo>
                    <a:pt x="7869" y="13317"/>
                  </a:moveTo>
                  <a:cubicBezTo>
                    <a:pt x="8110" y="13317"/>
                    <a:pt x="8355" y="13393"/>
                    <a:pt x="8609" y="13603"/>
                  </a:cubicBezTo>
                  <a:cubicBezTo>
                    <a:pt x="9298" y="14170"/>
                    <a:pt x="9715" y="14838"/>
                    <a:pt x="9664" y="15754"/>
                  </a:cubicBezTo>
                  <a:cubicBezTo>
                    <a:pt x="9660" y="15822"/>
                    <a:pt x="9649" y="15891"/>
                    <a:pt x="9639" y="15961"/>
                  </a:cubicBezTo>
                  <a:cubicBezTo>
                    <a:pt x="9418" y="17412"/>
                    <a:pt x="7153" y="19899"/>
                    <a:pt x="4991" y="19899"/>
                  </a:cubicBezTo>
                  <a:cubicBezTo>
                    <a:pt x="4990" y="19899"/>
                    <a:pt x="4990" y="19899"/>
                    <a:pt x="4989" y="19899"/>
                  </a:cubicBezTo>
                  <a:cubicBezTo>
                    <a:pt x="4983" y="19899"/>
                    <a:pt x="4976" y="19899"/>
                    <a:pt x="4970" y="19899"/>
                  </a:cubicBezTo>
                  <a:cubicBezTo>
                    <a:pt x="3984" y="19899"/>
                    <a:pt x="3322" y="19284"/>
                    <a:pt x="3202" y="18239"/>
                  </a:cubicBezTo>
                  <a:cubicBezTo>
                    <a:pt x="3101" y="17356"/>
                    <a:pt x="3436" y="16599"/>
                    <a:pt x="3937" y="15904"/>
                  </a:cubicBezTo>
                  <a:cubicBezTo>
                    <a:pt x="4667" y="14892"/>
                    <a:pt x="5619" y="14143"/>
                    <a:pt x="6764" y="13658"/>
                  </a:cubicBezTo>
                  <a:cubicBezTo>
                    <a:pt x="7127" y="13505"/>
                    <a:pt x="7491" y="13317"/>
                    <a:pt x="7869" y="13317"/>
                  </a:cubicBezTo>
                  <a:close/>
                  <a:moveTo>
                    <a:pt x="11751" y="19016"/>
                  </a:moveTo>
                  <a:cubicBezTo>
                    <a:pt x="11599" y="19278"/>
                    <a:pt x="11453" y="19438"/>
                    <a:pt x="11432" y="19610"/>
                  </a:cubicBezTo>
                  <a:cubicBezTo>
                    <a:pt x="11422" y="19695"/>
                    <a:pt x="11653" y="19807"/>
                    <a:pt x="11775" y="19907"/>
                  </a:cubicBezTo>
                  <a:cubicBezTo>
                    <a:pt x="11887" y="19754"/>
                    <a:pt x="12053" y="19615"/>
                    <a:pt x="12091" y="19446"/>
                  </a:cubicBezTo>
                  <a:cubicBezTo>
                    <a:pt x="12111" y="19354"/>
                    <a:pt x="11915" y="19213"/>
                    <a:pt x="11751" y="19016"/>
                  </a:cubicBezTo>
                  <a:close/>
                  <a:moveTo>
                    <a:pt x="11231" y="13454"/>
                  </a:moveTo>
                  <a:cubicBezTo>
                    <a:pt x="11560" y="13454"/>
                    <a:pt x="11878" y="13554"/>
                    <a:pt x="12155" y="13841"/>
                  </a:cubicBezTo>
                  <a:cubicBezTo>
                    <a:pt x="13207" y="14933"/>
                    <a:pt x="13803" y="16229"/>
                    <a:pt x="13928" y="18087"/>
                  </a:cubicBezTo>
                  <a:cubicBezTo>
                    <a:pt x="13805" y="18479"/>
                    <a:pt x="13678" y="19212"/>
                    <a:pt x="13351" y="19839"/>
                  </a:cubicBezTo>
                  <a:cubicBezTo>
                    <a:pt x="13030" y="20453"/>
                    <a:pt x="12418" y="20905"/>
                    <a:pt x="11715" y="20905"/>
                  </a:cubicBezTo>
                  <a:cubicBezTo>
                    <a:pt x="11260" y="20905"/>
                    <a:pt x="10766" y="20715"/>
                    <a:pt x="10290" y="20254"/>
                  </a:cubicBezTo>
                  <a:cubicBezTo>
                    <a:pt x="9923" y="19899"/>
                    <a:pt x="9653" y="19434"/>
                    <a:pt x="9385" y="18992"/>
                  </a:cubicBezTo>
                  <a:cubicBezTo>
                    <a:pt x="9036" y="18417"/>
                    <a:pt x="8999" y="17858"/>
                    <a:pt x="9454" y="17269"/>
                  </a:cubicBezTo>
                  <a:cubicBezTo>
                    <a:pt x="9958" y="16616"/>
                    <a:pt x="10173" y="15868"/>
                    <a:pt x="9983" y="15015"/>
                  </a:cubicBezTo>
                  <a:cubicBezTo>
                    <a:pt x="9835" y="14348"/>
                    <a:pt x="10062" y="13710"/>
                    <a:pt x="10505" y="13579"/>
                  </a:cubicBezTo>
                  <a:cubicBezTo>
                    <a:pt x="10744" y="13508"/>
                    <a:pt x="10990" y="13454"/>
                    <a:pt x="11231" y="13454"/>
                  </a:cubicBezTo>
                  <a:close/>
                  <a:moveTo>
                    <a:pt x="7633" y="1"/>
                  </a:moveTo>
                  <a:cubicBezTo>
                    <a:pt x="7211" y="2753"/>
                    <a:pt x="6665" y="5476"/>
                    <a:pt x="7042" y="8270"/>
                  </a:cubicBezTo>
                  <a:cubicBezTo>
                    <a:pt x="6941" y="8267"/>
                    <a:pt x="6840" y="8266"/>
                    <a:pt x="6740" y="8266"/>
                  </a:cubicBezTo>
                  <a:cubicBezTo>
                    <a:pt x="4712" y="8266"/>
                    <a:pt x="3014" y="8803"/>
                    <a:pt x="1490" y="9933"/>
                  </a:cubicBezTo>
                  <a:cubicBezTo>
                    <a:pt x="1130" y="10202"/>
                    <a:pt x="782" y="10511"/>
                    <a:pt x="509" y="10865"/>
                  </a:cubicBezTo>
                  <a:cubicBezTo>
                    <a:pt x="1" y="11524"/>
                    <a:pt x="67" y="12314"/>
                    <a:pt x="732" y="12810"/>
                  </a:cubicBezTo>
                  <a:cubicBezTo>
                    <a:pt x="1130" y="13107"/>
                    <a:pt x="1661" y="13329"/>
                    <a:pt x="2152" y="13380"/>
                  </a:cubicBezTo>
                  <a:cubicBezTo>
                    <a:pt x="2359" y="13401"/>
                    <a:pt x="2563" y="13411"/>
                    <a:pt x="2763" y="13411"/>
                  </a:cubicBezTo>
                  <a:cubicBezTo>
                    <a:pt x="4384" y="13411"/>
                    <a:pt x="5794" y="12736"/>
                    <a:pt x="7044" y="11666"/>
                  </a:cubicBezTo>
                  <a:cubicBezTo>
                    <a:pt x="7344" y="11409"/>
                    <a:pt x="7571" y="11064"/>
                    <a:pt x="7873" y="10712"/>
                  </a:cubicBezTo>
                  <a:cubicBezTo>
                    <a:pt x="8263" y="11266"/>
                    <a:pt x="8595" y="11737"/>
                    <a:pt x="8939" y="12225"/>
                  </a:cubicBezTo>
                  <a:cubicBezTo>
                    <a:pt x="9388" y="11984"/>
                    <a:pt x="9773" y="11777"/>
                    <a:pt x="10375" y="11453"/>
                  </a:cubicBezTo>
                  <a:lnTo>
                    <a:pt x="10375" y="11453"/>
                  </a:lnTo>
                  <a:cubicBezTo>
                    <a:pt x="10026" y="12004"/>
                    <a:pt x="9724" y="12317"/>
                    <a:pt x="9628" y="12683"/>
                  </a:cubicBezTo>
                  <a:cubicBezTo>
                    <a:pt x="9535" y="13031"/>
                    <a:pt x="9658" y="13434"/>
                    <a:pt x="9702" y="14042"/>
                  </a:cubicBezTo>
                  <a:cubicBezTo>
                    <a:pt x="9326" y="13721"/>
                    <a:pt x="9137" y="13584"/>
                    <a:pt x="8976" y="13418"/>
                  </a:cubicBezTo>
                  <a:cubicBezTo>
                    <a:pt x="8638" y="13069"/>
                    <a:pt x="8274" y="12889"/>
                    <a:pt x="7849" y="12889"/>
                  </a:cubicBezTo>
                  <a:cubicBezTo>
                    <a:pt x="7671" y="12889"/>
                    <a:pt x="7482" y="12921"/>
                    <a:pt x="7279" y="12985"/>
                  </a:cubicBezTo>
                  <a:cubicBezTo>
                    <a:pt x="5385" y="13585"/>
                    <a:pt x="3961" y="14726"/>
                    <a:pt x="3097" y="16525"/>
                  </a:cubicBezTo>
                  <a:cubicBezTo>
                    <a:pt x="2948" y="16833"/>
                    <a:pt x="2855" y="17184"/>
                    <a:pt x="2807" y="17525"/>
                  </a:cubicBezTo>
                  <a:cubicBezTo>
                    <a:pt x="2598" y="19084"/>
                    <a:pt x="3557" y="20214"/>
                    <a:pt x="4979" y="20214"/>
                  </a:cubicBezTo>
                  <a:cubicBezTo>
                    <a:pt x="5173" y="20214"/>
                    <a:pt x="5376" y="20193"/>
                    <a:pt x="5586" y="20148"/>
                  </a:cubicBezTo>
                  <a:cubicBezTo>
                    <a:pt x="6120" y="20035"/>
                    <a:pt x="6649" y="19809"/>
                    <a:pt x="7126" y="19539"/>
                  </a:cubicBezTo>
                  <a:cubicBezTo>
                    <a:pt x="7692" y="19223"/>
                    <a:pt x="8199" y="18803"/>
                    <a:pt x="8683" y="18461"/>
                  </a:cubicBezTo>
                  <a:cubicBezTo>
                    <a:pt x="9045" y="19079"/>
                    <a:pt x="9326" y="19731"/>
                    <a:pt x="9754" y="20264"/>
                  </a:cubicBezTo>
                  <a:cubicBezTo>
                    <a:pt x="10353" y="21009"/>
                    <a:pt x="11086" y="21368"/>
                    <a:pt x="11789" y="21368"/>
                  </a:cubicBezTo>
                  <a:cubicBezTo>
                    <a:pt x="12711" y="21368"/>
                    <a:pt x="13581" y="20751"/>
                    <a:pt x="14029" y="19577"/>
                  </a:cubicBezTo>
                  <a:cubicBezTo>
                    <a:pt x="14596" y="18090"/>
                    <a:pt x="14409" y="16621"/>
                    <a:pt x="13661" y="15234"/>
                  </a:cubicBezTo>
                  <a:cubicBezTo>
                    <a:pt x="13339" y="14637"/>
                    <a:pt x="12942" y="14083"/>
                    <a:pt x="12571" y="13498"/>
                  </a:cubicBezTo>
                  <a:cubicBezTo>
                    <a:pt x="16773" y="12366"/>
                    <a:pt x="20256" y="10173"/>
                    <a:pt x="20928" y="8226"/>
                  </a:cubicBezTo>
                  <a:cubicBezTo>
                    <a:pt x="20812" y="8226"/>
                    <a:pt x="20696" y="8209"/>
                    <a:pt x="20587" y="8209"/>
                  </a:cubicBezTo>
                  <a:cubicBezTo>
                    <a:pt x="20525" y="8209"/>
                    <a:pt x="20466" y="8214"/>
                    <a:pt x="20410" y="8232"/>
                  </a:cubicBezTo>
                  <a:cubicBezTo>
                    <a:pt x="17479" y="9192"/>
                    <a:pt x="14263" y="9060"/>
                    <a:pt x="11418" y="10680"/>
                  </a:cubicBezTo>
                  <a:cubicBezTo>
                    <a:pt x="13496" y="6757"/>
                    <a:pt x="13800" y="5651"/>
                    <a:pt x="13195" y="4252"/>
                  </a:cubicBezTo>
                  <a:lnTo>
                    <a:pt x="13195" y="4252"/>
                  </a:lnTo>
                  <a:cubicBezTo>
                    <a:pt x="12135" y="5490"/>
                    <a:pt x="11083" y="6724"/>
                    <a:pt x="9923" y="8080"/>
                  </a:cubicBezTo>
                  <a:cubicBezTo>
                    <a:pt x="10348" y="4945"/>
                    <a:pt x="8973" y="2489"/>
                    <a:pt x="7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BLANK_1_1_1_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35" name="Google Shape;335;p16"/>
          <p:cNvGrpSpPr/>
          <p:nvPr/>
        </p:nvGrpSpPr>
        <p:grpSpPr>
          <a:xfrm>
            <a:off x="6863213" y="-344700"/>
            <a:ext cx="2531613" cy="2762150"/>
            <a:chOff x="6863213" y="-344700"/>
            <a:chExt cx="2531613" cy="2762150"/>
          </a:xfrm>
        </p:grpSpPr>
        <p:sp>
          <p:nvSpPr>
            <p:cNvPr id="336" name="Google Shape;336;p16"/>
            <p:cNvSpPr/>
            <p:nvPr/>
          </p:nvSpPr>
          <p:spPr>
            <a:xfrm>
              <a:off x="8383125" y="817225"/>
              <a:ext cx="595625" cy="707900"/>
            </a:xfrm>
            <a:custGeom>
              <a:avLst/>
              <a:gdLst/>
              <a:ahLst/>
              <a:cxnLst/>
              <a:rect l="l" t="t" r="r" b="b"/>
              <a:pathLst>
                <a:path w="23825" h="28316" extrusionOk="0">
                  <a:moveTo>
                    <a:pt x="4551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6" y="2702"/>
                    <a:pt x="9662" y="2675"/>
                  </a:cubicBezTo>
                  <a:cubicBezTo>
                    <a:pt x="9601" y="2647"/>
                    <a:pt x="9547" y="2599"/>
                    <a:pt x="9484" y="2568"/>
                  </a:cubicBezTo>
                  <a:cubicBezTo>
                    <a:pt x="8207" y="1939"/>
                    <a:pt x="6901" y="1479"/>
                    <a:pt x="5507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9" y="1768"/>
                    <a:pt x="2768" y="2110"/>
                    <a:pt x="2183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3" y="7144"/>
                    <a:pt x="2817" y="7842"/>
                  </a:cubicBezTo>
                  <a:cubicBezTo>
                    <a:pt x="3063" y="8117"/>
                    <a:pt x="3324" y="8379"/>
                    <a:pt x="3576" y="8647"/>
                  </a:cubicBezTo>
                  <a:cubicBezTo>
                    <a:pt x="1949" y="7700"/>
                    <a:pt x="831" y="6362"/>
                    <a:pt x="536" y="4474"/>
                  </a:cubicBezTo>
                  <a:cubicBezTo>
                    <a:pt x="174" y="2154"/>
                    <a:pt x="1033" y="958"/>
                    <a:pt x="3095" y="393"/>
                  </a:cubicBezTo>
                  <a:cubicBezTo>
                    <a:pt x="3583" y="259"/>
                    <a:pt x="4068" y="201"/>
                    <a:pt x="4551" y="201"/>
                  </a:cubicBezTo>
                  <a:close/>
                  <a:moveTo>
                    <a:pt x="11062" y="13062"/>
                  </a:moveTo>
                  <a:cubicBezTo>
                    <a:pt x="11013" y="13067"/>
                    <a:pt x="10962" y="13072"/>
                    <a:pt x="10912" y="13077"/>
                  </a:cubicBezTo>
                  <a:cubicBezTo>
                    <a:pt x="10951" y="13494"/>
                    <a:pt x="10991" y="13911"/>
                    <a:pt x="11030" y="14326"/>
                  </a:cubicBezTo>
                  <a:cubicBezTo>
                    <a:pt x="11098" y="14315"/>
                    <a:pt x="11165" y="14304"/>
                    <a:pt x="11233" y="14293"/>
                  </a:cubicBezTo>
                  <a:cubicBezTo>
                    <a:pt x="11275" y="14478"/>
                    <a:pt x="11319" y="14664"/>
                    <a:pt x="11364" y="14850"/>
                  </a:cubicBezTo>
                  <a:cubicBezTo>
                    <a:pt x="11518" y="14345"/>
                    <a:pt x="11656" y="13852"/>
                    <a:pt x="11408" y="13336"/>
                  </a:cubicBezTo>
                  <a:lnTo>
                    <a:pt x="11408" y="13336"/>
                  </a:lnTo>
                  <a:cubicBezTo>
                    <a:pt x="11351" y="13664"/>
                    <a:pt x="11296" y="13991"/>
                    <a:pt x="11240" y="14318"/>
                  </a:cubicBezTo>
                  <a:lnTo>
                    <a:pt x="11240" y="14320"/>
                  </a:lnTo>
                  <a:lnTo>
                    <a:pt x="11233" y="14293"/>
                  </a:lnTo>
                  <a:lnTo>
                    <a:pt x="11233" y="14293"/>
                  </a:lnTo>
                  <a:cubicBezTo>
                    <a:pt x="11233" y="14295"/>
                    <a:pt x="11240" y="14318"/>
                    <a:pt x="11240" y="14318"/>
                  </a:cubicBezTo>
                  <a:cubicBezTo>
                    <a:pt x="11240" y="14318"/>
                    <a:pt x="11240" y="14318"/>
                    <a:pt x="11240" y="14318"/>
                  </a:cubicBezTo>
                  <a:cubicBezTo>
                    <a:pt x="11180" y="13898"/>
                    <a:pt x="11122" y="13481"/>
                    <a:pt x="11062" y="13062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2" y="15016"/>
                  </a:cubicBezTo>
                  <a:cubicBezTo>
                    <a:pt x="13919" y="15021"/>
                    <a:pt x="13987" y="15026"/>
                    <a:pt x="14055" y="15032"/>
                  </a:cubicBezTo>
                  <a:cubicBezTo>
                    <a:pt x="14088" y="14625"/>
                    <a:pt x="14123" y="14217"/>
                    <a:pt x="14156" y="13809"/>
                  </a:cubicBezTo>
                  <a:cubicBezTo>
                    <a:pt x="14092" y="13805"/>
                    <a:pt x="14027" y="13798"/>
                    <a:pt x="13961" y="13794"/>
                  </a:cubicBezTo>
                  <a:close/>
                  <a:moveTo>
                    <a:pt x="14565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20" y="14994"/>
                    <a:pt x="14728" y="14639"/>
                    <a:pt x="14565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8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4" y="17324"/>
                    <a:pt x="19904" y="17315"/>
                    <a:pt x="19873" y="17305"/>
                  </a:cubicBezTo>
                  <a:close/>
                  <a:moveTo>
                    <a:pt x="4619" y="8284"/>
                  </a:moveTo>
                  <a:lnTo>
                    <a:pt x="4619" y="8284"/>
                  </a:lnTo>
                  <a:cubicBezTo>
                    <a:pt x="5289" y="8309"/>
                    <a:pt x="5878" y="8333"/>
                    <a:pt x="6503" y="8357"/>
                  </a:cubicBezTo>
                  <a:cubicBezTo>
                    <a:pt x="6519" y="8529"/>
                    <a:pt x="6517" y="8711"/>
                    <a:pt x="6554" y="8883"/>
                  </a:cubicBezTo>
                  <a:cubicBezTo>
                    <a:pt x="6658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1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3" y="8363"/>
                    <a:pt x="9647" y="8516"/>
                    <a:pt x="10272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5" y="14015"/>
                    <a:pt x="18597" y="14247"/>
                    <a:pt x="18786" y="14468"/>
                  </a:cubicBezTo>
                  <a:cubicBezTo>
                    <a:pt x="18535" y="15060"/>
                    <a:pt x="18289" y="15560"/>
                    <a:pt x="18115" y="16084"/>
                  </a:cubicBezTo>
                  <a:cubicBezTo>
                    <a:pt x="17977" y="16499"/>
                    <a:pt x="17897" y="16940"/>
                    <a:pt x="17853" y="17375"/>
                  </a:cubicBezTo>
                  <a:cubicBezTo>
                    <a:pt x="17805" y="17847"/>
                    <a:pt x="17606" y="18213"/>
                    <a:pt x="17252" y="18509"/>
                  </a:cubicBezTo>
                  <a:cubicBezTo>
                    <a:pt x="16613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2" y="13644"/>
                    <a:pt x="8901" y="13034"/>
                    <a:pt x="8655" y="12410"/>
                  </a:cubicBezTo>
                  <a:cubicBezTo>
                    <a:pt x="8487" y="11985"/>
                    <a:pt x="8216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9" y="19619"/>
                    <a:pt x="21663" y="19638"/>
                    <a:pt x="21697" y="19657"/>
                  </a:cubicBezTo>
                  <a:cubicBezTo>
                    <a:pt x="21783" y="19520"/>
                    <a:pt x="21869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6" y="20174"/>
                  </a:cubicBezTo>
                  <a:cubicBezTo>
                    <a:pt x="19186" y="20592"/>
                    <a:pt x="18732" y="20951"/>
                    <a:pt x="18151" y="21091"/>
                  </a:cubicBezTo>
                  <a:cubicBezTo>
                    <a:pt x="18091" y="21106"/>
                    <a:pt x="18017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5" y="20472"/>
                    <a:pt x="16504" y="20264"/>
                    <a:pt x="15856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7" y="19722"/>
                    <a:pt x="15829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7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40" y="20529"/>
                  </a:moveTo>
                  <a:cubicBezTo>
                    <a:pt x="15887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6" y="20529"/>
                    <a:pt x="15640" y="20529"/>
                  </a:cubicBezTo>
                  <a:close/>
                  <a:moveTo>
                    <a:pt x="21770" y="17272"/>
                  </a:moveTo>
                  <a:cubicBezTo>
                    <a:pt x="22476" y="18333"/>
                    <a:pt x="23007" y="19336"/>
                    <a:pt x="23122" y="20537"/>
                  </a:cubicBezTo>
                  <a:cubicBezTo>
                    <a:pt x="22422" y="20937"/>
                    <a:pt x="21756" y="21355"/>
                    <a:pt x="21056" y="21707"/>
                  </a:cubicBezTo>
                  <a:cubicBezTo>
                    <a:pt x="20440" y="22018"/>
                    <a:pt x="19807" y="22216"/>
                    <a:pt x="19151" y="22216"/>
                  </a:cubicBezTo>
                  <a:cubicBezTo>
                    <a:pt x="18737" y="22216"/>
                    <a:pt x="18314" y="22138"/>
                    <a:pt x="17879" y="21959"/>
                  </a:cubicBezTo>
                  <a:cubicBezTo>
                    <a:pt x="17876" y="21823"/>
                    <a:pt x="17873" y="21688"/>
                    <a:pt x="17870" y="21538"/>
                  </a:cubicBezTo>
                  <a:cubicBezTo>
                    <a:pt x="20050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7" y="21743"/>
                    <a:pt x="17274" y="21761"/>
                    <a:pt x="17504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4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lnTo>
                    <a:pt x="7724" y="20057"/>
                  </a:lnTo>
                  <a:cubicBezTo>
                    <a:pt x="8478" y="20117"/>
                    <a:pt x="10387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8" y="22925"/>
                    <a:pt x="21661" y="22958"/>
                    <a:pt x="21595" y="23015"/>
                  </a:cubicBezTo>
                  <a:lnTo>
                    <a:pt x="21595" y="23014"/>
                  </a:lnTo>
                  <a:cubicBezTo>
                    <a:pt x="21539" y="23061"/>
                    <a:pt x="21506" y="23134"/>
                    <a:pt x="21464" y="23195"/>
                  </a:cubicBezTo>
                  <a:cubicBezTo>
                    <a:pt x="21484" y="23211"/>
                    <a:pt x="21506" y="23228"/>
                    <a:pt x="21527" y="23244"/>
                  </a:cubicBezTo>
                  <a:cubicBezTo>
                    <a:pt x="21648" y="23159"/>
                    <a:pt x="21770" y="23074"/>
                    <a:pt x="21893" y="22988"/>
                  </a:cubicBezTo>
                  <a:lnTo>
                    <a:pt x="21825" y="22883"/>
                  </a:lnTo>
                  <a:close/>
                  <a:moveTo>
                    <a:pt x="23169" y="20892"/>
                  </a:moveTo>
                  <a:lnTo>
                    <a:pt x="23169" y="20892"/>
                  </a:lnTo>
                  <a:cubicBezTo>
                    <a:pt x="23139" y="21305"/>
                    <a:pt x="23154" y="21620"/>
                    <a:pt x="23084" y="21919"/>
                  </a:cubicBezTo>
                  <a:cubicBezTo>
                    <a:pt x="22933" y="22573"/>
                    <a:pt x="22730" y="23214"/>
                    <a:pt x="22560" y="23863"/>
                  </a:cubicBezTo>
                  <a:cubicBezTo>
                    <a:pt x="22408" y="24442"/>
                    <a:pt x="22024" y="24666"/>
                    <a:pt x="21448" y="24718"/>
                  </a:cubicBezTo>
                  <a:cubicBezTo>
                    <a:pt x="21333" y="24728"/>
                    <a:pt x="21220" y="24733"/>
                    <a:pt x="21108" y="24733"/>
                  </a:cubicBezTo>
                  <a:cubicBezTo>
                    <a:pt x="20200" y="24733"/>
                    <a:pt x="19383" y="24410"/>
                    <a:pt x="18601" y="23972"/>
                  </a:cubicBezTo>
                  <a:cubicBezTo>
                    <a:pt x="18146" y="23717"/>
                    <a:pt x="17740" y="23372"/>
                    <a:pt x="17300" y="23059"/>
                  </a:cubicBezTo>
                  <a:cubicBezTo>
                    <a:pt x="17518" y="22755"/>
                    <a:pt x="17679" y="22532"/>
                    <a:pt x="17834" y="22314"/>
                  </a:cubicBezTo>
                  <a:cubicBezTo>
                    <a:pt x="18266" y="22473"/>
                    <a:pt x="18686" y="22542"/>
                    <a:pt x="19097" y="22542"/>
                  </a:cubicBezTo>
                  <a:cubicBezTo>
                    <a:pt x="19889" y="22542"/>
                    <a:pt x="20646" y="22285"/>
                    <a:pt x="21388" y="21914"/>
                  </a:cubicBezTo>
                  <a:cubicBezTo>
                    <a:pt x="21781" y="21718"/>
                    <a:pt x="22146" y="21467"/>
                    <a:pt x="22527" y="21246"/>
                  </a:cubicBezTo>
                  <a:cubicBezTo>
                    <a:pt x="22702" y="21143"/>
                    <a:pt x="22882" y="21050"/>
                    <a:pt x="23169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4" y="23961"/>
                  </a:cubicBezTo>
                  <a:cubicBezTo>
                    <a:pt x="11705" y="24475"/>
                    <a:pt x="11299" y="24996"/>
                    <a:pt x="10844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9" y="25141"/>
                  </a:moveTo>
                  <a:cubicBezTo>
                    <a:pt x="15494" y="25304"/>
                    <a:pt x="15556" y="25421"/>
                    <a:pt x="15641" y="25587"/>
                  </a:cubicBezTo>
                  <a:cubicBezTo>
                    <a:pt x="15684" y="25351"/>
                    <a:pt x="15606" y="25205"/>
                    <a:pt x="15409" y="25141"/>
                  </a:cubicBezTo>
                  <a:close/>
                  <a:moveTo>
                    <a:pt x="16936" y="23233"/>
                  </a:moveTo>
                  <a:cubicBezTo>
                    <a:pt x="18177" y="24174"/>
                    <a:pt x="19446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5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4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3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6" y="23233"/>
                  </a:cubicBezTo>
                  <a:close/>
                  <a:moveTo>
                    <a:pt x="14657" y="24032"/>
                  </a:move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4" y="26321"/>
                    <a:pt x="14643" y="26884"/>
                    <a:pt x="14719" y="27473"/>
                  </a:cubicBezTo>
                  <a:cubicBezTo>
                    <a:pt x="13376" y="27250"/>
                    <a:pt x="12256" y="26563"/>
                    <a:pt x="11201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9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2" y="26168"/>
                    <a:pt x="17883" y="26972"/>
                    <a:pt x="18952" y="27515"/>
                  </a:cubicBezTo>
                  <a:cubicBezTo>
                    <a:pt x="18762" y="27613"/>
                    <a:pt x="18644" y="27700"/>
                    <a:pt x="18511" y="27738"/>
                  </a:cubicBezTo>
                  <a:cubicBezTo>
                    <a:pt x="18031" y="27877"/>
                    <a:pt x="17549" y="27939"/>
                    <a:pt x="17065" y="27939"/>
                  </a:cubicBezTo>
                  <a:cubicBezTo>
                    <a:pt x="16610" y="27939"/>
                    <a:pt x="16154" y="27884"/>
                    <a:pt x="15696" y="27787"/>
                  </a:cubicBezTo>
                  <a:cubicBezTo>
                    <a:pt x="15398" y="27722"/>
                    <a:pt x="15166" y="27572"/>
                    <a:pt x="15098" y="27279"/>
                  </a:cubicBezTo>
                  <a:cubicBezTo>
                    <a:pt x="14982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2" y="23799"/>
                    <a:pt x="15828" y="23721"/>
                  </a:cubicBezTo>
                  <a:close/>
                  <a:moveTo>
                    <a:pt x="4649" y="0"/>
                  </a:moveTo>
                  <a:cubicBezTo>
                    <a:pt x="4382" y="0"/>
                    <a:pt x="4112" y="11"/>
                    <a:pt x="3840" y="31"/>
                  </a:cubicBezTo>
                  <a:cubicBezTo>
                    <a:pt x="2951" y="96"/>
                    <a:pt x="2128" y="424"/>
                    <a:pt x="1398" y="964"/>
                  </a:cubicBezTo>
                  <a:cubicBezTo>
                    <a:pt x="828" y="1384"/>
                    <a:pt x="477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91"/>
                  </a:cubicBezTo>
                  <a:cubicBezTo>
                    <a:pt x="4701" y="9666"/>
                    <a:pt x="5511" y="10145"/>
                    <a:pt x="6146" y="10889"/>
                  </a:cubicBezTo>
                  <a:cubicBezTo>
                    <a:pt x="6421" y="11209"/>
                    <a:pt x="6824" y="11491"/>
                    <a:pt x="7225" y="11620"/>
                  </a:cubicBezTo>
                  <a:cubicBezTo>
                    <a:pt x="7947" y="11854"/>
                    <a:pt x="8325" y="12321"/>
                    <a:pt x="8530" y="13007"/>
                  </a:cubicBezTo>
                  <a:cubicBezTo>
                    <a:pt x="8603" y="13249"/>
                    <a:pt x="8726" y="13478"/>
                    <a:pt x="8828" y="13712"/>
                  </a:cubicBezTo>
                  <a:cubicBezTo>
                    <a:pt x="10030" y="16460"/>
                    <a:pt x="11989" y="18479"/>
                    <a:pt x="14684" y="19794"/>
                  </a:cubicBezTo>
                  <a:cubicBezTo>
                    <a:pt x="14897" y="19899"/>
                    <a:pt x="15080" y="20071"/>
                    <a:pt x="15302" y="20227"/>
                  </a:cubicBezTo>
                  <a:cubicBezTo>
                    <a:pt x="14032" y="20952"/>
                    <a:pt x="13652" y="21575"/>
                    <a:pt x="13844" y="22709"/>
                  </a:cubicBezTo>
                  <a:cubicBezTo>
                    <a:pt x="14030" y="22409"/>
                    <a:pt x="14177" y="22189"/>
                    <a:pt x="14310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71" y="21036"/>
                    <a:pt x="17207" y="21213"/>
                    <a:pt x="17273" y="21426"/>
                  </a:cubicBezTo>
                  <a:cubicBezTo>
                    <a:pt x="16884" y="21467"/>
                    <a:pt x="16482" y="21461"/>
                    <a:pt x="16109" y="21564"/>
                  </a:cubicBezTo>
                  <a:cubicBezTo>
                    <a:pt x="15761" y="21658"/>
                    <a:pt x="15411" y="21826"/>
                    <a:pt x="15126" y="22047"/>
                  </a:cubicBezTo>
                  <a:cubicBezTo>
                    <a:pt x="14850" y="22262"/>
                    <a:pt x="14543" y="22522"/>
                    <a:pt x="14540" y="22992"/>
                  </a:cubicBezTo>
                  <a:cubicBezTo>
                    <a:pt x="15172" y="22578"/>
                    <a:pt x="15578" y="22373"/>
                    <a:pt x="15904" y="22373"/>
                  </a:cubicBezTo>
                  <a:cubicBezTo>
                    <a:pt x="16211" y="22373"/>
                    <a:pt x="16448" y="22553"/>
                    <a:pt x="16736" y="22908"/>
                  </a:cubicBezTo>
                  <a:cubicBezTo>
                    <a:pt x="15652" y="23467"/>
                    <a:pt x="14517" y="23709"/>
                    <a:pt x="13339" y="23709"/>
                  </a:cubicBezTo>
                  <a:cubicBezTo>
                    <a:pt x="13125" y="23709"/>
                    <a:pt x="12909" y="23701"/>
                    <a:pt x="12692" y="23685"/>
                  </a:cubicBezTo>
                  <a:cubicBezTo>
                    <a:pt x="12531" y="23674"/>
                    <a:pt x="12337" y="23559"/>
                    <a:pt x="12234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3" y="20139"/>
                    <a:pt x="9072" y="19491"/>
                  </a:cubicBezTo>
                  <a:cubicBezTo>
                    <a:pt x="8956" y="19406"/>
                    <a:pt x="8844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4" y="19856"/>
                  </a:cubicBezTo>
                  <a:cubicBezTo>
                    <a:pt x="8239" y="19783"/>
                    <a:pt x="8069" y="19701"/>
                    <a:pt x="7889" y="19668"/>
                  </a:cubicBezTo>
                  <a:cubicBezTo>
                    <a:pt x="7835" y="19658"/>
                    <a:pt x="7786" y="19653"/>
                    <a:pt x="7740" y="19653"/>
                  </a:cubicBezTo>
                  <a:cubicBezTo>
                    <a:pt x="7458" y="19653"/>
                    <a:pt x="7330" y="19847"/>
                    <a:pt x="7400" y="20185"/>
                  </a:cubicBezTo>
                  <a:cubicBezTo>
                    <a:pt x="7446" y="20403"/>
                    <a:pt x="7532" y="20614"/>
                    <a:pt x="7614" y="20876"/>
                  </a:cubicBezTo>
                  <a:cubicBezTo>
                    <a:pt x="7464" y="20839"/>
                    <a:pt x="7375" y="20816"/>
                    <a:pt x="7288" y="20794"/>
                  </a:cubicBezTo>
                  <a:cubicBezTo>
                    <a:pt x="7176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5" y="20703"/>
                  </a:cubicBezTo>
                  <a:cubicBezTo>
                    <a:pt x="6487" y="20703"/>
                    <a:pt x="6376" y="20858"/>
                    <a:pt x="6459" y="21210"/>
                  </a:cubicBezTo>
                  <a:cubicBezTo>
                    <a:pt x="6535" y="21521"/>
                    <a:pt x="6657" y="21834"/>
                    <a:pt x="6824" y="22107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21" y="25036"/>
                    <a:pt x="10836" y="25906"/>
                  </a:cubicBezTo>
                  <a:cubicBezTo>
                    <a:pt x="12144" y="26925"/>
                    <a:pt x="13577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8" y="27755"/>
                    <a:pt x="21198" y="26552"/>
                  </a:cubicBezTo>
                  <a:cubicBezTo>
                    <a:pt x="22239" y="25516"/>
                    <a:pt x="22858" y="24233"/>
                    <a:pt x="23275" y="22824"/>
                  </a:cubicBezTo>
                  <a:cubicBezTo>
                    <a:pt x="23825" y="20974"/>
                    <a:pt x="23457" y="19305"/>
                    <a:pt x="22490" y="17697"/>
                  </a:cubicBezTo>
                  <a:lnTo>
                    <a:pt x="22489" y="17697"/>
                  </a:lnTo>
                  <a:cubicBezTo>
                    <a:pt x="21738" y="16451"/>
                    <a:pt x="20648" y="15566"/>
                    <a:pt x="19476" y="14759"/>
                  </a:cubicBezTo>
                  <a:cubicBezTo>
                    <a:pt x="19350" y="14672"/>
                    <a:pt x="19202" y="14582"/>
                    <a:pt x="19130" y="14456"/>
                  </a:cubicBezTo>
                  <a:cubicBezTo>
                    <a:pt x="18665" y="13631"/>
                    <a:pt x="18018" y="12956"/>
                    <a:pt x="17252" y="12435"/>
                  </a:cubicBezTo>
                  <a:cubicBezTo>
                    <a:pt x="15760" y="11416"/>
                    <a:pt x="14256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8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7" y="7802"/>
                  </a:cubicBezTo>
                  <a:cubicBezTo>
                    <a:pt x="6635" y="7951"/>
                    <a:pt x="6200" y="8032"/>
                    <a:pt x="5771" y="8032"/>
                  </a:cubicBezTo>
                  <a:cubicBezTo>
                    <a:pt x="5192" y="8032"/>
                    <a:pt x="4625" y="7884"/>
                    <a:pt x="4072" y="7557"/>
                  </a:cubicBezTo>
                  <a:cubicBezTo>
                    <a:pt x="3989" y="7509"/>
                    <a:pt x="3894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500" y="8581"/>
                    <a:pt x="4707" y="9221"/>
                  </a:cubicBezTo>
                  <a:cubicBezTo>
                    <a:pt x="3984" y="8621"/>
                    <a:pt x="3278" y="8011"/>
                    <a:pt x="2708" y="7294"/>
                  </a:cubicBezTo>
                  <a:cubicBezTo>
                    <a:pt x="2268" y="6741"/>
                    <a:pt x="1921" y="6082"/>
                    <a:pt x="1678" y="5419"/>
                  </a:cubicBezTo>
                  <a:cubicBezTo>
                    <a:pt x="1314" y="4433"/>
                    <a:pt x="1621" y="3544"/>
                    <a:pt x="2362" y="2816"/>
                  </a:cubicBezTo>
                  <a:cubicBezTo>
                    <a:pt x="2832" y="2351"/>
                    <a:pt x="3396" y="2035"/>
                    <a:pt x="4045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71" y="1964"/>
                    <a:pt x="8841" y="2452"/>
                    <a:pt x="9974" y="3056"/>
                  </a:cubicBezTo>
                  <a:cubicBezTo>
                    <a:pt x="10479" y="3326"/>
                    <a:pt x="10853" y="3714"/>
                    <a:pt x="11206" y="4153"/>
                  </a:cubicBezTo>
                  <a:cubicBezTo>
                    <a:pt x="11874" y="4986"/>
                    <a:pt x="12555" y="5807"/>
                    <a:pt x="13269" y="6600"/>
                  </a:cubicBezTo>
                  <a:cubicBezTo>
                    <a:pt x="13760" y="7148"/>
                    <a:pt x="14343" y="7597"/>
                    <a:pt x="15091" y="7791"/>
                  </a:cubicBezTo>
                  <a:cubicBezTo>
                    <a:pt x="14472" y="7256"/>
                    <a:pt x="13821" y="6752"/>
                    <a:pt x="13239" y="6179"/>
                  </a:cubicBezTo>
                  <a:cubicBezTo>
                    <a:pt x="12643" y="5592"/>
                    <a:pt x="12100" y="4950"/>
                    <a:pt x="11678" y="4210"/>
                  </a:cubicBezTo>
                  <a:lnTo>
                    <a:pt x="11678" y="4210"/>
                  </a:lnTo>
                  <a:cubicBezTo>
                    <a:pt x="13291" y="5303"/>
                    <a:pt x="14809" y="6501"/>
                    <a:pt x="16213" y="7840"/>
                  </a:cubicBezTo>
                  <a:cubicBezTo>
                    <a:pt x="15469" y="6806"/>
                    <a:pt x="14480" y="6038"/>
                    <a:pt x="13504" y="5256"/>
                  </a:cubicBezTo>
                  <a:cubicBezTo>
                    <a:pt x="12153" y="4171"/>
                    <a:pt x="10714" y="3215"/>
                    <a:pt x="9517" y="1923"/>
                  </a:cubicBezTo>
                  <a:cubicBezTo>
                    <a:pt x="8200" y="501"/>
                    <a:pt x="6490" y="0"/>
                    <a:pt x="46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8939875" y="665850"/>
              <a:ext cx="94750" cy="93575"/>
            </a:xfrm>
            <a:custGeom>
              <a:avLst/>
              <a:gdLst/>
              <a:ahLst/>
              <a:cxnLst/>
              <a:rect l="l" t="t" r="r" b="b"/>
              <a:pathLst>
                <a:path w="3790" h="3743" extrusionOk="0">
                  <a:moveTo>
                    <a:pt x="2149" y="557"/>
                  </a:moveTo>
                  <a:cubicBezTo>
                    <a:pt x="2153" y="557"/>
                    <a:pt x="2157" y="557"/>
                    <a:pt x="2161" y="557"/>
                  </a:cubicBezTo>
                  <a:cubicBezTo>
                    <a:pt x="2869" y="560"/>
                    <a:pt x="3343" y="1086"/>
                    <a:pt x="3322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6" y="3281"/>
                    <a:pt x="2175" y="3281"/>
                    <a:pt x="2164" y="3281"/>
                  </a:cubicBezTo>
                  <a:cubicBezTo>
                    <a:pt x="1495" y="3281"/>
                    <a:pt x="573" y="2289"/>
                    <a:pt x="534" y="1513"/>
                  </a:cubicBezTo>
                  <a:cubicBezTo>
                    <a:pt x="512" y="1040"/>
                    <a:pt x="1327" y="557"/>
                    <a:pt x="2149" y="557"/>
                  </a:cubicBezTo>
                  <a:close/>
                  <a:moveTo>
                    <a:pt x="2356" y="1"/>
                  </a:moveTo>
                  <a:cubicBezTo>
                    <a:pt x="2347" y="1"/>
                    <a:pt x="2338" y="1"/>
                    <a:pt x="2329" y="1"/>
                  </a:cubicBezTo>
                  <a:cubicBezTo>
                    <a:pt x="1160" y="29"/>
                    <a:pt x="21" y="721"/>
                    <a:pt x="13" y="1408"/>
                  </a:cubicBezTo>
                  <a:cubicBezTo>
                    <a:pt x="0" y="2446"/>
                    <a:pt x="1112" y="3711"/>
                    <a:pt x="2065" y="3741"/>
                  </a:cubicBezTo>
                  <a:cubicBezTo>
                    <a:pt x="2079" y="3742"/>
                    <a:pt x="2092" y="3742"/>
                    <a:pt x="2106" y="3742"/>
                  </a:cubicBezTo>
                  <a:cubicBezTo>
                    <a:pt x="2988" y="3742"/>
                    <a:pt x="3779" y="2801"/>
                    <a:pt x="3785" y="1731"/>
                  </a:cubicBezTo>
                  <a:cubicBezTo>
                    <a:pt x="3790" y="824"/>
                    <a:pt x="3107" y="1"/>
                    <a:pt x="2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8798775" y="17343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1" y="0"/>
                    <a:pt x="1" y="965"/>
                    <a:pt x="622" y="965"/>
                  </a:cubicBezTo>
                  <a:cubicBezTo>
                    <a:pt x="1242" y="965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9017350" y="16250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3" y="0"/>
                  </a:moveTo>
                  <a:cubicBezTo>
                    <a:pt x="1" y="0"/>
                    <a:pt x="1" y="965"/>
                    <a:pt x="623" y="965"/>
                  </a:cubicBezTo>
                  <a:cubicBezTo>
                    <a:pt x="1244" y="965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9017350" y="21626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8978825" y="10045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8509900" y="1872950"/>
              <a:ext cx="342075" cy="544500"/>
            </a:xfrm>
            <a:custGeom>
              <a:avLst/>
              <a:gdLst/>
              <a:ahLst/>
              <a:cxnLst/>
              <a:rect l="l" t="t" r="r" b="b"/>
              <a:pathLst>
                <a:path w="13683" h="21780" extrusionOk="0">
                  <a:moveTo>
                    <a:pt x="8911" y="1073"/>
                  </a:moveTo>
                  <a:cubicBezTo>
                    <a:pt x="9408" y="1760"/>
                    <a:pt x="9906" y="2447"/>
                    <a:pt x="10402" y="3136"/>
                  </a:cubicBezTo>
                  <a:cubicBezTo>
                    <a:pt x="9644" y="2657"/>
                    <a:pt x="8999" y="2063"/>
                    <a:pt x="8709" y="1218"/>
                  </a:cubicBezTo>
                  <a:cubicBezTo>
                    <a:pt x="8776" y="1169"/>
                    <a:pt x="8844" y="1120"/>
                    <a:pt x="8911" y="1073"/>
                  </a:cubicBezTo>
                  <a:close/>
                  <a:moveTo>
                    <a:pt x="11034" y="883"/>
                  </a:moveTo>
                  <a:cubicBezTo>
                    <a:pt x="11605" y="1933"/>
                    <a:pt x="11639" y="2902"/>
                    <a:pt x="11533" y="3900"/>
                  </a:cubicBezTo>
                  <a:cubicBezTo>
                    <a:pt x="11316" y="3200"/>
                    <a:pt x="11100" y="2502"/>
                    <a:pt x="10885" y="1806"/>
                  </a:cubicBezTo>
                  <a:cubicBezTo>
                    <a:pt x="10923" y="1564"/>
                    <a:pt x="10964" y="1311"/>
                    <a:pt x="11034" y="883"/>
                  </a:cubicBezTo>
                  <a:close/>
                  <a:moveTo>
                    <a:pt x="4129" y="2355"/>
                  </a:moveTo>
                  <a:cubicBezTo>
                    <a:pt x="4802" y="3030"/>
                    <a:pt x="5459" y="3715"/>
                    <a:pt x="5818" y="4635"/>
                  </a:cubicBezTo>
                  <a:cubicBezTo>
                    <a:pt x="5761" y="4676"/>
                    <a:pt x="5704" y="4718"/>
                    <a:pt x="5647" y="4759"/>
                  </a:cubicBezTo>
                  <a:cubicBezTo>
                    <a:pt x="5085" y="4001"/>
                    <a:pt x="4524" y="3241"/>
                    <a:pt x="3962" y="2483"/>
                  </a:cubicBezTo>
                  <a:cubicBezTo>
                    <a:pt x="4017" y="2440"/>
                    <a:pt x="4074" y="2398"/>
                    <a:pt x="4129" y="2355"/>
                  </a:cubicBezTo>
                  <a:close/>
                  <a:moveTo>
                    <a:pt x="9640" y="4102"/>
                  </a:moveTo>
                  <a:cubicBezTo>
                    <a:pt x="10110" y="4541"/>
                    <a:pt x="10579" y="4980"/>
                    <a:pt x="11046" y="5420"/>
                  </a:cubicBezTo>
                  <a:cubicBezTo>
                    <a:pt x="11018" y="5453"/>
                    <a:pt x="10988" y="5486"/>
                    <a:pt x="10959" y="5518"/>
                  </a:cubicBezTo>
                  <a:cubicBezTo>
                    <a:pt x="10468" y="5116"/>
                    <a:pt x="9977" y="4717"/>
                    <a:pt x="9486" y="4315"/>
                  </a:cubicBezTo>
                  <a:cubicBezTo>
                    <a:pt x="9538" y="4244"/>
                    <a:pt x="9588" y="4173"/>
                    <a:pt x="9640" y="4102"/>
                  </a:cubicBezTo>
                  <a:close/>
                  <a:moveTo>
                    <a:pt x="3080" y="4792"/>
                  </a:moveTo>
                  <a:cubicBezTo>
                    <a:pt x="4382" y="4944"/>
                    <a:pt x="5237" y="5747"/>
                    <a:pt x="5927" y="6784"/>
                  </a:cubicBezTo>
                  <a:cubicBezTo>
                    <a:pt x="4793" y="6391"/>
                    <a:pt x="3847" y="5723"/>
                    <a:pt x="3080" y="4792"/>
                  </a:cubicBezTo>
                  <a:close/>
                  <a:moveTo>
                    <a:pt x="13245" y="5374"/>
                  </a:moveTo>
                  <a:cubicBezTo>
                    <a:pt x="13408" y="6517"/>
                    <a:pt x="13067" y="7476"/>
                    <a:pt x="12705" y="8465"/>
                  </a:cubicBezTo>
                  <a:cubicBezTo>
                    <a:pt x="12503" y="7555"/>
                    <a:pt x="12716" y="6279"/>
                    <a:pt x="13245" y="5374"/>
                  </a:cubicBezTo>
                  <a:close/>
                  <a:moveTo>
                    <a:pt x="7985" y="5364"/>
                  </a:moveTo>
                  <a:cubicBezTo>
                    <a:pt x="8808" y="6543"/>
                    <a:pt x="8716" y="7888"/>
                    <a:pt x="8636" y="9218"/>
                  </a:cubicBezTo>
                  <a:cubicBezTo>
                    <a:pt x="7996" y="7994"/>
                    <a:pt x="7693" y="6727"/>
                    <a:pt x="7985" y="5364"/>
                  </a:cubicBezTo>
                  <a:close/>
                  <a:moveTo>
                    <a:pt x="454" y="7762"/>
                  </a:moveTo>
                  <a:cubicBezTo>
                    <a:pt x="1785" y="8067"/>
                    <a:pt x="2493" y="9128"/>
                    <a:pt x="3284" y="10090"/>
                  </a:cubicBezTo>
                  <a:cubicBezTo>
                    <a:pt x="2003" y="9724"/>
                    <a:pt x="1112" y="8884"/>
                    <a:pt x="454" y="7762"/>
                  </a:cubicBezTo>
                  <a:close/>
                  <a:moveTo>
                    <a:pt x="2982" y="7251"/>
                  </a:moveTo>
                  <a:cubicBezTo>
                    <a:pt x="3148" y="7251"/>
                    <a:pt x="3270" y="7390"/>
                    <a:pt x="3347" y="7579"/>
                  </a:cubicBezTo>
                  <a:cubicBezTo>
                    <a:pt x="3700" y="8433"/>
                    <a:pt x="4023" y="9301"/>
                    <a:pt x="4433" y="10353"/>
                  </a:cubicBezTo>
                  <a:cubicBezTo>
                    <a:pt x="3471" y="9669"/>
                    <a:pt x="3377" y="9500"/>
                    <a:pt x="2708" y="7359"/>
                  </a:cubicBezTo>
                  <a:cubicBezTo>
                    <a:pt x="2809" y="7284"/>
                    <a:pt x="2901" y="7251"/>
                    <a:pt x="2982" y="7251"/>
                  </a:cubicBezTo>
                  <a:close/>
                  <a:moveTo>
                    <a:pt x="2946" y="6974"/>
                  </a:moveTo>
                  <a:cubicBezTo>
                    <a:pt x="2791" y="6974"/>
                    <a:pt x="2696" y="7137"/>
                    <a:pt x="2695" y="7369"/>
                  </a:cubicBezTo>
                  <a:cubicBezTo>
                    <a:pt x="2697" y="7367"/>
                    <a:pt x="2698" y="7367"/>
                    <a:pt x="2700" y="7366"/>
                  </a:cubicBezTo>
                  <a:cubicBezTo>
                    <a:pt x="2703" y="7749"/>
                    <a:pt x="2706" y="8135"/>
                    <a:pt x="2709" y="8552"/>
                  </a:cubicBezTo>
                  <a:cubicBezTo>
                    <a:pt x="1938" y="8126"/>
                    <a:pt x="1390" y="7330"/>
                    <a:pt x="368" y="7330"/>
                  </a:cubicBezTo>
                  <a:cubicBezTo>
                    <a:pt x="252" y="7330"/>
                    <a:pt x="130" y="7340"/>
                    <a:pt x="0" y="7362"/>
                  </a:cubicBezTo>
                  <a:cubicBezTo>
                    <a:pt x="141" y="7716"/>
                    <a:pt x="202" y="7975"/>
                    <a:pt x="337" y="8189"/>
                  </a:cubicBezTo>
                  <a:cubicBezTo>
                    <a:pt x="1427" y="9910"/>
                    <a:pt x="3246" y="10612"/>
                    <a:pt x="5000" y="11479"/>
                  </a:cubicBezTo>
                  <a:cubicBezTo>
                    <a:pt x="4673" y="10212"/>
                    <a:pt x="4273" y="9002"/>
                    <a:pt x="3812" y="7816"/>
                  </a:cubicBezTo>
                  <a:lnTo>
                    <a:pt x="3812" y="7817"/>
                  </a:lnTo>
                  <a:cubicBezTo>
                    <a:pt x="3695" y="7514"/>
                    <a:pt x="3417" y="7235"/>
                    <a:pt x="3142" y="7047"/>
                  </a:cubicBezTo>
                  <a:cubicBezTo>
                    <a:pt x="3069" y="6996"/>
                    <a:pt x="3003" y="6974"/>
                    <a:pt x="2946" y="6974"/>
                  </a:cubicBezTo>
                  <a:close/>
                  <a:moveTo>
                    <a:pt x="12768" y="10828"/>
                  </a:moveTo>
                  <a:cubicBezTo>
                    <a:pt x="12833" y="10850"/>
                    <a:pt x="12899" y="10874"/>
                    <a:pt x="12965" y="10898"/>
                  </a:cubicBezTo>
                  <a:cubicBezTo>
                    <a:pt x="12782" y="11428"/>
                    <a:pt x="12599" y="11961"/>
                    <a:pt x="12416" y="12491"/>
                  </a:cubicBezTo>
                  <a:cubicBezTo>
                    <a:pt x="12343" y="12466"/>
                    <a:pt x="12269" y="12439"/>
                    <a:pt x="12196" y="12414"/>
                  </a:cubicBezTo>
                  <a:cubicBezTo>
                    <a:pt x="12387" y="11885"/>
                    <a:pt x="12577" y="11356"/>
                    <a:pt x="12768" y="10828"/>
                  </a:cubicBezTo>
                  <a:close/>
                  <a:moveTo>
                    <a:pt x="11168" y="13603"/>
                  </a:moveTo>
                  <a:cubicBezTo>
                    <a:pt x="11201" y="14325"/>
                    <a:pt x="11234" y="15047"/>
                    <a:pt x="11267" y="15769"/>
                  </a:cubicBezTo>
                  <a:cubicBezTo>
                    <a:pt x="11173" y="15775"/>
                    <a:pt x="11078" y="15782"/>
                    <a:pt x="10983" y="15788"/>
                  </a:cubicBezTo>
                  <a:cubicBezTo>
                    <a:pt x="10929" y="15066"/>
                    <a:pt x="10877" y="14343"/>
                    <a:pt x="10824" y="13619"/>
                  </a:cubicBezTo>
                  <a:cubicBezTo>
                    <a:pt x="10939" y="13614"/>
                    <a:pt x="11054" y="13608"/>
                    <a:pt x="11168" y="13603"/>
                  </a:cubicBezTo>
                  <a:close/>
                  <a:moveTo>
                    <a:pt x="6846" y="12136"/>
                  </a:moveTo>
                  <a:cubicBezTo>
                    <a:pt x="7773" y="12784"/>
                    <a:pt x="8195" y="14878"/>
                    <a:pt x="7819" y="16933"/>
                  </a:cubicBezTo>
                  <a:cubicBezTo>
                    <a:pt x="7230" y="15417"/>
                    <a:pt x="6605" y="13908"/>
                    <a:pt x="6846" y="12136"/>
                  </a:cubicBezTo>
                  <a:close/>
                  <a:moveTo>
                    <a:pt x="5274" y="13907"/>
                  </a:moveTo>
                  <a:lnTo>
                    <a:pt x="5274" y="13907"/>
                  </a:lnTo>
                  <a:cubicBezTo>
                    <a:pt x="6265" y="14799"/>
                    <a:pt x="6391" y="16116"/>
                    <a:pt x="6936" y="17229"/>
                  </a:cubicBezTo>
                  <a:cubicBezTo>
                    <a:pt x="6055" y="16282"/>
                    <a:pt x="5317" y="15265"/>
                    <a:pt x="5274" y="13907"/>
                  </a:cubicBezTo>
                  <a:close/>
                  <a:moveTo>
                    <a:pt x="3892" y="1857"/>
                  </a:moveTo>
                  <a:cubicBezTo>
                    <a:pt x="3822" y="1857"/>
                    <a:pt x="3746" y="1869"/>
                    <a:pt x="3662" y="1894"/>
                  </a:cubicBezTo>
                  <a:cubicBezTo>
                    <a:pt x="3458" y="2494"/>
                    <a:pt x="3850" y="2906"/>
                    <a:pt x="4153" y="3289"/>
                  </a:cubicBezTo>
                  <a:cubicBezTo>
                    <a:pt x="4799" y="4107"/>
                    <a:pt x="5505" y="4881"/>
                    <a:pt x="6199" y="5661"/>
                  </a:cubicBezTo>
                  <a:cubicBezTo>
                    <a:pt x="6458" y="5953"/>
                    <a:pt x="6775" y="6206"/>
                    <a:pt x="6676" y="6709"/>
                  </a:cubicBezTo>
                  <a:cubicBezTo>
                    <a:pt x="4972" y="4941"/>
                    <a:pt x="4186" y="4326"/>
                    <a:pt x="3228" y="4326"/>
                  </a:cubicBezTo>
                  <a:cubicBezTo>
                    <a:pt x="2975" y="4326"/>
                    <a:pt x="2710" y="4369"/>
                    <a:pt x="2412" y="4445"/>
                  </a:cubicBezTo>
                  <a:cubicBezTo>
                    <a:pt x="2700" y="4846"/>
                    <a:pt x="2877" y="5175"/>
                    <a:pt x="3129" y="5427"/>
                  </a:cubicBezTo>
                  <a:cubicBezTo>
                    <a:pt x="3979" y="6273"/>
                    <a:pt x="4974" y="6912"/>
                    <a:pt x="6083" y="7359"/>
                  </a:cubicBezTo>
                  <a:cubicBezTo>
                    <a:pt x="6919" y="7697"/>
                    <a:pt x="7435" y="8293"/>
                    <a:pt x="7735" y="9127"/>
                  </a:cubicBezTo>
                  <a:cubicBezTo>
                    <a:pt x="7995" y="9847"/>
                    <a:pt x="8331" y="10541"/>
                    <a:pt x="8579" y="11264"/>
                  </a:cubicBezTo>
                  <a:cubicBezTo>
                    <a:pt x="8987" y="12447"/>
                    <a:pt x="9413" y="13632"/>
                    <a:pt x="8879" y="14910"/>
                  </a:cubicBezTo>
                  <a:cubicBezTo>
                    <a:pt x="8721" y="15289"/>
                    <a:pt x="8718" y="15729"/>
                    <a:pt x="8630" y="16137"/>
                  </a:cubicBezTo>
                  <a:cubicBezTo>
                    <a:pt x="8585" y="16338"/>
                    <a:pt x="8506" y="16532"/>
                    <a:pt x="8443" y="16728"/>
                  </a:cubicBezTo>
                  <a:cubicBezTo>
                    <a:pt x="8290" y="16030"/>
                    <a:pt x="8301" y="15363"/>
                    <a:pt x="8205" y="14712"/>
                  </a:cubicBezTo>
                  <a:cubicBezTo>
                    <a:pt x="8099" y="13995"/>
                    <a:pt x="7935" y="13280"/>
                    <a:pt x="7723" y="12586"/>
                  </a:cubicBezTo>
                  <a:cubicBezTo>
                    <a:pt x="7612" y="12226"/>
                    <a:pt x="7398" y="11877"/>
                    <a:pt x="6914" y="11877"/>
                  </a:cubicBezTo>
                  <a:cubicBezTo>
                    <a:pt x="6871" y="11877"/>
                    <a:pt x="6827" y="11879"/>
                    <a:pt x="6780" y="11885"/>
                  </a:cubicBezTo>
                  <a:cubicBezTo>
                    <a:pt x="6124" y="12806"/>
                    <a:pt x="6691" y="13818"/>
                    <a:pt x="6660" y="14832"/>
                  </a:cubicBezTo>
                  <a:cubicBezTo>
                    <a:pt x="6284" y="14352"/>
                    <a:pt x="5965" y="13915"/>
                    <a:pt x="5606" y="13510"/>
                  </a:cubicBezTo>
                  <a:cubicBezTo>
                    <a:pt x="5535" y="13431"/>
                    <a:pt x="5361" y="13366"/>
                    <a:pt x="5241" y="13366"/>
                  </a:cubicBezTo>
                  <a:cubicBezTo>
                    <a:pt x="5203" y="13366"/>
                    <a:pt x="5170" y="13373"/>
                    <a:pt x="5148" y="13387"/>
                  </a:cubicBezTo>
                  <a:cubicBezTo>
                    <a:pt x="5001" y="13480"/>
                    <a:pt x="4835" y="13716"/>
                    <a:pt x="4857" y="13866"/>
                  </a:cubicBezTo>
                  <a:cubicBezTo>
                    <a:pt x="4919" y="14308"/>
                    <a:pt x="5039" y="14749"/>
                    <a:pt x="5188" y="15172"/>
                  </a:cubicBezTo>
                  <a:cubicBezTo>
                    <a:pt x="5695" y="16622"/>
                    <a:pt x="6786" y="17693"/>
                    <a:pt x="7691" y="18876"/>
                  </a:cubicBezTo>
                  <a:cubicBezTo>
                    <a:pt x="8040" y="19334"/>
                    <a:pt x="8175" y="19746"/>
                    <a:pt x="8159" y="20290"/>
                  </a:cubicBezTo>
                  <a:cubicBezTo>
                    <a:pt x="8146" y="20711"/>
                    <a:pt x="8111" y="21163"/>
                    <a:pt x="8440" y="21664"/>
                  </a:cubicBezTo>
                  <a:cubicBezTo>
                    <a:pt x="8491" y="21389"/>
                    <a:pt x="8528" y="21255"/>
                    <a:pt x="8536" y="21119"/>
                  </a:cubicBezTo>
                  <a:cubicBezTo>
                    <a:pt x="8674" y="18499"/>
                    <a:pt x="9126" y="15929"/>
                    <a:pt x="9803" y="13395"/>
                  </a:cubicBezTo>
                  <a:cubicBezTo>
                    <a:pt x="10037" y="12520"/>
                    <a:pt x="10261" y="11640"/>
                    <a:pt x="10443" y="10754"/>
                  </a:cubicBezTo>
                  <a:lnTo>
                    <a:pt x="10443" y="10752"/>
                  </a:lnTo>
                  <a:cubicBezTo>
                    <a:pt x="10522" y="10372"/>
                    <a:pt x="10675" y="9926"/>
                    <a:pt x="10231" y="9593"/>
                  </a:cubicBezTo>
                  <a:cubicBezTo>
                    <a:pt x="9437" y="9757"/>
                    <a:pt x="9569" y="10560"/>
                    <a:pt x="9141" y="11243"/>
                  </a:cubicBezTo>
                  <a:cubicBezTo>
                    <a:pt x="9163" y="10199"/>
                    <a:pt x="9193" y="9381"/>
                    <a:pt x="9193" y="8561"/>
                  </a:cubicBezTo>
                  <a:cubicBezTo>
                    <a:pt x="9193" y="7475"/>
                    <a:pt x="9113" y="6393"/>
                    <a:pt x="8600" y="5409"/>
                  </a:cubicBezTo>
                  <a:cubicBezTo>
                    <a:pt x="8501" y="5219"/>
                    <a:pt x="8221" y="4984"/>
                    <a:pt x="8046" y="4984"/>
                  </a:cubicBezTo>
                  <a:cubicBezTo>
                    <a:pt x="8036" y="4984"/>
                    <a:pt x="8026" y="4985"/>
                    <a:pt x="8017" y="4987"/>
                  </a:cubicBezTo>
                  <a:cubicBezTo>
                    <a:pt x="7814" y="5022"/>
                    <a:pt x="7584" y="5306"/>
                    <a:pt x="7503" y="5532"/>
                  </a:cubicBezTo>
                  <a:cubicBezTo>
                    <a:pt x="7394" y="5840"/>
                    <a:pt x="7415" y="6195"/>
                    <a:pt x="7380" y="6530"/>
                  </a:cubicBezTo>
                  <a:cubicBezTo>
                    <a:pt x="7074" y="6236"/>
                    <a:pt x="6901" y="5908"/>
                    <a:pt x="6755" y="5570"/>
                  </a:cubicBezTo>
                  <a:cubicBezTo>
                    <a:pt x="6240" y="4372"/>
                    <a:pt x="5521" y="3309"/>
                    <a:pt x="4636" y="2358"/>
                  </a:cubicBezTo>
                  <a:cubicBezTo>
                    <a:pt x="4427" y="2132"/>
                    <a:pt x="4236" y="1857"/>
                    <a:pt x="3892" y="1857"/>
                  </a:cubicBezTo>
                  <a:close/>
                  <a:moveTo>
                    <a:pt x="10781" y="0"/>
                  </a:moveTo>
                  <a:cubicBezTo>
                    <a:pt x="10497" y="763"/>
                    <a:pt x="10596" y="1313"/>
                    <a:pt x="10877" y="1851"/>
                  </a:cubicBezTo>
                  <a:cubicBezTo>
                    <a:pt x="10879" y="1839"/>
                    <a:pt x="10880" y="1826"/>
                    <a:pt x="10882" y="1815"/>
                  </a:cubicBezTo>
                  <a:cubicBezTo>
                    <a:pt x="10887" y="2172"/>
                    <a:pt x="10891" y="2529"/>
                    <a:pt x="10896" y="3012"/>
                  </a:cubicBezTo>
                  <a:cubicBezTo>
                    <a:pt x="9967" y="2114"/>
                    <a:pt x="9670" y="692"/>
                    <a:pt x="8115" y="382"/>
                  </a:cubicBezTo>
                  <a:lnTo>
                    <a:pt x="8115" y="382"/>
                  </a:lnTo>
                  <a:cubicBezTo>
                    <a:pt x="8162" y="1892"/>
                    <a:pt x="9227" y="2700"/>
                    <a:pt x="10023" y="3736"/>
                  </a:cubicBezTo>
                  <a:cubicBezTo>
                    <a:pt x="9454" y="3548"/>
                    <a:pt x="8991" y="3395"/>
                    <a:pt x="8472" y="3222"/>
                  </a:cubicBezTo>
                  <a:lnTo>
                    <a:pt x="8472" y="3222"/>
                  </a:lnTo>
                  <a:cubicBezTo>
                    <a:pt x="8399" y="3879"/>
                    <a:pt x="8762" y="4146"/>
                    <a:pt x="9040" y="4424"/>
                  </a:cubicBezTo>
                  <a:cubicBezTo>
                    <a:pt x="9729" y="5115"/>
                    <a:pt x="10440" y="5784"/>
                    <a:pt x="11163" y="6440"/>
                  </a:cubicBezTo>
                  <a:cubicBezTo>
                    <a:pt x="11555" y="6795"/>
                    <a:pt x="11714" y="7190"/>
                    <a:pt x="11691" y="7727"/>
                  </a:cubicBezTo>
                  <a:cubicBezTo>
                    <a:pt x="11661" y="8422"/>
                    <a:pt x="11598" y="9155"/>
                    <a:pt x="11776" y="9811"/>
                  </a:cubicBezTo>
                  <a:cubicBezTo>
                    <a:pt x="12097" y="11003"/>
                    <a:pt x="11696" y="12071"/>
                    <a:pt x="11498" y="13213"/>
                  </a:cubicBezTo>
                  <a:cubicBezTo>
                    <a:pt x="11244" y="13130"/>
                    <a:pt x="11040" y="13065"/>
                    <a:pt x="10828" y="12995"/>
                  </a:cubicBezTo>
                  <a:cubicBezTo>
                    <a:pt x="10435" y="13505"/>
                    <a:pt x="10514" y="14033"/>
                    <a:pt x="10552" y="14548"/>
                  </a:cubicBezTo>
                  <a:cubicBezTo>
                    <a:pt x="10659" y="16019"/>
                    <a:pt x="10702" y="17423"/>
                    <a:pt x="9603" y="18671"/>
                  </a:cubicBezTo>
                  <a:cubicBezTo>
                    <a:pt x="8904" y="19464"/>
                    <a:pt x="8726" y="20884"/>
                    <a:pt x="8931" y="21779"/>
                  </a:cubicBezTo>
                  <a:cubicBezTo>
                    <a:pt x="9035" y="21367"/>
                    <a:pt x="9083" y="21065"/>
                    <a:pt x="9187" y="20786"/>
                  </a:cubicBezTo>
                  <a:cubicBezTo>
                    <a:pt x="9441" y="20102"/>
                    <a:pt x="9563" y="19285"/>
                    <a:pt x="10023" y="18781"/>
                  </a:cubicBezTo>
                  <a:cubicBezTo>
                    <a:pt x="11083" y="17617"/>
                    <a:pt x="11544" y="16246"/>
                    <a:pt x="11899" y="14779"/>
                  </a:cubicBezTo>
                  <a:cubicBezTo>
                    <a:pt x="12046" y="14175"/>
                    <a:pt x="12349" y="13610"/>
                    <a:pt x="12569" y="13022"/>
                  </a:cubicBezTo>
                  <a:cubicBezTo>
                    <a:pt x="12814" y="12370"/>
                    <a:pt x="13073" y="11721"/>
                    <a:pt x="13267" y="11052"/>
                  </a:cubicBezTo>
                  <a:cubicBezTo>
                    <a:pt x="13370" y="10703"/>
                    <a:pt x="13348" y="10318"/>
                    <a:pt x="13381" y="9966"/>
                  </a:cubicBezTo>
                  <a:cubicBezTo>
                    <a:pt x="13092" y="9888"/>
                    <a:pt x="12909" y="9838"/>
                    <a:pt x="12705" y="9782"/>
                  </a:cubicBezTo>
                  <a:cubicBezTo>
                    <a:pt x="12921" y="9097"/>
                    <a:pt x="13166" y="8476"/>
                    <a:pt x="13308" y="7832"/>
                  </a:cubicBezTo>
                  <a:cubicBezTo>
                    <a:pt x="13474" y="7088"/>
                    <a:pt x="13572" y="6325"/>
                    <a:pt x="13651" y="5565"/>
                  </a:cubicBezTo>
                  <a:lnTo>
                    <a:pt x="13653" y="5566"/>
                  </a:lnTo>
                  <a:cubicBezTo>
                    <a:pt x="13683" y="5271"/>
                    <a:pt x="13662" y="4919"/>
                    <a:pt x="13179" y="4797"/>
                  </a:cubicBezTo>
                  <a:cubicBezTo>
                    <a:pt x="12560" y="5249"/>
                    <a:pt x="12675" y="6145"/>
                    <a:pt x="12144" y="6836"/>
                  </a:cubicBezTo>
                  <a:cubicBezTo>
                    <a:pt x="12106" y="5495"/>
                    <a:pt x="12146" y="4304"/>
                    <a:pt x="12015" y="3132"/>
                  </a:cubicBezTo>
                  <a:cubicBezTo>
                    <a:pt x="11920" y="2283"/>
                    <a:pt x="11621" y="1452"/>
                    <a:pt x="11362" y="629"/>
                  </a:cubicBezTo>
                  <a:cubicBezTo>
                    <a:pt x="11296" y="417"/>
                    <a:pt x="11035" y="267"/>
                    <a:pt x="10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6863213" y="-126387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7573275" y="75038"/>
              <a:ext cx="936625" cy="470675"/>
            </a:xfrm>
            <a:custGeom>
              <a:avLst/>
              <a:gdLst/>
              <a:ahLst/>
              <a:cxnLst/>
              <a:rect l="l" t="t" r="r" b="b"/>
              <a:pathLst>
                <a:path w="37465" h="18827" extrusionOk="0">
                  <a:moveTo>
                    <a:pt x="20254" y="713"/>
                  </a:moveTo>
                  <a:lnTo>
                    <a:pt x="20254" y="713"/>
                  </a:lnTo>
                  <a:cubicBezTo>
                    <a:pt x="20105" y="1033"/>
                    <a:pt x="20018" y="1245"/>
                    <a:pt x="19911" y="1449"/>
                  </a:cubicBezTo>
                  <a:cubicBezTo>
                    <a:pt x="19630" y="1982"/>
                    <a:pt x="19687" y="2448"/>
                    <a:pt x="20055" y="2948"/>
                  </a:cubicBezTo>
                  <a:cubicBezTo>
                    <a:pt x="20478" y="3523"/>
                    <a:pt x="20440" y="3551"/>
                    <a:pt x="20105" y="4505"/>
                  </a:cubicBezTo>
                  <a:cubicBezTo>
                    <a:pt x="19342" y="4377"/>
                    <a:pt x="18652" y="4260"/>
                    <a:pt x="17805" y="4118"/>
                  </a:cubicBezTo>
                  <a:cubicBezTo>
                    <a:pt x="18181" y="3782"/>
                    <a:pt x="18475" y="3519"/>
                    <a:pt x="18816" y="3215"/>
                  </a:cubicBezTo>
                  <a:cubicBezTo>
                    <a:pt x="18700" y="3174"/>
                    <a:pt x="18591" y="3157"/>
                    <a:pt x="18487" y="3157"/>
                  </a:cubicBezTo>
                  <a:cubicBezTo>
                    <a:pt x="17780" y="3157"/>
                    <a:pt x="17319" y="3973"/>
                    <a:pt x="16616" y="3973"/>
                  </a:cubicBezTo>
                  <a:cubicBezTo>
                    <a:pt x="16462" y="3973"/>
                    <a:pt x="16295" y="3933"/>
                    <a:pt x="16112" y="3837"/>
                  </a:cubicBezTo>
                  <a:cubicBezTo>
                    <a:pt x="16698" y="3418"/>
                    <a:pt x="17226" y="3042"/>
                    <a:pt x="17752" y="2665"/>
                  </a:cubicBezTo>
                  <a:cubicBezTo>
                    <a:pt x="17739" y="2665"/>
                    <a:pt x="17726" y="2665"/>
                    <a:pt x="17714" y="2665"/>
                  </a:cubicBezTo>
                  <a:cubicBezTo>
                    <a:pt x="16903" y="2665"/>
                    <a:pt x="16225" y="3012"/>
                    <a:pt x="15659" y="3482"/>
                  </a:cubicBezTo>
                  <a:cubicBezTo>
                    <a:pt x="15194" y="3868"/>
                    <a:pt x="14717" y="4027"/>
                    <a:pt x="14105" y="4027"/>
                  </a:cubicBezTo>
                  <a:cubicBezTo>
                    <a:pt x="13875" y="4027"/>
                    <a:pt x="13626" y="4005"/>
                    <a:pt x="13351" y="3963"/>
                  </a:cubicBezTo>
                  <a:cubicBezTo>
                    <a:pt x="15513" y="2379"/>
                    <a:pt x="17657" y="1246"/>
                    <a:pt x="20254" y="713"/>
                  </a:cubicBezTo>
                  <a:close/>
                  <a:moveTo>
                    <a:pt x="6225" y="7652"/>
                  </a:moveTo>
                  <a:cubicBezTo>
                    <a:pt x="5832" y="7652"/>
                    <a:pt x="5418" y="7902"/>
                    <a:pt x="5398" y="8244"/>
                  </a:cubicBezTo>
                  <a:cubicBezTo>
                    <a:pt x="5384" y="8512"/>
                    <a:pt x="5570" y="8790"/>
                    <a:pt x="5630" y="8959"/>
                  </a:cubicBezTo>
                  <a:cubicBezTo>
                    <a:pt x="5741" y="8992"/>
                    <a:pt x="5853" y="9007"/>
                    <a:pt x="5961" y="9007"/>
                  </a:cubicBezTo>
                  <a:cubicBezTo>
                    <a:pt x="6413" y="9007"/>
                    <a:pt x="6807" y="8745"/>
                    <a:pt x="6889" y="8427"/>
                  </a:cubicBezTo>
                  <a:cubicBezTo>
                    <a:pt x="6984" y="8048"/>
                    <a:pt x="6829" y="7791"/>
                    <a:pt x="6456" y="7683"/>
                  </a:cubicBezTo>
                  <a:cubicBezTo>
                    <a:pt x="6382" y="7662"/>
                    <a:pt x="6304" y="7652"/>
                    <a:pt x="6225" y="7652"/>
                  </a:cubicBezTo>
                  <a:close/>
                  <a:moveTo>
                    <a:pt x="32612" y="7413"/>
                  </a:moveTo>
                  <a:cubicBezTo>
                    <a:pt x="31336" y="7413"/>
                    <a:pt x="29376" y="8203"/>
                    <a:pt x="28540" y="9050"/>
                  </a:cubicBezTo>
                  <a:cubicBezTo>
                    <a:pt x="30038" y="8448"/>
                    <a:pt x="31325" y="7931"/>
                    <a:pt x="32612" y="7413"/>
                  </a:cubicBezTo>
                  <a:close/>
                  <a:moveTo>
                    <a:pt x="32639" y="8479"/>
                  </a:moveTo>
                  <a:cubicBezTo>
                    <a:pt x="31587" y="8612"/>
                    <a:pt x="30578" y="8881"/>
                    <a:pt x="29717" y="9623"/>
                  </a:cubicBezTo>
                  <a:cubicBezTo>
                    <a:pt x="30717" y="9332"/>
                    <a:pt x="31717" y="9042"/>
                    <a:pt x="32717" y="8749"/>
                  </a:cubicBezTo>
                  <a:cubicBezTo>
                    <a:pt x="32691" y="8659"/>
                    <a:pt x="32665" y="8569"/>
                    <a:pt x="32639" y="8479"/>
                  </a:cubicBezTo>
                  <a:close/>
                  <a:moveTo>
                    <a:pt x="14932" y="5734"/>
                  </a:moveTo>
                  <a:cubicBezTo>
                    <a:pt x="14687" y="5734"/>
                    <a:pt x="14440" y="5847"/>
                    <a:pt x="14202" y="6130"/>
                  </a:cubicBezTo>
                  <a:cubicBezTo>
                    <a:pt x="15899" y="6457"/>
                    <a:pt x="15975" y="6724"/>
                    <a:pt x="14831" y="8375"/>
                  </a:cubicBezTo>
                  <a:cubicBezTo>
                    <a:pt x="15480" y="8824"/>
                    <a:pt x="16385" y="8820"/>
                    <a:pt x="16592" y="9746"/>
                  </a:cubicBezTo>
                  <a:cubicBezTo>
                    <a:pt x="16349" y="10045"/>
                    <a:pt x="16111" y="10335"/>
                    <a:pt x="15777" y="10743"/>
                  </a:cubicBezTo>
                  <a:cubicBezTo>
                    <a:pt x="16799" y="10493"/>
                    <a:pt x="17046" y="10324"/>
                    <a:pt x="17093" y="9836"/>
                  </a:cubicBezTo>
                  <a:cubicBezTo>
                    <a:pt x="17185" y="8871"/>
                    <a:pt x="16319" y="8674"/>
                    <a:pt x="15728" y="8225"/>
                  </a:cubicBezTo>
                  <a:cubicBezTo>
                    <a:pt x="15994" y="7467"/>
                    <a:pt x="16564" y="6668"/>
                    <a:pt x="15630" y="5999"/>
                  </a:cubicBezTo>
                  <a:cubicBezTo>
                    <a:pt x="15405" y="5840"/>
                    <a:pt x="15169" y="5734"/>
                    <a:pt x="14932" y="5734"/>
                  </a:cubicBezTo>
                  <a:close/>
                  <a:moveTo>
                    <a:pt x="29687" y="11909"/>
                  </a:moveTo>
                  <a:cubicBezTo>
                    <a:pt x="29622" y="11969"/>
                    <a:pt x="29558" y="12027"/>
                    <a:pt x="29494" y="12087"/>
                  </a:cubicBezTo>
                  <a:cubicBezTo>
                    <a:pt x="30189" y="12856"/>
                    <a:pt x="30886" y="13626"/>
                    <a:pt x="31583" y="14396"/>
                  </a:cubicBezTo>
                  <a:cubicBezTo>
                    <a:pt x="31673" y="14324"/>
                    <a:pt x="31764" y="14251"/>
                    <a:pt x="31854" y="14180"/>
                  </a:cubicBezTo>
                  <a:cubicBezTo>
                    <a:pt x="31252" y="13308"/>
                    <a:pt x="30595" y="12488"/>
                    <a:pt x="29687" y="11909"/>
                  </a:cubicBezTo>
                  <a:close/>
                  <a:moveTo>
                    <a:pt x="10971" y="6338"/>
                  </a:moveTo>
                  <a:cubicBezTo>
                    <a:pt x="10692" y="6338"/>
                    <a:pt x="10372" y="6425"/>
                    <a:pt x="10061" y="6596"/>
                  </a:cubicBezTo>
                  <a:cubicBezTo>
                    <a:pt x="10511" y="6784"/>
                    <a:pt x="11157" y="6505"/>
                    <a:pt x="11350" y="7293"/>
                  </a:cubicBezTo>
                  <a:cubicBezTo>
                    <a:pt x="10858" y="7740"/>
                    <a:pt x="10329" y="8223"/>
                    <a:pt x="9789" y="8716"/>
                  </a:cubicBezTo>
                  <a:cubicBezTo>
                    <a:pt x="10516" y="9304"/>
                    <a:pt x="10422" y="10155"/>
                    <a:pt x="9509" y="11267"/>
                  </a:cubicBezTo>
                  <a:cubicBezTo>
                    <a:pt x="10975" y="12431"/>
                    <a:pt x="11326" y="12600"/>
                    <a:pt x="10135" y="14540"/>
                  </a:cubicBezTo>
                  <a:cubicBezTo>
                    <a:pt x="10822" y="14439"/>
                    <a:pt x="11178" y="13937"/>
                    <a:pt x="11312" y="13337"/>
                  </a:cubicBezTo>
                  <a:cubicBezTo>
                    <a:pt x="11516" y="12425"/>
                    <a:pt x="10977" y="11766"/>
                    <a:pt x="10367" y="11236"/>
                  </a:cubicBezTo>
                  <a:cubicBezTo>
                    <a:pt x="10631" y="10784"/>
                    <a:pt x="10983" y="10414"/>
                    <a:pt x="11050" y="9997"/>
                  </a:cubicBezTo>
                  <a:cubicBezTo>
                    <a:pt x="11121" y="9553"/>
                    <a:pt x="10920" y="9067"/>
                    <a:pt x="10830" y="8558"/>
                  </a:cubicBezTo>
                  <a:cubicBezTo>
                    <a:pt x="11193" y="8005"/>
                    <a:pt x="12285" y="7710"/>
                    <a:pt x="11688" y="6685"/>
                  </a:cubicBezTo>
                  <a:cubicBezTo>
                    <a:pt x="11552" y="6452"/>
                    <a:pt x="11288" y="6338"/>
                    <a:pt x="10971" y="6338"/>
                  </a:cubicBezTo>
                  <a:close/>
                  <a:moveTo>
                    <a:pt x="27798" y="11912"/>
                  </a:moveTo>
                  <a:lnTo>
                    <a:pt x="27798" y="11912"/>
                  </a:lnTo>
                  <a:cubicBezTo>
                    <a:pt x="28284" y="13106"/>
                    <a:pt x="29676" y="14534"/>
                    <a:pt x="30636" y="14823"/>
                  </a:cubicBezTo>
                  <a:cubicBezTo>
                    <a:pt x="29992" y="13716"/>
                    <a:pt x="28607" y="12294"/>
                    <a:pt x="27798" y="11912"/>
                  </a:cubicBezTo>
                  <a:close/>
                  <a:moveTo>
                    <a:pt x="19952" y="7021"/>
                  </a:moveTo>
                  <a:cubicBezTo>
                    <a:pt x="19753" y="7021"/>
                    <a:pt x="19517" y="7102"/>
                    <a:pt x="19202" y="7261"/>
                  </a:cubicBezTo>
                  <a:cubicBezTo>
                    <a:pt x="19271" y="7282"/>
                    <a:pt x="19341" y="7325"/>
                    <a:pt x="19406" y="7325"/>
                  </a:cubicBezTo>
                  <a:cubicBezTo>
                    <a:pt x="19411" y="7325"/>
                    <a:pt x="19416" y="7325"/>
                    <a:pt x="19421" y="7325"/>
                  </a:cubicBezTo>
                  <a:cubicBezTo>
                    <a:pt x="19489" y="7316"/>
                    <a:pt x="19555" y="7311"/>
                    <a:pt x="19619" y="7311"/>
                  </a:cubicBezTo>
                  <a:cubicBezTo>
                    <a:pt x="20006" y="7311"/>
                    <a:pt x="20321" y="7481"/>
                    <a:pt x="20372" y="7890"/>
                  </a:cubicBezTo>
                  <a:cubicBezTo>
                    <a:pt x="20404" y="8146"/>
                    <a:pt x="20135" y="8459"/>
                    <a:pt x="19958" y="8715"/>
                  </a:cubicBezTo>
                  <a:cubicBezTo>
                    <a:pt x="19791" y="8953"/>
                    <a:pt x="19567" y="9152"/>
                    <a:pt x="19301" y="9438"/>
                  </a:cubicBezTo>
                  <a:cubicBezTo>
                    <a:pt x="19865" y="9610"/>
                    <a:pt x="20278" y="9689"/>
                    <a:pt x="20646" y="9860"/>
                  </a:cubicBezTo>
                  <a:cubicBezTo>
                    <a:pt x="21547" y="10275"/>
                    <a:pt x="21650" y="10931"/>
                    <a:pt x="20939" y="11608"/>
                  </a:cubicBezTo>
                  <a:cubicBezTo>
                    <a:pt x="20655" y="11880"/>
                    <a:pt x="20336" y="12114"/>
                    <a:pt x="19916" y="12460"/>
                  </a:cubicBezTo>
                  <a:cubicBezTo>
                    <a:pt x="20451" y="12700"/>
                    <a:pt x="20838" y="12829"/>
                    <a:pt x="21178" y="13038"/>
                  </a:cubicBezTo>
                  <a:cubicBezTo>
                    <a:pt x="21604" y="13300"/>
                    <a:pt x="22047" y="13622"/>
                    <a:pt x="21976" y="14204"/>
                  </a:cubicBezTo>
                  <a:cubicBezTo>
                    <a:pt x="21909" y="14755"/>
                    <a:pt x="21412" y="14872"/>
                    <a:pt x="20969" y="14995"/>
                  </a:cubicBezTo>
                  <a:cubicBezTo>
                    <a:pt x="20387" y="15156"/>
                    <a:pt x="19802" y="15305"/>
                    <a:pt x="19218" y="15459"/>
                  </a:cubicBezTo>
                  <a:cubicBezTo>
                    <a:pt x="19243" y="15564"/>
                    <a:pt x="19267" y="15668"/>
                    <a:pt x="19290" y="15772"/>
                  </a:cubicBezTo>
                  <a:cubicBezTo>
                    <a:pt x="19609" y="15752"/>
                    <a:pt x="19930" y="15753"/>
                    <a:pt x="20244" y="15704"/>
                  </a:cubicBezTo>
                  <a:cubicBezTo>
                    <a:pt x="20653" y="15640"/>
                    <a:pt x="21070" y="15572"/>
                    <a:pt x="21462" y="15441"/>
                  </a:cubicBezTo>
                  <a:cubicBezTo>
                    <a:pt x="22699" y="15030"/>
                    <a:pt x="22914" y="13921"/>
                    <a:pt x="21930" y="13043"/>
                  </a:cubicBezTo>
                  <a:cubicBezTo>
                    <a:pt x="21634" y="12780"/>
                    <a:pt x="21292" y="12570"/>
                    <a:pt x="20965" y="12330"/>
                  </a:cubicBezTo>
                  <a:cubicBezTo>
                    <a:pt x="22366" y="10833"/>
                    <a:pt x="22266" y="10296"/>
                    <a:pt x="20418" y="9135"/>
                  </a:cubicBezTo>
                  <a:cubicBezTo>
                    <a:pt x="20638" y="8512"/>
                    <a:pt x="21162" y="7868"/>
                    <a:pt x="20451" y="7233"/>
                  </a:cubicBezTo>
                  <a:cubicBezTo>
                    <a:pt x="20292" y="7091"/>
                    <a:pt x="20137" y="7021"/>
                    <a:pt x="19952" y="7021"/>
                  </a:cubicBezTo>
                  <a:close/>
                  <a:moveTo>
                    <a:pt x="15202" y="10735"/>
                  </a:moveTo>
                  <a:cubicBezTo>
                    <a:pt x="15002" y="10978"/>
                    <a:pt x="14972" y="11179"/>
                    <a:pt x="15030" y="11351"/>
                  </a:cubicBezTo>
                  <a:cubicBezTo>
                    <a:pt x="15321" y="12218"/>
                    <a:pt x="15556" y="13117"/>
                    <a:pt x="15961" y="13929"/>
                  </a:cubicBezTo>
                  <a:cubicBezTo>
                    <a:pt x="16360" y="14731"/>
                    <a:pt x="16197" y="15404"/>
                    <a:pt x="15840" y="16286"/>
                  </a:cubicBezTo>
                  <a:cubicBezTo>
                    <a:pt x="15520" y="15542"/>
                    <a:pt x="15267" y="14949"/>
                    <a:pt x="15010" y="14358"/>
                  </a:cubicBezTo>
                  <a:cubicBezTo>
                    <a:pt x="14728" y="13709"/>
                    <a:pt x="14444" y="13060"/>
                    <a:pt x="14157" y="12414"/>
                  </a:cubicBezTo>
                  <a:cubicBezTo>
                    <a:pt x="13831" y="11681"/>
                    <a:pt x="13444" y="11141"/>
                    <a:pt x="12994" y="10793"/>
                  </a:cubicBezTo>
                  <a:lnTo>
                    <a:pt x="12994" y="10793"/>
                  </a:lnTo>
                  <a:cubicBezTo>
                    <a:pt x="13329" y="11629"/>
                    <a:pt x="13623" y="12310"/>
                    <a:pt x="13874" y="13006"/>
                  </a:cubicBezTo>
                  <a:cubicBezTo>
                    <a:pt x="14109" y="13663"/>
                    <a:pt x="14555" y="14257"/>
                    <a:pt x="14612" y="14971"/>
                  </a:cubicBezTo>
                  <a:cubicBezTo>
                    <a:pt x="14529" y="15008"/>
                    <a:pt x="14447" y="15044"/>
                    <a:pt x="14365" y="15080"/>
                  </a:cubicBezTo>
                  <a:cubicBezTo>
                    <a:pt x="13664" y="13752"/>
                    <a:pt x="12962" y="12424"/>
                    <a:pt x="12261" y="11095"/>
                  </a:cubicBezTo>
                  <a:cubicBezTo>
                    <a:pt x="12128" y="11452"/>
                    <a:pt x="12084" y="11801"/>
                    <a:pt x="12218" y="12059"/>
                  </a:cubicBezTo>
                  <a:cubicBezTo>
                    <a:pt x="12849" y="13270"/>
                    <a:pt x="13500" y="14474"/>
                    <a:pt x="14209" y="15640"/>
                  </a:cubicBezTo>
                  <a:cubicBezTo>
                    <a:pt x="14436" y="16014"/>
                    <a:pt x="14836" y="16311"/>
                    <a:pt x="15210" y="16562"/>
                  </a:cubicBezTo>
                  <a:cubicBezTo>
                    <a:pt x="15477" y="16741"/>
                    <a:pt x="15699" y="16831"/>
                    <a:pt x="15883" y="16831"/>
                  </a:cubicBezTo>
                  <a:cubicBezTo>
                    <a:pt x="16200" y="16831"/>
                    <a:pt x="16407" y="16564"/>
                    <a:pt x="16535" y="16014"/>
                  </a:cubicBezTo>
                  <a:cubicBezTo>
                    <a:pt x="16820" y="14798"/>
                    <a:pt x="17063" y="13572"/>
                    <a:pt x="17295" y="12345"/>
                  </a:cubicBezTo>
                  <a:cubicBezTo>
                    <a:pt x="17332" y="12153"/>
                    <a:pt x="17223" y="11937"/>
                    <a:pt x="17180" y="11732"/>
                  </a:cubicBezTo>
                  <a:cubicBezTo>
                    <a:pt x="17118" y="11730"/>
                    <a:pt x="17058" y="11730"/>
                    <a:pt x="16997" y="11728"/>
                  </a:cubicBezTo>
                  <a:cubicBezTo>
                    <a:pt x="16826" y="12292"/>
                    <a:pt x="16654" y="12856"/>
                    <a:pt x="16404" y="13673"/>
                  </a:cubicBezTo>
                  <a:cubicBezTo>
                    <a:pt x="15937" y="12531"/>
                    <a:pt x="15570" y="11634"/>
                    <a:pt x="15202" y="10735"/>
                  </a:cubicBezTo>
                  <a:close/>
                  <a:moveTo>
                    <a:pt x="15586" y="4575"/>
                  </a:moveTo>
                  <a:cubicBezTo>
                    <a:pt x="19986" y="4575"/>
                    <a:pt x="23788" y="6301"/>
                    <a:pt x="27332" y="9002"/>
                  </a:cubicBezTo>
                  <a:cubicBezTo>
                    <a:pt x="30082" y="6544"/>
                    <a:pt x="33467" y="6028"/>
                    <a:pt x="36712" y="4908"/>
                  </a:cubicBezTo>
                  <a:lnTo>
                    <a:pt x="36712" y="4908"/>
                  </a:lnTo>
                  <a:cubicBezTo>
                    <a:pt x="35879" y="8029"/>
                    <a:pt x="33685" y="9746"/>
                    <a:pt x="30333" y="10814"/>
                  </a:cubicBezTo>
                  <a:cubicBezTo>
                    <a:pt x="31107" y="11774"/>
                    <a:pt x="31872" y="12681"/>
                    <a:pt x="32587" y="13624"/>
                  </a:cubicBezTo>
                  <a:cubicBezTo>
                    <a:pt x="33284" y="14540"/>
                    <a:pt x="33930" y="15496"/>
                    <a:pt x="34767" y="16671"/>
                  </a:cubicBezTo>
                  <a:cubicBezTo>
                    <a:pt x="31744" y="15925"/>
                    <a:pt x="28724" y="15944"/>
                    <a:pt x="26646" y="13403"/>
                  </a:cubicBezTo>
                  <a:cubicBezTo>
                    <a:pt x="26229" y="13782"/>
                    <a:pt x="25839" y="14152"/>
                    <a:pt x="25433" y="14501"/>
                  </a:cubicBezTo>
                  <a:cubicBezTo>
                    <a:pt x="22404" y="17105"/>
                    <a:pt x="18937" y="18232"/>
                    <a:pt x="15114" y="18232"/>
                  </a:cubicBezTo>
                  <a:cubicBezTo>
                    <a:pt x="14531" y="18232"/>
                    <a:pt x="13939" y="18205"/>
                    <a:pt x="13340" y="18154"/>
                  </a:cubicBezTo>
                  <a:cubicBezTo>
                    <a:pt x="10539" y="17914"/>
                    <a:pt x="7985" y="16949"/>
                    <a:pt x="5546" y="15652"/>
                  </a:cubicBezTo>
                  <a:cubicBezTo>
                    <a:pt x="3905" y="14780"/>
                    <a:pt x="2539" y="13550"/>
                    <a:pt x="1518" y="11983"/>
                  </a:cubicBezTo>
                  <a:cubicBezTo>
                    <a:pt x="970" y="11142"/>
                    <a:pt x="495" y="10253"/>
                    <a:pt x="735" y="9124"/>
                  </a:cubicBezTo>
                  <a:cubicBezTo>
                    <a:pt x="1788" y="9095"/>
                    <a:pt x="2845" y="9067"/>
                    <a:pt x="3900" y="9037"/>
                  </a:cubicBezTo>
                  <a:lnTo>
                    <a:pt x="3956" y="8828"/>
                  </a:lnTo>
                  <a:cubicBezTo>
                    <a:pt x="3785" y="8702"/>
                    <a:pt x="3613" y="8576"/>
                    <a:pt x="3310" y="8350"/>
                  </a:cubicBezTo>
                  <a:cubicBezTo>
                    <a:pt x="6960" y="5789"/>
                    <a:pt x="10996" y="4630"/>
                    <a:pt x="15378" y="4576"/>
                  </a:cubicBezTo>
                  <a:cubicBezTo>
                    <a:pt x="15447" y="4575"/>
                    <a:pt x="15516" y="4575"/>
                    <a:pt x="15586" y="4575"/>
                  </a:cubicBezTo>
                  <a:close/>
                  <a:moveTo>
                    <a:pt x="21067" y="0"/>
                  </a:moveTo>
                  <a:cubicBezTo>
                    <a:pt x="20481" y="73"/>
                    <a:pt x="19909" y="90"/>
                    <a:pt x="19366" y="220"/>
                  </a:cubicBezTo>
                  <a:cubicBezTo>
                    <a:pt x="16886" y="812"/>
                    <a:pt x="14722" y="2044"/>
                    <a:pt x="12773" y="3647"/>
                  </a:cubicBezTo>
                  <a:cubicBezTo>
                    <a:pt x="12263" y="4068"/>
                    <a:pt x="11754" y="4297"/>
                    <a:pt x="11122" y="4413"/>
                  </a:cubicBezTo>
                  <a:cubicBezTo>
                    <a:pt x="8348" y="4932"/>
                    <a:pt x="5750" y="5930"/>
                    <a:pt x="3395" y="7486"/>
                  </a:cubicBezTo>
                  <a:cubicBezTo>
                    <a:pt x="2647" y="7979"/>
                    <a:pt x="1946" y="8516"/>
                    <a:pt x="1091" y="8516"/>
                  </a:cubicBezTo>
                  <a:cubicBezTo>
                    <a:pt x="906" y="8516"/>
                    <a:pt x="714" y="8491"/>
                    <a:pt x="512" y="8435"/>
                  </a:cubicBezTo>
                  <a:lnTo>
                    <a:pt x="512" y="8435"/>
                  </a:lnTo>
                  <a:cubicBezTo>
                    <a:pt x="0" y="9598"/>
                    <a:pt x="15" y="10275"/>
                    <a:pt x="632" y="11504"/>
                  </a:cubicBezTo>
                  <a:cubicBezTo>
                    <a:pt x="1657" y="13547"/>
                    <a:pt x="3276" y="15036"/>
                    <a:pt x="5241" y="16123"/>
                  </a:cubicBezTo>
                  <a:cubicBezTo>
                    <a:pt x="7963" y="17627"/>
                    <a:pt x="10851" y="18625"/>
                    <a:pt x="14000" y="18796"/>
                  </a:cubicBezTo>
                  <a:cubicBezTo>
                    <a:pt x="14383" y="18816"/>
                    <a:pt x="14762" y="18827"/>
                    <a:pt x="15138" y="18827"/>
                  </a:cubicBezTo>
                  <a:cubicBezTo>
                    <a:pt x="18622" y="18827"/>
                    <a:pt x="21836" y="17919"/>
                    <a:pt x="24718" y="15801"/>
                  </a:cubicBezTo>
                  <a:cubicBezTo>
                    <a:pt x="25345" y="15338"/>
                    <a:pt x="25918" y="14801"/>
                    <a:pt x="26463" y="14343"/>
                  </a:cubicBezTo>
                  <a:cubicBezTo>
                    <a:pt x="27283" y="14862"/>
                    <a:pt x="28008" y="15442"/>
                    <a:pt x="28826" y="15816"/>
                  </a:cubicBezTo>
                  <a:cubicBezTo>
                    <a:pt x="30622" y="16636"/>
                    <a:pt x="32556" y="16970"/>
                    <a:pt x="34513" y="17159"/>
                  </a:cubicBezTo>
                  <a:cubicBezTo>
                    <a:pt x="34620" y="17170"/>
                    <a:pt x="34728" y="17196"/>
                    <a:pt x="34834" y="17196"/>
                  </a:cubicBezTo>
                  <a:cubicBezTo>
                    <a:pt x="34851" y="17196"/>
                    <a:pt x="34868" y="17195"/>
                    <a:pt x="34886" y="17194"/>
                  </a:cubicBezTo>
                  <a:cubicBezTo>
                    <a:pt x="35364" y="17151"/>
                    <a:pt x="35547" y="16837"/>
                    <a:pt x="35315" y="16428"/>
                  </a:cubicBezTo>
                  <a:cubicBezTo>
                    <a:pt x="35194" y="16215"/>
                    <a:pt x="35001" y="16041"/>
                    <a:pt x="34854" y="15839"/>
                  </a:cubicBezTo>
                  <a:cubicBezTo>
                    <a:pt x="33709" y="14264"/>
                    <a:pt x="32567" y="12686"/>
                    <a:pt x="31382" y="11049"/>
                  </a:cubicBezTo>
                  <a:cubicBezTo>
                    <a:pt x="31630" y="10945"/>
                    <a:pt x="31887" y="10834"/>
                    <a:pt x="32148" y="10729"/>
                  </a:cubicBezTo>
                  <a:cubicBezTo>
                    <a:pt x="34427" y="9809"/>
                    <a:pt x="36037" y="8204"/>
                    <a:pt x="36986" y="5947"/>
                  </a:cubicBezTo>
                  <a:cubicBezTo>
                    <a:pt x="37184" y="5475"/>
                    <a:pt x="37465" y="4966"/>
                    <a:pt x="37053" y="4360"/>
                  </a:cubicBezTo>
                  <a:lnTo>
                    <a:pt x="37053" y="4360"/>
                  </a:lnTo>
                  <a:cubicBezTo>
                    <a:pt x="33614" y="5339"/>
                    <a:pt x="30068" y="5984"/>
                    <a:pt x="27251" y="8377"/>
                  </a:cubicBezTo>
                  <a:cubicBezTo>
                    <a:pt x="25239" y="6710"/>
                    <a:pt x="23061" y="5606"/>
                    <a:pt x="20682" y="4720"/>
                  </a:cubicBezTo>
                  <a:cubicBezTo>
                    <a:pt x="21320" y="3663"/>
                    <a:pt x="20753" y="2851"/>
                    <a:pt x="20285" y="2134"/>
                  </a:cubicBezTo>
                  <a:cubicBezTo>
                    <a:pt x="20445" y="1352"/>
                    <a:pt x="21323" y="986"/>
                    <a:pt x="2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8675663" y="-344700"/>
              <a:ext cx="637425" cy="952750"/>
            </a:xfrm>
            <a:custGeom>
              <a:avLst/>
              <a:gdLst/>
              <a:ahLst/>
              <a:cxnLst/>
              <a:rect l="l" t="t" r="r" b="b"/>
              <a:pathLst>
                <a:path w="25497" h="38110" extrusionOk="0">
                  <a:moveTo>
                    <a:pt x="24410" y="1393"/>
                  </a:moveTo>
                  <a:cubicBezTo>
                    <a:pt x="24290" y="1393"/>
                    <a:pt x="24211" y="1581"/>
                    <a:pt x="24339" y="1668"/>
                  </a:cubicBezTo>
                  <a:cubicBezTo>
                    <a:pt x="24579" y="1832"/>
                    <a:pt x="24762" y="2044"/>
                    <a:pt x="24898" y="2300"/>
                  </a:cubicBezTo>
                  <a:cubicBezTo>
                    <a:pt x="24925" y="2351"/>
                    <a:pt x="24967" y="2372"/>
                    <a:pt x="25011" y="2372"/>
                  </a:cubicBezTo>
                  <a:cubicBezTo>
                    <a:pt x="25107" y="2372"/>
                    <a:pt x="25207" y="2268"/>
                    <a:pt x="25147" y="2155"/>
                  </a:cubicBezTo>
                  <a:cubicBezTo>
                    <a:pt x="24988" y="1855"/>
                    <a:pt x="24764" y="1610"/>
                    <a:pt x="24484" y="1419"/>
                  </a:cubicBezTo>
                  <a:lnTo>
                    <a:pt x="24486" y="1419"/>
                  </a:lnTo>
                  <a:cubicBezTo>
                    <a:pt x="24460" y="1401"/>
                    <a:pt x="24434" y="1393"/>
                    <a:pt x="24410" y="1393"/>
                  </a:cubicBezTo>
                  <a:close/>
                  <a:moveTo>
                    <a:pt x="23784" y="3952"/>
                  </a:moveTo>
                  <a:lnTo>
                    <a:pt x="23784" y="3952"/>
                  </a:lnTo>
                  <a:cubicBezTo>
                    <a:pt x="23836" y="4213"/>
                    <a:pt x="23890" y="4473"/>
                    <a:pt x="23942" y="4734"/>
                  </a:cubicBezTo>
                  <a:cubicBezTo>
                    <a:pt x="23988" y="4726"/>
                    <a:pt x="24034" y="4718"/>
                    <a:pt x="24080" y="4710"/>
                  </a:cubicBezTo>
                  <a:cubicBezTo>
                    <a:pt x="24050" y="4459"/>
                    <a:pt x="24021" y="4210"/>
                    <a:pt x="23991" y="3959"/>
                  </a:cubicBezTo>
                  <a:cubicBezTo>
                    <a:pt x="23922" y="3957"/>
                    <a:pt x="23854" y="3954"/>
                    <a:pt x="23784" y="3952"/>
                  </a:cubicBezTo>
                  <a:close/>
                  <a:moveTo>
                    <a:pt x="23137" y="6269"/>
                  </a:moveTo>
                  <a:lnTo>
                    <a:pt x="23141" y="6275"/>
                  </a:lnTo>
                  <a:lnTo>
                    <a:pt x="23141" y="6275"/>
                  </a:lnTo>
                  <a:cubicBezTo>
                    <a:pt x="23139" y="6273"/>
                    <a:pt x="23137" y="6271"/>
                    <a:pt x="23137" y="6271"/>
                  </a:cubicBezTo>
                  <a:cubicBezTo>
                    <a:pt x="23137" y="6271"/>
                    <a:pt x="23137" y="6271"/>
                    <a:pt x="23137" y="6271"/>
                  </a:cubicBezTo>
                  <a:lnTo>
                    <a:pt x="23137" y="6271"/>
                  </a:lnTo>
                  <a:cubicBezTo>
                    <a:pt x="23137" y="6270"/>
                    <a:pt x="23137" y="6270"/>
                    <a:pt x="23137" y="6269"/>
                  </a:cubicBezTo>
                  <a:close/>
                  <a:moveTo>
                    <a:pt x="22776" y="5556"/>
                  </a:moveTo>
                  <a:lnTo>
                    <a:pt x="22776" y="5556"/>
                  </a:lnTo>
                  <a:cubicBezTo>
                    <a:pt x="22783" y="6290"/>
                    <a:pt x="22838" y="6457"/>
                    <a:pt x="23162" y="6802"/>
                  </a:cubicBezTo>
                  <a:cubicBezTo>
                    <a:pt x="23152" y="6603"/>
                    <a:pt x="23145" y="6438"/>
                    <a:pt x="23137" y="6271"/>
                  </a:cubicBezTo>
                  <a:lnTo>
                    <a:pt x="23137" y="6271"/>
                  </a:lnTo>
                  <a:cubicBezTo>
                    <a:pt x="23235" y="6423"/>
                    <a:pt x="23334" y="6573"/>
                    <a:pt x="23505" y="6837"/>
                  </a:cubicBezTo>
                  <a:cubicBezTo>
                    <a:pt x="23476" y="6355"/>
                    <a:pt x="23350" y="6017"/>
                    <a:pt x="23130" y="5822"/>
                  </a:cubicBezTo>
                  <a:lnTo>
                    <a:pt x="23130" y="5822"/>
                  </a:lnTo>
                  <a:cubicBezTo>
                    <a:pt x="23138" y="6006"/>
                    <a:pt x="23144" y="6148"/>
                    <a:pt x="23152" y="6288"/>
                  </a:cubicBezTo>
                  <a:cubicBezTo>
                    <a:pt x="23152" y="6288"/>
                    <a:pt x="23152" y="6287"/>
                    <a:pt x="23150" y="6286"/>
                  </a:cubicBezTo>
                  <a:lnTo>
                    <a:pt x="23150" y="6286"/>
                  </a:lnTo>
                  <a:cubicBezTo>
                    <a:pt x="23045" y="6080"/>
                    <a:pt x="22940" y="5876"/>
                    <a:pt x="22776" y="5556"/>
                  </a:cubicBezTo>
                  <a:close/>
                  <a:moveTo>
                    <a:pt x="20051" y="14639"/>
                  </a:moveTo>
                  <a:cubicBezTo>
                    <a:pt x="19933" y="14639"/>
                    <a:pt x="19829" y="14785"/>
                    <a:pt x="19941" y="14880"/>
                  </a:cubicBezTo>
                  <a:cubicBezTo>
                    <a:pt x="20614" y="15447"/>
                    <a:pt x="21200" y="16096"/>
                    <a:pt x="21693" y="16826"/>
                  </a:cubicBezTo>
                  <a:cubicBezTo>
                    <a:pt x="21724" y="16873"/>
                    <a:pt x="21768" y="16892"/>
                    <a:pt x="21813" y="16892"/>
                  </a:cubicBezTo>
                  <a:cubicBezTo>
                    <a:pt x="21915" y="16892"/>
                    <a:pt x="22015" y="16789"/>
                    <a:pt x="21942" y="16680"/>
                  </a:cubicBezTo>
                  <a:cubicBezTo>
                    <a:pt x="21437" y="15930"/>
                    <a:pt x="20838" y="15259"/>
                    <a:pt x="20146" y="14676"/>
                  </a:cubicBezTo>
                  <a:lnTo>
                    <a:pt x="20146" y="14674"/>
                  </a:lnTo>
                  <a:cubicBezTo>
                    <a:pt x="20116" y="14649"/>
                    <a:pt x="20083" y="14639"/>
                    <a:pt x="20051" y="14639"/>
                  </a:cubicBezTo>
                  <a:close/>
                  <a:moveTo>
                    <a:pt x="19925" y="15923"/>
                  </a:moveTo>
                  <a:cubicBezTo>
                    <a:pt x="19806" y="15923"/>
                    <a:pt x="19702" y="16069"/>
                    <a:pt x="19816" y="16162"/>
                  </a:cubicBezTo>
                  <a:cubicBezTo>
                    <a:pt x="20364" y="16614"/>
                    <a:pt x="20865" y="17116"/>
                    <a:pt x="21312" y="17669"/>
                  </a:cubicBezTo>
                  <a:cubicBezTo>
                    <a:pt x="21341" y="17704"/>
                    <a:pt x="21374" y="17718"/>
                    <a:pt x="21406" y="17718"/>
                  </a:cubicBezTo>
                  <a:cubicBezTo>
                    <a:pt x="21509" y="17718"/>
                    <a:pt x="21605" y="17573"/>
                    <a:pt x="21518" y="17464"/>
                  </a:cubicBezTo>
                  <a:cubicBezTo>
                    <a:pt x="21069" y="16913"/>
                    <a:pt x="20570" y="16410"/>
                    <a:pt x="20020" y="15959"/>
                  </a:cubicBezTo>
                  <a:cubicBezTo>
                    <a:pt x="19990" y="15933"/>
                    <a:pt x="19957" y="15923"/>
                    <a:pt x="19925" y="15923"/>
                  </a:cubicBezTo>
                  <a:close/>
                  <a:moveTo>
                    <a:pt x="19107" y="18574"/>
                  </a:moveTo>
                  <a:cubicBezTo>
                    <a:pt x="18999" y="18574"/>
                    <a:pt x="18901" y="18720"/>
                    <a:pt x="18998" y="18824"/>
                  </a:cubicBezTo>
                  <a:lnTo>
                    <a:pt x="19887" y="19776"/>
                  </a:lnTo>
                  <a:cubicBezTo>
                    <a:pt x="19917" y="19808"/>
                    <a:pt x="19950" y="19821"/>
                    <a:pt x="19983" y="19821"/>
                  </a:cubicBezTo>
                  <a:cubicBezTo>
                    <a:pt x="20091" y="19821"/>
                    <a:pt x="20190" y="19676"/>
                    <a:pt x="20091" y="19571"/>
                  </a:cubicBezTo>
                  <a:cubicBezTo>
                    <a:pt x="19796" y="19254"/>
                    <a:pt x="19499" y="18936"/>
                    <a:pt x="19202" y="18619"/>
                  </a:cubicBezTo>
                  <a:cubicBezTo>
                    <a:pt x="19173" y="18587"/>
                    <a:pt x="19139" y="18574"/>
                    <a:pt x="19107" y="18574"/>
                  </a:cubicBezTo>
                  <a:close/>
                  <a:moveTo>
                    <a:pt x="17579" y="18042"/>
                  </a:moveTo>
                  <a:cubicBezTo>
                    <a:pt x="17465" y="18042"/>
                    <a:pt x="17389" y="18229"/>
                    <a:pt x="17510" y="18320"/>
                  </a:cubicBezTo>
                  <a:cubicBezTo>
                    <a:pt x="18301" y="18914"/>
                    <a:pt x="19020" y="19588"/>
                    <a:pt x="19669" y="20334"/>
                  </a:cubicBezTo>
                  <a:cubicBezTo>
                    <a:pt x="19698" y="20367"/>
                    <a:pt x="19732" y="20381"/>
                    <a:pt x="19764" y="20381"/>
                  </a:cubicBezTo>
                  <a:cubicBezTo>
                    <a:pt x="19870" y="20381"/>
                    <a:pt x="19967" y="20236"/>
                    <a:pt x="19873" y="20129"/>
                  </a:cubicBezTo>
                  <a:cubicBezTo>
                    <a:pt x="19208" y="19364"/>
                    <a:pt x="18467" y="18680"/>
                    <a:pt x="17655" y="18071"/>
                  </a:cubicBezTo>
                  <a:cubicBezTo>
                    <a:pt x="17629" y="18051"/>
                    <a:pt x="17603" y="18042"/>
                    <a:pt x="17579" y="18042"/>
                  </a:cubicBezTo>
                  <a:close/>
                  <a:moveTo>
                    <a:pt x="15085" y="20429"/>
                  </a:moveTo>
                  <a:cubicBezTo>
                    <a:pt x="15093" y="20877"/>
                    <a:pt x="15299" y="21170"/>
                    <a:pt x="15738" y="21279"/>
                  </a:cubicBezTo>
                  <a:cubicBezTo>
                    <a:pt x="15521" y="20996"/>
                    <a:pt x="15303" y="20713"/>
                    <a:pt x="15085" y="20429"/>
                  </a:cubicBezTo>
                  <a:close/>
                  <a:moveTo>
                    <a:pt x="15897" y="20197"/>
                  </a:moveTo>
                  <a:cubicBezTo>
                    <a:pt x="15855" y="20209"/>
                    <a:pt x="15812" y="20220"/>
                    <a:pt x="15769" y="20233"/>
                  </a:cubicBezTo>
                  <a:cubicBezTo>
                    <a:pt x="15744" y="20898"/>
                    <a:pt x="15771" y="21001"/>
                    <a:pt x="16119" y="21339"/>
                  </a:cubicBezTo>
                  <a:cubicBezTo>
                    <a:pt x="16033" y="20898"/>
                    <a:pt x="15965" y="20547"/>
                    <a:pt x="15897" y="20197"/>
                  </a:cubicBezTo>
                  <a:close/>
                  <a:moveTo>
                    <a:pt x="10994" y="24515"/>
                  </a:moveTo>
                  <a:cubicBezTo>
                    <a:pt x="10894" y="24515"/>
                    <a:pt x="10794" y="24619"/>
                    <a:pt x="10862" y="24730"/>
                  </a:cubicBezTo>
                  <a:cubicBezTo>
                    <a:pt x="11067" y="25070"/>
                    <a:pt x="11272" y="25411"/>
                    <a:pt x="11478" y="25750"/>
                  </a:cubicBezTo>
                  <a:cubicBezTo>
                    <a:pt x="11507" y="25799"/>
                    <a:pt x="11551" y="25820"/>
                    <a:pt x="11595" y="25820"/>
                  </a:cubicBezTo>
                  <a:cubicBezTo>
                    <a:pt x="11695" y="25820"/>
                    <a:pt x="11795" y="25716"/>
                    <a:pt x="11727" y="25605"/>
                  </a:cubicBezTo>
                  <a:cubicBezTo>
                    <a:pt x="11522" y="25264"/>
                    <a:pt x="11317" y="24924"/>
                    <a:pt x="11111" y="24583"/>
                  </a:cubicBezTo>
                  <a:cubicBezTo>
                    <a:pt x="11082" y="24535"/>
                    <a:pt x="11038" y="24515"/>
                    <a:pt x="10994" y="24515"/>
                  </a:cubicBezTo>
                  <a:close/>
                  <a:moveTo>
                    <a:pt x="10383" y="24923"/>
                  </a:moveTo>
                  <a:cubicBezTo>
                    <a:pt x="10281" y="24923"/>
                    <a:pt x="10181" y="25025"/>
                    <a:pt x="10252" y="25134"/>
                  </a:cubicBezTo>
                  <a:cubicBezTo>
                    <a:pt x="10595" y="25657"/>
                    <a:pt x="10936" y="26178"/>
                    <a:pt x="11279" y="26701"/>
                  </a:cubicBezTo>
                  <a:cubicBezTo>
                    <a:pt x="11309" y="26748"/>
                    <a:pt x="11353" y="26767"/>
                    <a:pt x="11397" y="26767"/>
                  </a:cubicBezTo>
                  <a:cubicBezTo>
                    <a:pt x="11499" y="26767"/>
                    <a:pt x="11600" y="26664"/>
                    <a:pt x="11528" y="26556"/>
                  </a:cubicBezTo>
                  <a:cubicBezTo>
                    <a:pt x="11185" y="26033"/>
                    <a:pt x="10844" y="25510"/>
                    <a:pt x="10503" y="24989"/>
                  </a:cubicBezTo>
                  <a:cubicBezTo>
                    <a:pt x="10472" y="24942"/>
                    <a:pt x="10427" y="24923"/>
                    <a:pt x="10383" y="24923"/>
                  </a:cubicBezTo>
                  <a:close/>
                  <a:moveTo>
                    <a:pt x="10050" y="25864"/>
                  </a:moveTo>
                  <a:cubicBezTo>
                    <a:pt x="9929" y="25864"/>
                    <a:pt x="9823" y="26011"/>
                    <a:pt x="9939" y="26101"/>
                  </a:cubicBezTo>
                  <a:cubicBezTo>
                    <a:pt x="10637" y="26644"/>
                    <a:pt x="11181" y="27322"/>
                    <a:pt x="11558" y="28120"/>
                  </a:cubicBezTo>
                  <a:cubicBezTo>
                    <a:pt x="11581" y="28168"/>
                    <a:pt x="11629" y="28190"/>
                    <a:pt x="11678" y="28190"/>
                  </a:cubicBezTo>
                  <a:cubicBezTo>
                    <a:pt x="11756" y="28190"/>
                    <a:pt x="11838" y="28135"/>
                    <a:pt x="11828" y="28047"/>
                  </a:cubicBezTo>
                  <a:cubicBezTo>
                    <a:pt x="11819" y="27965"/>
                    <a:pt x="11809" y="27883"/>
                    <a:pt x="11802" y="27799"/>
                  </a:cubicBezTo>
                  <a:cubicBezTo>
                    <a:pt x="11792" y="27712"/>
                    <a:pt x="11719" y="27665"/>
                    <a:pt x="11650" y="27662"/>
                  </a:cubicBezTo>
                  <a:cubicBezTo>
                    <a:pt x="11272" y="26976"/>
                    <a:pt x="10767" y="26381"/>
                    <a:pt x="10145" y="25897"/>
                  </a:cubicBezTo>
                  <a:cubicBezTo>
                    <a:pt x="10115" y="25874"/>
                    <a:pt x="10082" y="25864"/>
                    <a:pt x="10050" y="25864"/>
                  </a:cubicBezTo>
                  <a:close/>
                  <a:moveTo>
                    <a:pt x="7979" y="26968"/>
                  </a:moveTo>
                  <a:lnTo>
                    <a:pt x="7979" y="26968"/>
                  </a:lnTo>
                  <a:cubicBezTo>
                    <a:pt x="7805" y="27377"/>
                    <a:pt x="7704" y="27793"/>
                    <a:pt x="7845" y="28230"/>
                  </a:cubicBezTo>
                  <a:cubicBezTo>
                    <a:pt x="7980" y="27815"/>
                    <a:pt x="8164" y="27404"/>
                    <a:pt x="7979" y="26968"/>
                  </a:cubicBezTo>
                  <a:close/>
                  <a:moveTo>
                    <a:pt x="8484" y="26859"/>
                  </a:moveTo>
                  <a:cubicBezTo>
                    <a:pt x="8238" y="27431"/>
                    <a:pt x="8197" y="27903"/>
                    <a:pt x="8424" y="28442"/>
                  </a:cubicBezTo>
                  <a:cubicBezTo>
                    <a:pt x="8506" y="27821"/>
                    <a:pt x="8570" y="27341"/>
                    <a:pt x="8633" y="26861"/>
                  </a:cubicBezTo>
                  <a:cubicBezTo>
                    <a:pt x="8582" y="26861"/>
                    <a:pt x="8533" y="26859"/>
                    <a:pt x="8484" y="26859"/>
                  </a:cubicBezTo>
                  <a:close/>
                  <a:moveTo>
                    <a:pt x="4908" y="29159"/>
                  </a:moveTo>
                  <a:cubicBezTo>
                    <a:pt x="4866" y="29159"/>
                    <a:pt x="4826" y="29182"/>
                    <a:pt x="4802" y="29235"/>
                  </a:cubicBezTo>
                  <a:cubicBezTo>
                    <a:pt x="4637" y="29619"/>
                    <a:pt x="4471" y="30003"/>
                    <a:pt x="4305" y="30386"/>
                  </a:cubicBezTo>
                  <a:cubicBezTo>
                    <a:pt x="4255" y="30502"/>
                    <a:pt x="4357" y="30608"/>
                    <a:pt x="4449" y="30608"/>
                  </a:cubicBezTo>
                  <a:cubicBezTo>
                    <a:pt x="4491" y="30608"/>
                    <a:pt x="4531" y="30586"/>
                    <a:pt x="4554" y="30532"/>
                  </a:cubicBezTo>
                  <a:cubicBezTo>
                    <a:pt x="4720" y="30148"/>
                    <a:pt x="4886" y="29766"/>
                    <a:pt x="5054" y="29382"/>
                  </a:cubicBezTo>
                  <a:cubicBezTo>
                    <a:pt x="5103" y="29266"/>
                    <a:pt x="5001" y="29159"/>
                    <a:pt x="4908" y="29159"/>
                  </a:cubicBezTo>
                  <a:close/>
                  <a:moveTo>
                    <a:pt x="5537" y="30309"/>
                  </a:moveTo>
                  <a:cubicBezTo>
                    <a:pt x="5520" y="30309"/>
                    <a:pt x="5502" y="30312"/>
                    <a:pt x="5483" y="30320"/>
                  </a:cubicBezTo>
                  <a:cubicBezTo>
                    <a:pt x="5210" y="30434"/>
                    <a:pt x="4938" y="30548"/>
                    <a:pt x="4665" y="30661"/>
                  </a:cubicBezTo>
                  <a:cubicBezTo>
                    <a:pt x="4515" y="30723"/>
                    <a:pt x="4557" y="30951"/>
                    <a:pt x="4688" y="30951"/>
                  </a:cubicBezTo>
                  <a:cubicBezTo>
                    <a:pt x="4705" y="30951"/>
                    <a:pt x="4723" y="30948"/>
                    <a:pt x="4742" y="30939"/>
                  </a:cubicBezTo>
                  <a:cubicBezTo>
                    <a:pt x="5014" y="30826"/>
                    <a:pt x="5287" y="30713"/>
                    <a:pt x="5561" y="30600"/>
                  </a:cubicBezTo>
                  <a:cubicBezTo>
                    <a:pt x="5711" y="30537"/>
                    <a:pt x="5669" y="30309"/>
                    <a:pt x="5537" y="30309"/>
                  </a:cubicBezTo>
                  <a:close/>
                  <a:moveTo>
                    <a:pt x="5802" y="31074"/>
                  </a:moveTo>
                  <a:cubicBezTo>
                    <a:pt x="5641" y="31074"/>
                    <a:pt x="5581" y="31325"/>
                    <a:pt x="5755" y="31356"/>
                  </a:cubicBezTo>
                  <a:cubicBezTo>
                    <a:pt x="5891" y="31380"/>
                    <a:pt x="6027" y="31404"/>
                    <a:pt x="6162" y="31427"/>
                  </a:cubicBezTo>
                  <a:cubicBezTo>
                    <a:pt x="6172" y="31429"/>
                    <a:pt x="6182" y="31430"/>
                    <a:pt x="6191" y="31430"/>
                  </a:cubicBezTo>
                  <a:cubicBezTo>
                    <a:pt x="6352" y="31430"/>
                    <a:pt x="6413" y="31179"/>
                    <a:pt x="6240" y="31148"/>
                  </a:cubicBezTo>
                  <a:cubicBezTo>
                    <a:pt x="6104" y="31124"/>
                    <a:pt x="5968" y="31100"/>
                    <a:pt x="5831" y="31077"/>
                  </a:cubicBezTo>
                  <a:cubicBezTo>
                    <a:pt x="5821" y="31075"/>
                    <a:pt x="5812" y="31074"/>
                    <a:pt x="5802" y="31074"/>
                  </a:cubicBezTo>
                  <a:close/>
                  <a:moveTo>
                    <a:pt x="24468" y="278"/>
                  </a:moveTo>
                  <a:cubicBezTo>
                    <a:pt x="24618" y="483"/>
                    <a:pt x="24776" y="649"/>
                    <a:pt x="24874" y="845"/>
                  </a:cubicBezTo>
                  <a:cubicBezTo>
                    <a:pt x="25157" y="1409"/>
                    <a:pt x="25241" y="2027"/>
                    <a:pt x="25207" y="2646"/>
                  </a:cubicBezTo>
                  <a:cubicBezTo>
                    <a:pt x="25203" y="2742"/>
                    <a:pt x="25196" y="2837"/>
                    <a:pt x="25192" y="2933"/>
                  </a:cubicBezTo>
                  <a:cubicBezTo>
                    <a:pt x="24888" y="2630"/>
                    <a:pt x="24563" y="2351"/>
                    <a:pt x="24214" y="2099"/>
                  </a:cubicBezTo>
                  <a:cubicBezTo>
                    <a:pt x="24188" y="2080"/>
                    <a:pt x="24161" y="2072"/>
                    <a:pt x="24137" y="2072"/>
                  </a:cubicBezTo>
                  <a:cubicBezTo>
                    <a:pt x="24021" y="2072"/>
                    <a:pt x="23943" y="2259"/>
                    <a:pt x="24067" y="2349"/>
                  </a:cubicBezTo>
                  <a:cubicBezTo>
                    <a:pt x="24468" y="2638"/>
                    <a:pt x="24836" y="2968"/>
                    <a:pt x="25173" y="3330"/>
                  </a:cubicBezTo>
                  <a:cubicBezTo>
                    <a:pt x="25111" y="4589"/>
                    <a:pt x="25059" y="5849"/>
                    <a:pt x="24895" y="7096"/>
                  </a:cubicBezTo>
                  <a:cubicBezTo>
                    <a:pt x="24691" y="8651"/>
                    <a:pt x="24377" y="10198"/>
                    <a:pt x="24013" y="11725"/>
                  </a:cubicBezTo>
                  <a:cubicBezTo>
                    <a:pt x="23779" y="12713"/>
                    <a:pt x="23426" y="13682"/>
                    <a:pt x="23028" y="14618"/>
                  </a:cubicBezTo>
                  <a:cubicBezTo>
                    <a:pt x="22497" y="15864"/>
                    <a:pt x="21898" y="17075"/>
                    <a:pt x="21236" y="18249"/>
                  </a:cubicBezTo>
                  <a:cubicBezTo>
                    <a:pt x="20859" y="17824"/>
                    <a:pt x="20436" y="17450"/>
                    <a:pt x="19970" y="17123"/>
                  </a:cubicBezTo>
                  <a:cubicBezTo>
                    <a:pt x="19944" y="17104"/>
                    <a:pt x="19918" y="17097"/>
                    <a:pt x="19894" y="17097"/>
                  </a:cubicBezTo>
                  <a:cubicBezTo>
                    <a:pt x="19777" y="17097"/>
                    <a:pt x="19698" y="17285"/>
                    <a:pt x="19824" y="17372"/>
                  </a:cubicBezTo>
                  <a:cubicBezTo>
                    <a:pt x="20278" y="17691"/>
                    <a:pt x="20687" y="18061"/>
                    <a:pt x="21052" y="18476"/>
                  </a:cubicBezTo>
                  <a:cubicBezTo>
                    <a:pt x="21064" y="18491"/>
                    <a:pt x="21077" y="18500"/>
                    <a:pt x="21089" y="18508"/>
                  </a:cubicBezTo>
                  <a:cubicBezTo>
                    <a:pt x="20396" y="19718"/>
                    <a:pt x="19635" y="20892"/>
                    <a:pt x="18810" y="22027"/>
                  </a:cubicBezTo>
                  <a:cubicBezTo>
                    <a:pt x="18104" y="22997"/>
                    <a:pt x="17256" y="23841"/>
                    <a:pt x="16295" y="24548"/>
                  </a:cubicBezTo>
                  <a:cubicBezTo>
                    <a:pt x="15514" y="25125"/>
                    <a:pt x="14798" y="25814"/>
                    <a:pt x="13858" y="26164"/>
                  </a:cubicBezTo>
                  <a:cubicBezTo>
                    <a:pt x="13700" y="26223"/>
                    <a:pt x="13588" y="26425"/>
                    <a:pt x="13477" y="26575"/>
                  </a:cubicBezTo>
                  <a:cubicBezTo>
                    <a:pt x="13048" y="27158"/>
                    <a:pt x="12639" y="27753"/>
                    <a:pt x="12201" y="28328"/>
                  </a:cubicBezTo>
                  <a:cubicBezTo>
                    <a:pt x="11675" y="29022"/>
                    <a:pt x="10993" y="29522"/>
                    <a:pt x="10181" y="29830"/>
                  </a:cubicBezTo>
                  <a:cubicBezTo>
                    <a:pt x="9814" y="29969"/>
                    <a:pt x="9571" y="30202"/>
                    <a:pt x="9431" y="30559"/>
                  </a:cubicBezTo>
                  <a:cubicBezTo>
                    <a:pt x="9337" y="30796"/>
                    <a:pt x="9244" y="31033"/>
                    <a:pt x="9138" y="31265"/>
                  </a:cubicBezTo>
                  <a:cubicBezTo>
                    <a:pt x="9059" y="31438"/>
                    <a:pt x="8980" y="31617"/>
                    <a:pt x="8868" y="31769"/>
                  </a:cubicBezTo>
                  <a:cubicBezTo>
                    <a:pt x="8639" y="32082"/>
                    <a:pt x="8234" y="32287"/>
                    <a:pt x="7930" y="32287"/>
                  </a:cubicBezTo>
                  <a:cubicBezTo>
                    <a:pt x="7845" y="32287"/>
                    <a:pt x="7767" y="32271"/>
                    <a:pt x="7704" y="32236"/>
                  </a:cubicBezTo>
                  <a:cubicBezTo>
                    <a:pt x="7410" y="32075"/>
                    <a:pt x="7244" y="31374"/>
                    <a:pt x="7407" y="30950"/>
                  </a:cubicBezTo>
                  <a:cubicBezTo>
                    <a:pt x="7459" y="30813"/>
                    <a:pt x="7538" y="30688"/>
                    <a:pt x="7603" y="30559"/>
                  </a:cubicBezTo>
                  <a:cubicBezTo>
                    <a:pt x="7146" y="30273"/>
                    <a:pt x="6679" y="30033"/>
                    <a:pt x="6275" y="29714"/>
                  </a:cubicBezTo>
                  <a:cubicBezTo>
                    <a:pt x="5793" y="29331"/>
                    <a:pt x="5918" y="28760"/>
                    <a:pt x="5989" y="28183"/>
                  </a:cubicBezTo>
                  <a:lnTo>
                    <a:pt x="5989" y="28183"/>
                  </a:lnTo>
                  <a:cubicBezTo>
                    <a:pt x="5769" y="28192"/>
                    <a:pt x="5598" y="28202"/>
                    <a:pt x="5382" y="28211"/>
                  </a:cubicBezTo>
                  <a:cubicBezTo>
                    <a:pt x="5453" y="27458"/>
                    <a:pt x="5670" y="26776"/>
                    <a:pt x="6243" y="26281"/>
                  </a:cubicBezTo>
                  <a:cubicBezTo>
                    <a:pt x="6837" y="25768"/>
                    <a:pt x="7453" y="25270"/>
                    <a:pt x="8107" y="24839"/>
                  </a:cubicBezTo>
                  <a:cubicBezTo>
                    <a:pt x="9642" y="23825"/>
                    <a:pt x="11032" y="22666"/>
                    <a:pt x="12277" y="21359"/>
                  </a:cubicBezTo>
                  <a:cubicBezTo>
                    <a:pt x="12672" y="21628"/>
                    <a:pt x="13021" y="21947"/>
                    <a:pt x="13329" y="22312"/>
                  </a:cubicBezTo>
                  <a:cubicBezTo>
                    <a:pt x="13358" y="22346"/>
                    <a:pt x="13391" y="22360"/>
                    <a:pt x="13423" y="22360"/>
                  </a:cubicBezTo>
                  <a:cubicBezTo>
                    <a:pt x="13528" y="22360"/>
                    <a:pt x="13624" y="22215"/>
                    <a:pt x="13533" y="22106"/>
                  </a:cubicBezTo>
                  <a:cubicBezTo>
                    <a:pt x="13223" y="21740"/>
                    <a:pt x="12871" y="21421"/>
                    <a:pt x="12478" y="21148"/>
                  </a:cubicBezTo>
                  <a:cubicBezTo>
                    <a:pt x="12602" y="21013"/>
                    <a:pt x="12726" y="20877"/>
                    <a:pt x="12847" y="20740"/>
                  </a:cubicBezTo>
                  <a:cubicBezTo>
                    <a:pt x="12988" y="20898"/>
                    <a:pt x="13128" y="21056"/>
                    <a:pt x="13269" y="21212"/>
                  </a:cubicBezTo>
                  <a:cubicBezTo>
                    <a:pt x="13298" y="21245"/>
                    <a:pt x="13332" y="21259"/>
                    <a:pt x="13364" y="21259"/>
                  </a:cubicBezTo>
                  <a:cubicBezTo>
                    <a:pt x="13470" y="21259"/>
                    <a:pt x="13567" y="21115"/>
                    <a:pt x="13473" y="21009"/>
                  </a:cubicBezTo>
                  <a:cubicBezTo>
                    <a:pt x="13329" y="20846"/>
                    <a:pt x="13184" y="20683"/>
                    <a:pt x="13040" y="20522"/>
                  </a:cubicBezTo>
                  <a:cubicBezTo>
                    <a:pt x="13105" y="20448"/>
                    <a:pt x="13168" y="20372"/>
                    <a:pt x="13233" y="20298"/>
                  </a:cubicBezTo>
                  <a:cubicBezTo>
                    <a:pt x="13244" y="20320"/>
                    <a:pt x="13261" y="20340"/>
                    <a:pt x="13289" y="20356"/>
                  </a:cubicBezTo>
                  <a:cubicBezTo>
                    <a:pt x="13536" y="20497"/>
                    <a:pt x="13752" y="20669"/>
                    <a:pt x="13945" y="20876"/>
                  </a:cubicBezTo>
                  <a:cubicBezTo>
                    <a:pt x="13974" y="20908"/>
                    <a:pt x="14008" y="20921"/>
                    <a:pt x="14041" y="20921"/>
                  </a:cubicBezTo>
                  <a:cubicBezTo>
                    <a:pt x="14149" y="20921"/>
                    <a:pt x="14247" y="20776"/>
                    <a:pt x="14149" y="20672"/>
                  </a:cubicBezTo>
                  <a:cubicBezTo>
                    <a:pt x="13940" y="20448"/>
                    <a:pt x="13702" y="20260"/>
                    <a:pt x="13436" y="20107"/>
                  </a:cubicBezTo>
                  <a:cubicBezTo>
                    <a:pt x="13425" y="20100"/>
                    <a:pt x="13414" y="20096"/>
                    <a:pt x="13403" y="20092"/>
                  </a:cubicBezTo>
                  <a:cubicBezTo>
                    <a:pt x="13850" y="19554"/>
                    <a:pt x="14275" y="18991"/>
                    <a:pt x="14680" y="18407"/>
                  </a:cubicBezTo>
                  <a:cubicBezTo>
                    <a:pt x="15043" y="17883"/>
                    <a:pt x="15408" y="17358"/>
                    <a:pt x="15804" y="16859"/>
                  </a:cubicBezTo>
                  <a:cubicBezTo>
                    <a:pt x="17572" y="14635"/>
                    <a:pt x="18747" y="12090"/>
                    <a:pt x="19794" y="9479"/>
                  </a:cubicBezTo>
                  <a:cubicBezTo>
                    <a:pt x="20554" y="7587"/>
                    <a:pt x="21273" y="5677"/>
                    <a:pt x="22014" y="3777"/>
                  </a:cubicBezTo>
                  <a:cubicBezTo>
                    <a:pt x="22497" y="2535"/>
                    <a:pt x="23116" y="1381"/>
                    <a:pt x="24163" y="509"/>
                  </a:cubicBezTo>
                  <a:cubicBezTo>
                    <a:pt x="24242" y="444"/>
                    <a:pt x="24326" y="386"/>
                    <a:pt x="24468" y="278"/>
                  </a:cubicBezTo>
                  <a:close/>
                  <a:moveTo>
                    <a:pt x="5531" y="28726"/>
                  </a:moveTo>
                  <a:lnTo>
                    <a:pt x="5531" y="28726"/>
                  </a:lnTo>
                  <a:cubicBezTo>
                    <a:pt x="5524" y="29725"/>
                    <a:pt x="6159" y="30262"/>
                    <a:pt x="7030" y="30604"/>
                  </a:cubicBezTo>
                  <a:lnTo>
                    <a:pt x="7030" y="32197"/>
                  </a:lnTo>
                  <a:lnTo>
                    <a:pt x="7028" y="32197"/>
                  </a:lnTo>
                  <a:cubicBezTo>
                    <a:pt x="6556" y="32015"/>
                    <a:pt x="6050" y="31821"/>
                    <a:pt x="5471" y="31598"/>
                  </a:cubicBezTo>
                  <a:cubicBezTo>
                    <a:pt x="5374" y="31664"/>
                    <a:pt x="5208" y="31756"/>
                    <a:pt x="5072" y="31879"/>
                  </a:cubicBezTo>
                  <a:cubicBezTo>
                    <a:pt x="4254" y="32626"/>
                    <a:pt x="3485" y="33415"/>
                    <a:pt x="2866" y="34345"/>
                  </a:cubicBezTo>
                  <a:cubicBezTo>
                    <a:pt x="2161" y="35403"/>
                    <a:pt x="1428" y="36443"/>
                    <a:pt x="681" y="37528"/>
                  </a:cubicBezTo>
                  <a:cubicBezTo>
                    <a:pt x="567" y="37447"/>
                    <a:pt x="455" y="37368"/>
                    <a:pt x="337" y="37283"/>
                  </a:cubicBezTo>
                  <a:cubicBezTo>
                    <a:pt x="890" y="35819"/>
                    <a:pt x="1526" y="34435"/>
                    <a:pt x="2596" y="33295"/>
                  </a:cubicBezTo>
                  <a:cubicBezTo>
                    <a:pt x="2755" y="33124"/>
                    <a:pt x="2883" y="32919"/>
                    <a:pt x="3057" y="32767"/>
                  </a:cubicBezTo>
                  <a:cubicBezTo>
                    <a:pt x="3984" y="31958"/>
                    <a:pt x="4253" y="30900"/>
                    <a:pt x="4237" y="29729"/>
                  </a:cubicBezTo>
                  <a:cubicBezTo>
                    <a:pt x="4232" y="29432"/>
                    <a:pt x="4235" y="29137"/>
                    <a:pt x="4235" y="28832"/>
                  </a:cubicBezTo>
                  <a:cubicBezTo>
                    <a:pt x="4706" y="28794"/>
                    <a:pt x="5096" y="28763"/>
                    <a:pt x="5531" y="28726"/>
                  </a:cubicBezTo>
                  <a:close/>
                  <a:moveTo>
                    <a:pt x="24421" y="1"/>
                  </a:moveTo>
                  <a:cubicBezTo>
                    <a:pt x="24295" y="1"/>
                    <a:pt x="24170" y="47"/>
                    <a:pt x="24064" y="139"/>
                  </a:cubicBezTo>
                  <a:cubicBezTo>
                    <a:pt x="23318" y="785"/>
                    <a:pt x="22653" y="1499"/>
                    <a:pt x="22239" y="2411"/>
                  </a:cubicBezTo>
                  <a:cubicBezTo>
                    <a:pt x="22020" y="2894"/>
                    <a:pt x="21789" y="3374"/>
                    <a:pt x="21592" y="3867"/>
                  </a:cubicBezTo>
                  <a:cubicBezTo>
                    <a:pt x="20829" y="5783"/>
                    <a:pt x="20088" y="7707"/>
                    <a:pt x="19319" y="9620"/>
                  </a:cubicBezTo>
                  <a:cubicBezTo>
                    <a:pt x="18251" y="12277"/>
                    <a:pt x="16971" y="14815"/>
                    <a:pt x="15142" y="17045"/>
                  </a:cubicBezTo>
                  <a:cubicBezTo>
                    <a:pt x="14874" y="17374"/>
                    <a:pt x="14632" y="17728"/>
                    <a:pt x="14392" y="18078"/>
                  </a:cubicBezTo>
                  <a:cubicBezTo>
                    <a:pt x="12629" y="20659"/>
                    <a:pt x="10443" y="22805"/>
                    <a:pt x="7834" y="24528"/>
                  </a:cubicBezTo>
                  <a:cubicBezTo>
                    <a:pt x="7214" y="24937"/>
                    <a:pt x="6630" y="25408"/>
                    <a:pt x="6071" y="25896"/>
                  </a:cubicBezTo>
                  <a:cubicBezTo>
                    <a:pt x="5396" y="26482"/>
                    <a:pt x="5076" y="27256"/>
                    <a:pt x="5035" y="28148"/>
                  </a:cubicBezTo>
                  <a:cubicBezTo>
                    <a:pt x="5030" y="28267"/>
                    <a:pt x="4986" y="28384"/>
                    <a:pt x="4965" y="28475"/>
                  </a:cubicBezTo>
                  <a:cubicBezTo>
                    <a:pt x="4883" y="28510"/>
                    <a:pt x="4809" y="28525"/>
                    <a:pt x="4743" y="28525"/>
                  </a:cubicBezTo>
                  <a:cubicBezTo>
                    <a:pt x="4453" y="28525"/>
                    <a:pt x="4287" y="28239"/>
                    <a:pt x="4028" y="28042"/>
                  </a:cubicBezTo>
                  <a:cubicBezTo>
                    <a:pt x="3960" y="28960"/>
                    <a:pt x="3853" y="29778"/>
                    <a:pt x="3855" y="30598"/>
                  </a:cubicBezTo>
                  <a:cubicBezTo>
                    <a:pt x="3855" y="31160"/>
                    <a:pt x="3641" y="31581"/>
                    <a:pt x="3297" y="31974"/>
                  </a:cubicBezTo>
                  <a:cubicBezTo>
                    <a:pt x="2904" y="32421"/>
                    <a:pt x="2501" y="32860"/>
                    <a:pt x="2114" y="33315"/>
                  </a:cubicBezTo>
                  <a:cubicBezTo>
                    <a:pt x="1106" y="34500"/>
                    <a:pt x="443" y="35864"/>
                    <a:pt x="0" y="37370"/>
                  </a:cubicBezTo>
                  <a:cubicBezTo>
                    <a:pt x="327" y="37608"/>
                    <a:pt x="481" y="38022"/>
                    <a:pt x="866" y="38109"/>
                  </a:cubicBezTo>
                  <a:cubicBezTo>
                    <a:pt x="972" y="37841"/>
                    <a:pt x="1026" y="37591"/>
                    <a:pt x="1157" y="37395"/>
                  </a:cubicBezTo>
                  <a:cubicBezTo>
                    <a:pt x="1801" y="36444"/>
                    <a:pt x="2487" y="35522"/>
                    <a:pt x="3119" y="34563"/>
                  </a:cubicBezTo>
                  <a:cubicBezTo>
                    <a:pt x="3771" y="33574"/>
                    <a:pt x="4603" y="32764"/>
                    <a:pt x="5452" y="31977"/>
                  </a:cubicBezTo>
                  <a:cubicBezTo>
                    <a:pt x="6076" y="32201"/>
                    <a:pt x="6603" y="32432"/>
                    <a:pt x="7154" y="32581"/>
                  </a:cubicBezTo>
                  <a:cubicBezTo>
                    <a:pt x="7337" y="32630"/>
                    <a:pt x="7527" y="32655"/>
                    <a:pt x="7716" y="32655"/>
                  </a:cubicBezTo>
                  <a:cubicBezTo>
                    <a:pt x="8395" y="32655"/>
                    <a:pt x="9065" y="32334"/>
                    <a:pt x="9361" y="31658"/>
                  </a:cubicBezTo>
                  <a:cubicBezTo>
                    <a:pt x="9497" y="31347"/>
                    <a:pt x="9628" y="31033"/>
                    <a:pt x="9756" y="30717"/>
                  </a:cubicBezTo>
                  <a:cubicBezTo>
                    <a:pt x="9865" y="30445"/>
                    <a:pt x="10045" y="30278"/>
                    <a:pt x="10326" y="30162"/>
                  </a:cubicBezTo>
                  <a:cubicBezTo>
                    <a:pt x="11209" y="29802"/>
                    <a:pt x="11950" y="29238"/>
                    <a:pt x="12519" y="28466"/>
                  </a:cubicBezTo>
                  <a:cubicBezTo>
                    <a:pt x="12934" y="27900"/>
                    <a:pt x="13337" y="27325"/>
                    <a:pt x="13751" y="26758"/>
                  </a:cubicBezTo>
                  <a:cubicBezTo>
                    <a:pt x="13836" y="26640"/>
                    <a:pt x="13924" y="26485"/>
                    <a:pt x="14048" y="26439"/>
                  </a:cubicBezTo>
                  <a:cubicBezTo>
                    <a:pt x="14885" y="26128"/>
                    <a:pt x="15528" y="25521"/>
                    <a:pt x="16231" y="25013"/>
                  </a:cubicBezTo>
                  <a:cubicBezTo>
                    <a:pt x="17447" y="24135"/>
                    <a:pt x="18499" y="23087"/>
                    <a:pt x="19346" y="21841"/>
                  </a:cubicBezTo>
                  <a:cubicBezTo>
                    <a:pt x="20170" y="20626"/>
                    <a:pt x="20962" y="19397"/>
                    <a:pt x="21679" y="18112"/>
                  </a:cubicBezTo>
                  <a:cubicBezTo>
                    <a:pt x="22950" y="15834"/>
                    <a:pt x="24024" y="13490"/>
                    <a:pt x="24579" y="10926"/>
                  </a:cubicBezTo>
                  <a:cubicBezTo>
                    <a:pt x="24989" y="9032"/>
                    <a:pt x="25299" y="7121"/>
                    <a:pt x="25424" y="5189"/>
                  </a:cubicBezTo>
                  <a:cubicBezTo>
                    <a:pt x="25496" y="4066"/>
                    <a:pt x="25490" y="2933"/>
                    <a:pt x="25425" y="1810"/>
                  </a:cubicBezTo>
                  <a:lnTo>
                    <a:pt x="25425" y="1809"/>
                  </a:lnTo>
                  <a:cubicBezTo>
                    <a:pt x="25397" y="1322"/>
                    <a:pt x="25182" y="822"/>
                    <a:pt x="24956" y="376"/>
                  </a:cubicBezTo>
                  <a:cubicBezTo>
                    <a:pt x="24828" y="123"/>
                    <a:pt x="24624" y="1"/>
                    <a:pt x="24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8631625" y="1196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7573275" y="1437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3" y="0"/>
                  </a:moveTo>
                  <a:cubicBezTo>
                    <a:pt x="1" y="0"/>
                    <a:pt x="1" y="965"/>
                    <a:pt x="623" y="965"/>
                  </a:cubicBezTo>
                  <a:cubicBezTo>
                    <a:pt x="1244" y="965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7192463" y="4051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8978825" y="1728938"/>
              <a:ext cx="416000" cy="353875"/>
            </a:xfrm>
            <a:custGeom>
              <a:avLst/>
              <a:gdLst/>
              <a:ahLst/>
              <a:cxnLst/>
              <a:rect l="l" t="t" r="r" b="b"/>
              <a:pathLst>
                <a:path w="16640" h="14155" extrusionOk="0">
                  <a:moveTo>
                    <a:pt x="9544" y="8648"/>
                  </a:moveTo>
                  <a:lnTo>
                    <a:pt x="9544" y="8648"/>
                  </a:lnTo>
                  <a:cubicBezTo>
                    <a:pt x="9279" y="9165"/>
                    <a:pt x="8860" y="9642"/>
                    <a:pt x="9146" y="10305"/>
                  </a:cubicBezTo>
                  <a:cubicBezTo>
                    <a:pt x="9415" y="9789"/>
                    <a:pt x="9721" y="9282"/>
                    <a:pt x="9544" y="8648"/>
                  </a:cubicBezTo>
                  <a:close/>
                  <a:moveTo>
                    <a:pt x="10067" y="9045"/>
                  </a:moveTo>
                  <a:cubicBezTo>
                    <a:pt x="9952" y="9512"/>
                    <a:pt x="9837" y="9978"/>
                    <a:pt x="9721" y="10446"/>
                  </a:cubicBezTo>
                  <a:cubicBezTo>
                    <a:pt x="9813" y="10465"/>
                    <a:pt x="9906" y="10482"/>
                    <a:pt x="9999" y="10501"/>
                  </a:cubicBezTo>
                  <a:cubicBezTo>
                    <a:pt x="10091" y="10030"/>
                    <a:pt x="10182" y="9558"/>
                    <a:pt x="10276" y="9086"/>
                  </a:cubicBezTo>
                  <a:cubicBezTo>
                    <a:pt x="10206" y="9073"/>
                    <a:pt x="10137" y="9059"/>
                    <a:pt x="10067" y="9045"/>
                  </a:cubicBezTo>
                  <a:close/>
                  <a:moveTo>
                    <a:pt x="5912" y="11152"/>
                  </a:moveTo>
                  <a:cubicBezTo>
                    <a:pt x="5765" y="11152"/>
                    <a:pt x="5615" y="11170"/>
                    <a:pt x="5461" y="11202"/>
                  </a:cubicBezTo>
                  <a:cubicBezTo>
                    <a:pt x="5944" y="11439"/>
                    <a:pt x="6414" y="11760"/>
                    <a:pt x="7194" y="11760"/>
                  </a:cubicBezTo>
                  <a:cubicBezTo>
                    <a:pt x="6751" y="11311"/>
                    <a:pt x="6342" y="11152"/>
                    <a:pt x="5912" y="11152"/>
                  </a:cubicBezTo>
                  <a:close/>
                  <a:moveTo>
                    <a:pt x="4796" y="11433"/>
                  </a:moveTo>
                  <a:cubicBezTo>
                    <a:pt x="4758" y="11485"/>
                    <a:pt x="4720" y="11537"/>
                    <a:pt x="4684" y="11589"/>
                  </a:cubicBezTo>
                  <a:cubicBezTo>
                    <a:pt x="4856" y="11714"/>
                    <a:pt x="5028" y="11839"/>
                    <a:pt x="5200" y="11964"/>
                  </a:cubicBezTo>
                  <a:cubicBezTo>
                    <a:pt x="5240" y="11908"/>
                    <a:pt x="5279" y="11853"/>
                    <a:pt x="5319" y="11798"/>
                  </a:cubicBezTo>
                  <a:cubicBezTo>
                    <a:pt x="5144" y="11676"/>
                    <a:pt x="4970" y="11555"/>
                    <a:pt x="4796" y="11433"/>
                  </a:cubicBezTo>
                  <a:close/>
                  <a:moveTo>
                    <a:pt x="7439" y="749"/>
                  </a:moveTo>
                  <a:cubicBezTo>
                    <a:pt x="7568" y="1172"/>
                    <a:pt x="7668" y="1486"/>
                    <a:pt x="7758" y="1802"/>
                  </a:cubicBezTo>
                  <a:cubicBezTo>
                    <a:pt x="8151" y="3183"/>
                    <a:pt x="8859" y="4353"/>
                    <a:pt x="10006" y="5246"/>
                  </a:cubicBezTo>
                  <a:cubicBezTo>
                    <a:pt x="10217" y="5412"/>
                    <a:pt x="10374" y="5653"/>
                    <a:pt x="10539" y="5870"/>
                  </a:cubicBezTo>
                  <a:cubicBezTo>
                    <a:pt x="10873" y="6307"/>
                    <a:pt x="11362" y="6542"/>
                    <a:pt x="11849" y="6542"/>
                  </a:cubicBezTo>
                  <a:cubicBezTo>
                    <a:pt x="12134" y="6542"/>
                    <a:pt x="12418" y="6462"/>
                    <a:pt x="12670" y="6295"/>
                  </a:cubicBezTo>
                  <a:cubicBezTo>
                    <a:pt x="13398" y="5810"/>
                    <a:pt x="13714" y="4658"/>
                    <a:pt x="13307" y="3974"/>
                  </a:cubicBezTo>
                  <a:cubicBezTo>
                    <a:pt x="13147" y="3707"/>
                    <a:pt x="12984" y="3569"/>
                    <a:pt x="12779" y="3569"/>
                  </a:cubicBezTo>
                  <a:cubicBezTo>
                    <a:pt x="12577" y="3569"/>
                    <a:pt x="12334" y="3702"/>
                    <a:pt x="12012" y="3976"/>
                  </a:cubicBezTo>
                  <a:cubicBezTo>
                    <a:pt x="12091" y="4021"/>
                    <a:pt x="12185" y="4032"/>
                    <a:pt x="12284" y="4032"/>
                  </a:cubicBezTo>
                  <a:cubicBezTo>
                    <a:pt x="12387" y="4032"/>
                    <a:pt x="12494" y="4019"/>
                    <a:pt x="12593" y="4019"/>
                  </a:cubicBezTo>
                  <a:cubicBezTo>
                    <a:pt x="12794" y="4019"/>
                    <a:pt x="12963" y="4071"/>
                    <a:pt x="12999" y="4382"/>
                  </a:cubicBezTo>
                  <a:cubicBezTo>
                    <a:pt x="13060" y="4944"/>
                    <a:pt x="12888" y="5408"/>
                    <a:pt x="12455" y="5778"/>
                  </a:cubicBezTo>
                  <a:cubicBezTo>
                    <a:pt x="12268" y="5938"/>
                    <a:pt x="12074" y="6004"/>
                    <a:pt x="11879" y="6004"/>
                  </a:cubicBezTo>
                  <a:cubicBezTo>
                    <a:pt x="11681" y="6004"/>
                    <a:pt x="11482" y="5937"/>
                    <a:pt x="11287" y="5832"/>
                  </a:cubicBezTo>
                  <a:cubicBezTo>
                    <a:pt x="10822" y="5582"/>
                    <a:pt x="10750" y="5124"/>
                    <a:pt x="10767" y="4657"/>
                  </a:cubicBezTo>
                  <a:cubicBezTo>
                    <a:pt x="10817" y="3353"/>
                    <a:pt x="12296" y="1886"/>
                    <a:pt x="13605" y="1886"/>
                  </a:cubicBezTo>
                  <a:cubicBezTo>
                    <a:pt x="13923" y="1886"/>
                    <a:pt x="14288" y="2023"/>
                    <a:pt x="14552" y="2210"/>
                  </a:cubicBezTo>
                  <a:cubicBezTo>
                    <a:pt x="15575" y="2927"/>
                    <a:pt x="15981" y="3960"/>
                    <a:pt x="15986" y="5189"/>
                  </a:cubicBezTo>
                  <a:cubicBezTo>
                    <a:pt x="15997" y="8196"/>
                    <a:pt x="13482" y="11815"/>
                    <a:pt x="10642" y="12833"/>
                  </a:cubicBezTo>
                  <a:cubicBezTo>
                    <a:pt x="9549" y="13225"/>
                    <a:pt x="8441" y="13510"/>
                    <a:pt x="7291" y="13510"/>
                  </a:cubicBezTo>
                  <a:cubicBezTo>
                    <a:pt x="6942" y="13510"/>
                    <a:pt x="6589" y="13484"/>
                    <a:pt x="6232" y="13426"/>
                  </a:cubicBezTo>
                  <a:cubicBezTo>
                    <a:pt x="4133" y="13090"/>
                    <a:pt x="2496" y="12054"/>
                    <a:pt x="1541" y="10147"/>
                  </a:cubicBezTo>
                  <a:cubicBezTo>
                    <a:pt x="1177" y="9422"/>
                    <a:pt x="1024" y="8560"/>
                    <a:pt x="943" y="7745"/>
                  </a:cubicBezTo>
                  <a:cubicBezTo>
                    <a:pt x="906" y="7359"/>
                    <a:pt x="1180" y="6868"/>
                    <a:pt x="1455" y="6544"/>
                  </a:cubicBezTo>
                  <a:cubicBezTo>
                    <a:pt x="2150" y="5725"/>
                    <a:pt x="3087" y="5398"/>
                    <a:pt x="4119" y="5398"/>
                  </a:cubicBezTo>
                  <a:cubicBezTo>
                    <a:pt x="4202" y="5398"/>
                    <a:pt x="4285" y="5400"/>
                    <a:pt x="4368" y="5404"/>
                  </a:cubicBezTo>
                  <a:cubicBezTo>
                    <a:pt x="5057" y="5437"/>
                    <a:pt x="5448" y="5860"/>
                    <a:pt x="5496" y="6552"/>
                  </a:cubicBezTo>
                  <a:cubicBezTo>
                    <a:pt x="5540" y="7197"/>
                    <a:pt x="5406" y="7813"/>
                    <a:pt x="4981" y="8318"/>
                  </a:cubicBezTo>
                  <a:cubicBezTo>
                    <a:pt x="4809" y="8525"/>
                    <a:pt x="4600" y="8681"/>
                    <a:pt x="4363" y="8681"/>
                  </a:cubicBezTo>
                  <a:cubicBezTo>
                    <a:pt x="4242" y="8681"/>
                    <a:pt x="4113" y="8640"/>
                    <a:pt x="3978" y="8544"/>
                  </a:cubicBezTo>
                  <a:cubicBezTo>
                    <a:pt x="3645" y="8309"/>
                    <a:pt x="3687" y="7830"/>
                    <a:pt x="4069" y="7454"/>
                  </a:cubicBezTo>
                  <a:cubicBezTo>
                    <a:pt x="4237" y="7288"/>
                    <a:pt x="4444" y="7162"/>
                    <a:pt x="4632" y="7018"/>
                  </a:cubicBezTo>
                  <a:cubicBezTo>
                    <a:pt x="4611" y="6949"/>
                    <a:pt x="4592" y="6881"/>
                    <a:pt x="4572" y="6811"/>
                  </a:cubicBezTo>
                  <a:cubicBezTo>
                    <a:pt x="4346" y="6879"/>
                    <a:pt x="4114" y="6931"/>
                    <a:pt x="3896" y="7020"/>
                  </a:cubicBezTo>
                  <a:cubicBezTo>
                    <a:pt x="3423" y="7211"/>
                    <a:pt x="3196" y="7593"/>
                    <a:pt x="3194" y="8086"/>
                  </a:cubicBezTo>
                  <a:cubicBezTo>
                    <a:pt x="3193" y="8546"/>
                    <a:pt x="3447" y="8879"/>
                    <a:pt x="3847" y="9086"/>
                  </a:cubicBezTo>
                  <a:cubicBezTo>
                    <a:pt x="4031" y="9181"/>
                    <a:pt x="4215" y="9229"/>
                    <a:pt x="4393" y="9229"/>
                  </a:cubicBezTo>
                  <a:cubicBezTo>
                    <a:pt x="4651" y="9229"/>
                    <a:pt x="4896" y="9128"/>
                    <a:pt x="5107" y="8920"/>
                  </a:cubicBezTo>
                  <a:cubicBezTo>
                    <a:pt x="6017" y="8024"/>
                    <a:pt x="6635" y="6960"/>
                    <a:pt x="6322" y="5650"/>
                  </a:cubicBezTo>
                  <a:cubicBezTo>
                    <a:pt x="6159" y="4963"/>
                    <a:pt x="5739" y="4330"/>
                    <a:pt x="5382" y="3701"/>
                  </a:cubicBezTo>
                  <a:cubicBezTo>
                    <a:pt x="5215" y="3407"/>
                    <a:pt x="4922" y="3186"/>
                    <a:pt x="4643" y="2884"/>
                  </a:cubicBezTo>
                  <a:cubicBezTo>
                    <a:pt x="5339" y="1907"/>
                    <a:pt x="6461" y="1539"/>
                    <a:pt x="7439" y="749"/>
                  </a:cubicBezTo>
                  <a:close/>
                  <a:moveTo>
                    <a:pt x="7707" y="0"/>
                  </a:moveTo>
                  <a:cubicBezTo>
                    <a:pt x="6709" y="577"/>
                    <a:pt x="5809" y="1039"/>
                    <a:pt x="4970" y="1594"/>
                  </a:cubicBezTo>
                  <a:cubicBezTo>
                    <a:pt x="3907" y="2300"/>
                    <a:pt x="3856" y="2930"/>
                    <a:pt x="4663" y="3898"/>
                  </a:cubicBezTo>
                  <a:cubicBezTo>
                    <a:pt x="4965" y="4260"/>
                    <a:pt x="5235" y="4647"/>
                    <a:pt x="5521" y="5023"/>
                  </a:cubicBezTo>
                  <a:cubicBezTo>
                    <a:pt x="5079" y="4871"/>
                    <a:pt x="4655" y="4805"/>
                    <a:pt x="4245" y="4805"/>
                  </a:cubicBezTo>
                  <a:cubicBezTo>
                    <a:pt x="3532" y="4805"/>
                    <a:pt x="2860" y="5006"/>
                    <a:pt x="2201" y="5312"/>
                  </a:cubicBezTo>
                  <a:cubicBezTo>
                    <a:pt x="705" y="6007"/>
                    <a:pt x="0" y="7508"/>
                    <a:pt x="386" y="9098"/>
                  </a:cubicBezTo>
                  <a:cubicBezTo>
                    <a:pt x="992" y="11605"/>
                    <a:pt x="3295" y="13659"/>
                    <a:pt x="5891" y="14060"/>
                  </a:cubicBezTo>
                  <a:cubicBezTo>
                    <a:pt x="6310" y="14125"/>
                    <a:pt x="6725" y="14155"/>
                    <a:pt x="7135" y="14155"/>
                  </a:cubicBezTo>
                  <a:cubicBezTo>
                    <a:pt x="8357" y="14155"/>
                    <a:pt x="9542" y="13887"/>
                    <a:pt x="10716" y="13482"/>
                  </a:cubicBezTo>
                  <a:cubicBezTo>
                    <a:pt x="13864" y="12393"/>
                    <a:pt x="16562" y="8711"/>
                    <a:pt x="16618" y="5407"/>
                  </a:cubicBezTo>
                  <a:cubicBezTo>
                    <a:pt x="16640" y="4056"/>
                    <a:pt x="16288" y="2875"/>
                    <a:pt x="15196" y="1968"/>
                  </a:cubicBezTo>
                  <a:cubicBezTo>
                    <a:pt x="14699" y="1555"/>
                    <a:pt x="14181" y="1359"/>
                    <a:pt x="13643" y="1359"/>
                  </a:cubicBezTo>
                  <a:cubicBezTo>
                    <a:pt x="13291" y="1359"/>
                    <a:pt x="12931" y="1443"/>
                    <a:pt x="12563" y="1605"/>
                  </a:cubicBezTo>
                  <a:cubicBezTo>
                    <a:pt x="11609" y="2027"/>
                    <a:pt x="10871" y="2703"/>
                    <a:pt x="10468" y="3693"/>
                  </a:cubicBezTo>
                  <a:cubicBezTo>
                    <a:pt x="10353" y="3977"/>
                    <a:pt x="10247" y="4265"/>
                    <a:pt x="10111" y="4619"/>
                  </a:cubicBezTo>
                  <a:cubicBezTo>
                    <a:pt x="8736" y="3355"/>
                    <a:pt x="8334" y="1641"/>
                    <a:pt x="7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1_1_1_1_1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7"/>
          <p:cNvSpPr txBox="1">
            <a:spLocks noGrp="1"/>
          </p:cNvSpPr>
          <p:nvPr>
            <p:ph type="title"/>
          </p:nvPr>
        </p:nvSpPr>
        <p:spPr>
          <a:xfrm>
            <a:off x="5204275" y="2166825"/>
            <a:ext cx="3226500" cy="12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2" name="Google Shape;352;p17"/>
          <p:cNvSpPr txBox="1">
            <a:spLocks noGrp="1"/>
          </p:cNvSpPr>
          <p:nvPr>
            <p:ph type="title" idx="2" hasCustomPrompt="1"/>
          </p:nvPr>
        </p:nvSpPr>
        <p:spPr>
          <a:xfrm>
            <a:off x="5333225" y="1130450"/>
            <a:ext cx="1346700" cy="780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3" name="Google Shape;353;p17"/>
          <p:cNvSpPr txBox="1">
            <a:spLocks noGrp="1"/>
          </p:cNvSpPr>
          <p:nvPr>
            <p:ph type="subTitle" idx="1"/>
          </p:nvPr>
        </p:nvSpPr>
        <p:spPr>
          <a:xfrm>
            <a:off x="5204275" y="3415300"/>
            <a:ext cx="2595000" cy="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7"/>
          <p:cNvSpPr>
            <a:spLocks noGrp="1"/>
          </p:cNvSpPr>
          <p:nvPr>
            <p:ph type="pic" idx="3"/>
          </p:nvPr>
        </p:nvSpPr>
        <p:spPr>
          <a:xfrm flipH="1">
            <a:off x="125" y="1130450"/>
            <a:ext cx="4741800" cy="40131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355" name="Google Shape;355;p17"/>
          <p:cNvGrpSpPr/>
          <p:nvPr/>
        </p:nvGrpSpPr>
        <p:grpSpPr>
          <a:xfrm>
            <a:off x="6362063" y="3988013"/>
            <a:ext cx="2907575" cy="1631627"/>
            <a:chOff x="6362063" y="3988013"/>
            <a:chExt cx="2907575" cy="1631627"/>
          </a:xfrm>
        </p:grpSpPr>
        <p:sp>
          <p:nvSpPr>
            <p:cNvPr id="356" name="Google Shape;356;p17"/>
            <p:cNvSpPr/>
            <p:nvPr/>
          </p:nvSpPr>
          <p:spPr>
            <a:xfrm rot="-1541783" flipH="1">
              <a:off x="7752638" y="4660237"/>
              <a:ext cx="446073" cy="907571"/>
            </a:xfrm>
            <a:custGeom>
              <a:avLst/>
              <a:gdLst/>
              <a:ahLst/>
              <a:cxnLst/>
              <a:rect l="l" t="t" r="r" b="b"/>
              <a:pathLst>
                <a:path w="17843" h="36303" extrusionOk="0">
                  <a:moveTo>
                    <a:pt x="3068" y="6625"/>
                  </a:moveTo>
                  <a:lnTo>
                    <a:pt x="3068" y="6625"/>
                  </a:lnTo>
                  <a:cubicBezTo>
                    <a:pt x="3086" y="6635"/>
                    <a:pt x="3098" y="6655"/>
                    <a:pt x="3094" y="6655"/>
                  </a:cubicBezTo>
                  <a:cubicBezTo>
                    <a:pt x="3092" y="6655"/>
                    <a:pt x="3084" y="6648"/>
                    <a:pt x="3068" y="6625"/>
                  </a:cubicBezTo>
                  <a:close/>
                  <a:moveTo>
                    <a:pt x="4378" y="320"/>
                  </a:moveTo>
                  <a:lnTo>
                    <a:pt x="4378" y="320"/>
                  </a:lnTo>
                  <a:cubicBezTo>
                    <a:pt x="5060" y="974"/>
                    <a:pt x="4766" y="1887"/>
                    <a:pt x="5153" y="2612"/>
                  </a:cubicBezTo>
                  <a:cubicBezTo>
                    <a:pt x="5577" y="2340"/>
                    <a:pt x="5627" y="1668"/>
                    <a:pt x="6276" y="1668"/>
                  </a:cubicBezTo>
                  <a:cubicBezTo>
                    <a:pt x="6291" y="1668"/>
                    <a:pt x="6306" y="1668"/>
                    <a:pt x="6321" y="1669"/>
                  </a:cubicBezTo>
                  <a:cubicBezTo>
                    <a:pt x="6840" y="2375"/>
                    <a:pt x="6048" y="2834"/>
                    <a:pt x="5882" y="3480"/>
                  </a:cubicBezTo>
                  <a:cubicBezTo>
                    <a:pt x="6097" y="3452"/>
                    <a:pt x="6245" y="3419"/>
                    <a:pt x="6397" y="3412"/>
                  </a:cubicBezTo>
                  <a:cubicBezTo>
                    <a:pt x="6414" y="3412"/>
                    <a:pt x="6431" y="3411"/>
                    <a:pt x="6448" y="3411"/>
                  </a:cubicBezTo>
                  <a:cubicBezTo>
                    <a:pt x="7007" y="3411"/>
                    <a:pt x="7251" y="3789"/>
                    <a:pt x="6929" y="4276"/>
                  </a:cubicBezTo>
                  <a:cubicBezTo>
                    <a:pt x="6705" y="4618"/>
                    <a:pt x="6322" y="4858"/>
                    <a:pt x="6000" y="5131"/>
                  </a:cubicBezTo>
                  <a:cubicBezTo>
                    <a:pt x="5902" y="5213"/>
                    <a:pt x="5768" y="5253"/>
                    <a:pt x="5518" y="5466"/>
                  </a:cubicBezTo>
                  <a:cubicBezTo>
                    <a:pt x="5593" y="5472"/>
                    <a:pt x="5667" y="5475"/>
                    <a:pt x="5741" y="5482"/>
                  </a:cubicBezTo>
                  <a:cubicBezTo>
                    <a:pt x="5972" y="5504"/>
                    <a:pt x="6209" y="5578"/>
                    <a:pt x="6157" y="5847"/>
                  </a:cubicBezTo>
                  <a:cubicBezTo>
                    <a:pt x="6130" y="5984"/>
                    <a:pt x="5921" y="6175"/>
                    <a:pt x="5781" y="6188"/>
                  </a:cubicBezTo>
                  <a:cubicBezTo>
                    <a:pt x="5217" y="6240"/>
                    <a:pt x="5108" y="6603"/>
                    <a:pt x="5045" y="7064"/>
                  </a:cubicBezTo>
                  <a:cubicBezTo>
                    <a:pt x="4804" y="8864"/>
                    <a:pt x="4547" y="10660"/>
                    <a:pt x="4296" y="12456"/>
                  </a:cubicBezTo>
                  <a:cubicBezTo>
                    <a:pt x="4267" y="12648"/>
                    <a:pt x="4228" y="12839"/>
                    <a:pt x="4195" y="13030"/>
                  </a:cubicBezTo>
                  <a:cubicBezTo>
                    <a:pt x="4147" y="13024"/>
                    <a:pt x="4100" y="13016"/>
                    <a:pt x="4053" y="13008"/>
                  </a:cubicBezTo>
                  <a:cubicBezTo>
                    <a:pt x="4135" y="12046"/>
                    <a:pt x="4233" y="11084"/>
                    <a:pt x="4293" y="10121"/>
                  </a:cubicBezTo>
                  <a:lnTo>
                    <a:pt x="4293" y="10122"/>
                  </a:lnTo>
                  <a:cubicBezTo>
                    <a:pt x="4351" y="9157"/>
                    <a:pt x="4670" y="8205"/>
                    <a:pt x="4533" y="7172"/>
                  </a:cubicBezTo>
                  <a:lnTo>
                    <a:pt x="4533" y="7172"/>
                  </a:lnTo>
                  <a:cubicBezTo>
                    <a:pt x="4242" y="7319"/>
                    <a:pt x="3981" y="7392"/>
                    <a:pt x="3747" y="7392"/>
                  </a:cubicBezTo>
                  <a:cubicBezTo>
                    <a:pt x="3516" y="7392"/>
                    <a:pt x="3313" y="7320"/>
                    <a:pt x="3138" y="7175"/>
                  </a:cubicBezTo>
                  <a:cubicBezTo>
                    <a:pt x="3487" y="6970"/>
                    <a:pt x="3808" y="6782"/>
                    <a:pt x="4302" y="6489"/>
                  </a:cubicBezTo>
                  <a:cubicBezTo>
                    <a:pt x="3833" y="6437"/>
                    <a:pt x="3553" y="6434"/>
                    <a:pt x="3290" y="6368"/>
                  </a:cubicBezTo>
                  <a:cubicBezTo>
                    <a:pt x="3045" y="6306"/>
                    <a:pt x="2817" y="6178"/>
                    <a:pt x="2584" y="6080"/>
                  </a:cubicBezTo>
                  <a:cubicBezTo>
                    <a:pt x="2579" y="6020"/>
                    <a:pt x="2574" y="5960"/>
                    <a:pt x="2569" y="5902"/>
                  </a:cubicBezTo>
                  <a:cubicBezTo>
                    <a:pt x="2795" y="5798"/>
                    <a:pt x="3018" y="5682"/>
                    <a:pt x="3249" y="5591"/>
                  </a:cubicBezTo>
                  <a:cubicBezTo>
                    <a:pt x="3484" y="5497"/>
                    <a:pt x="3729" y="5426"/>
                    <a:pt x="4079" y="5308"/>
                  </a:cubicBezTo>
                  <a:cubicBezTo>
                    <a:pt x="3541" y="4941"/>
                    <a:pt x="2912" y="4888"/>
                    <a:pt x="2650" y="4269"/>
                  </a:cubicBezTo>
                  <a:cubicBezTo>
                    <a:pt x="3095" y="3864"/>
                    <a:pt x="3730" y="4128"/>
                    <a:pt x="4304" y="3836"/>
                  </a:cubicBezTo>
                  <a:cubicBezTo>
                    <a:pt x="3560" y="3393"/>
                    <a:pt x="2944" y="2943"/>
                    <a:pt x="2936" y="1940"/>
                  </a:cubicBezTo>
                  <a:lnTo>
                    <a:pt x="2936" y="1940"/>
                  </a:lnTo>
                  <a:cubicBezTo>
                    <a:pt x="3482" y="2090"/>
                    <a:pt x="3980" y="2228"/>
                    <a:pt x="4558" y="2387"/>
                  </a:cubicBezTo>
                  <a:cubicBezTo>
                    <a:pt x="4623" y="1697"/>
                    <a:pt x="4073" y="1073"/>
                    <a:pt x="4378" y="320"/>
                  </a:cubicBezTo>
                  <a:close/>
                  <a:moveTo>
                    <a:pt x="13528" y="1130"/>
                  </a:moveTo>
                  <a:cubicBezTo>
                    <a:pt x="14212" y="1136"/>
                    <a:pt x="14209" y="1964"/>
                    <a:pt x="14772" y="2193"/>
                  </a:cubicBezTo>
                  <a:cubicBezTo>
                    <a:pt x="14877" y="1866"/>
                    <a:pt x="14969" y="1577"/>
                    <a:pt x="15069" y="1269"/>
                  </a:cubicBezTo>
                  <a:cubicBezTo>
                    <a:pt x="15674" y="1441"/>
                    <a:pt x="15585" y="2075"/>
                    <a:pt x="15942" y="2411"/>
                  </a:cubicBezTo>
                  <a:cubicBezTo>
                    <a:pt x="16290" y="2077"/>
                    <a:pt x="16607" y="1665"/>
                    <a:pt x="17087" y="1665"/>
                  </a:cubicBezTo>
                  <a:cubicBezTo>
                    <a:pt x="17238" y="1665"/>
                    <a:pt x="17406" y="1706"/>
                    <a:pt x="17596" y="1803"/>
                  </a:cubicBezTo>
                  <a:cubicBezTo>
                    <a:pt x="17395" y="2534"/>
                    <a:pt x="16697" y="2577"/>
                    <a:pt x="16141" y="2888"/>
                  </a:cubicBezTo>
                  <a:cubicBezTo>
                    <a:pt x="16342" y="3063"/>
                    <a:pt x="16517" y="3177"/>
                    <a:pt x="16639" y="3332"/>
                  </a:cubicBezTo>
                  <a:cubicBezTo>
                    <a:pt x="16853" y="3604"/>
                    <a:pt x="16923" y="3924"/>
                    <a:pt x="16702" y="4221"/>
                  </a:cubicBezTo>
                  <a:cubicBezTo>
                    <a:pt x="16577" y="4387"/>
                    <a:pt x="16428" y="4452"/>
                    <a:pt x="16271" y="4452"/>
                  </a:cubicBezTo>
                  <a:cubicBezTo>
                    <a:pt x="16128" y="4452"/>
                    <a:pt x="15979" y="4398"/>
                    <a:pt x="15836" y="4318"/>
                  </a:cubicBezTo>
                  <a:cubicBezTo>
                    <a:pt x="15634" y="4204"/>
                    <a:pt x="15465" y="4035"/>
                    <a:pt x="15233" y="3850"/>
                  </a:cubicBezTo>
                  <a:cubicBezTo>
                    <a:pt x="15184" y="4141"/>
                    <a:pt x="15178" y="4403"/>
                    <a:pt x="15094" y="4633"/>
                  </a:cubicBezTo>
                  <a:cubicBezTo>
                    <a:pt x="15018" y="4839"/>
                    <a:pt x="14855" y="5011"/>
                    <a:pt x="14669" y="5291"/>
                  </a:cubicBezTo>
                  <a:cubicBezTo>
                    <a:pt x="14295" y="4878"/>
                    <a:pt x="14004" y="4559"/>
                    <a:pt x="13661" y="4183"/>
                  </a:cubicBezTo>
                  <a:lnTo>
                    <a:pt x="13661" y="4183"/>
                  </a:lnTo>
                  <a:cubicBezTo>
                    <a:pt x="13465" y="4736"/>
                    <a:pt x="13765" y="5349"/>
                    <a:pt x="13233" y="5742"/>
                  </a:cubicBezTo>
                  <a:cubicBezTo>
                    <a:pt x="13218" y="5743"/>
                    <a:pt x="13203" y="5744"/>
                    <a:pt x="13189" y="5744"/>
                  </a:cubicBezTo>
                  <a:cubicBezTo>
                    <a:pt x="12723" y="5744"/>
                    <a:pt x="12597" y="5237"/>
                    <a:pt x="12206" y="4953"/>
                  </a:cubicBezTo>
                  <a:lnTo>
                    <a:pt x="12206" y="4953"/>
                  </a:lnTo>
                  <a:cubicBezTo>
                    <a:pt x="12206" y="5377"/>
                    <a:pt x="12221" y="5709"/>
                    <a:pt x="12202" y="6039"/>
                  </a:cubicBezTo>
                  <a:cubicBezTo>
                    <a:pt x="12184" y="6336"/>
                    <a:pt x="12137" y="6646"/>
                    <a:pt x="11792" y="6752"/>
                  </a:cubicBezTo>
                  <a:cubicBezTo>
                    <a:pt x="11712" y="6776"/>
                    <a:pt x="11634" y="6788"/>
                    <a:pt x="11559" y="6788"/>
                  </a:cubicBezTo>
                  <a:cubicBezTo>
                    <a:pt x="11345" y="6788"/>
                    <a:pt x="11156" y="6691"/>
                    <a:pt x="10998" y="6507"/>
                  </a:cubicBezTo>
                  <a:cubicBezTo>
                    <a:pt x="10933" y="6429"/>
                    <a:pt x="10864" y="6357"/>
                    <a:pt x="10718" y="6197"/>
                  </a:cubicBezTo>
                  <a:lnTo>
                    <a:pt x="10718" y="6197"/>
                  </a:lnTo>
                  <a:cubicBezTo>
                    <a:pt x="10603" y="6695"/>
                    <a:pt x="11105" y="7164"/>
                    <a:pt x="10549" y="7521"/>
                  </a:cubicBezTo>
                  <a:cubicBezTo>
                    <a:pt x="10355" y="7390"/>
                    <a:pt x="10140" y="7244"/>
                    <a:pt x="9878" y="7068"/>
                  </a:cubicBezTo>
                  <a:cubicBezTo>
                    <a:pt x="7521" y="8527"/>
                    <a:pt x="6022" y="10720"/>
                    <a:pt x="4806" y="13326"/>
                  </a:cubicBezTo>
                  <a:cubicBezTo>
                    <a:pt x="4757" y="12438"/>
                    <a:pt x="5566" y="10633"/>
                    <a:pt x="6676" y="9331"/>
                  </a:cubicBezTo>
                  <a:cubicBezTo>
                    <a:pt x="7626" y="8221"/>
                    <a:pt x="8706" y="7224"/>
                    <a:pt x="9718" y="6186"/>
                  </a:cubicBezTo>
                  <a:cubicBezTo>
                    <a:pt x="9057" y="5799"/>
                    <a:pt x="9012" y="5736"/>
                    <a:pt x="8949" y="4910"/>
                  </a:cubicBezTo>
                  <a:lnTo>
                    <a:pt x="8949" y="4910"/>
                  </a:lnTo>
                  <a:cubicBezTo>
                    <a:pt x="9319" y="5090"/>
                    <a:pt x="9625" y="5238"/>
                    <a:pt x="10044" y="5441"/>
                  </a:cubicBezTo>
                  <a:cubicBezTo>
                    <a:pt x="9993" y="4831"/>
                    <a:pt x="9948" y="4278"/>
                    <a:pt x="9886" y="3525"/>
                  </a:cubicBezTo>
                  <a:lnTo>
                    <a:pt x="9886" y="3525"/>
                  </a:lnTo>
                  <a:cubicBezTo>
                    <a:pt x="10395" y="3949"/>
                    <a:pt x="10759" y="4256"/>
                    <a:pt x="11191" y="4614"/>
                  </a:cubicBezTo>
                  <a:cubicBezTo>
                    <a:pt x="11546" y="3766"/>
                    <a:pt x="11066" y="2916"/>
                    <a:pt x="11565" y="2098"/>
                  </a:cubicBezTo>
                  <a:cubicBezTo>
                    <a:pt x="12108" y="2515"/>
                    <a:pt x="12596" y="2891"/>
                    <a:pt x="13138" y="3308"/>
                  </a:cubicBezTo>
                  <a:cubicBezTo>
                    <a:pt x="13489" y="2553"/>
                    <a:pt x="13050" y="1765"/>
                    <a:pt x="13528" y="1130"/>
                  </a:cubicBezTo>
                  <a:close/>
                  <a:moveTo>
                    <a:pt x="3848" y="18738"/>
                  </a:moveTo>
                  <a:cubicBezTo>
                    <a:pt x="3711" y="18738"/>
                    <a:pt x="3620" y="18934"/>
                    <a:pt x="3767" y="19003"/>
                  </a:cubicBezTo>
                  <a:cubicBezTo>
                    <a:pt x="4531" y="19357"/>
                    <a:pt x="5319" y="19635"/>
                    <a:pt x="6138" y="19831"/>
                  </a:cubicBezTo>
                  <a:cubicBezTo>
                    <a:pt x="6151" y="19834"/>
                    <a:pt x="6164" y="19835"/>
                    <a:pt x="6176" y="19835"/>
                  </a:cubicBezTo>
                  <a:cubicBezTo>
                    <a:pt x="6329" y="19835"/>
                    <a:pt x="6383" y="19592"/>
                    <a:pt x="6215" y="19553"/>
                  </a:cubicBezTo>
                  <a:cubicBezTo>
                    <a:pt x="5420" y="19361"/>
                    <a:pt x="4654" y="19096"/>
                    <a:pt x="3914" y="18753"/>
                  </a:cubicBezTo>
                  <a:cubicBezTo>
                    <a:pt x="3891" y="18743"/>
                    <a:pt x="3869" y="18738"/>
                    <a:pt x="3848" y="18738"/>
                  </a:cubicBezTo>
                  <a:close/>
                  <a:moveTo>
                    <a:pt x="3343" y="13403"/>
                  </a:moveTo>
                  <a:cubicBezTo>
                    <a:pt x="3503" y="13403"/>
                    <a:pt x="3673" y="13424"/>
                    <a:pt x="3852" y="13468"/>
                  </a:cubicBezTo>
                  <a:cubicBezTo>
                    <a:pt x="4980" y="13741"/>
                    <a:pt x="6078" y="14049"/>
                    <a:pt x="6904" y="14931"/>
                  </a:cubicBezTo>
                  <a:cubicBezTo>
                    <a:pt x="7098" y="15139"/>
                    <a:pt x="7261" y="15376"/>
                    <a:pt x="7554" y="15749"/>
                  </a:cubicBezTo>
                  <a:cubicBezTo>
                    <a:pt x="6845" y="15552"/>
                    <a:pt x="6324" y="15406"/>
                    <a:pt x="5803" y="15261"/>
                  </a:cubicBezTo>
                  <a:cubicBezTo>
                    <a:pt x="5781" y="15305"/>
                    <a:pt x="5760" y="15349"/>
                    <a:pt x="5740" y="15395"/>
                  </a:cubicBezTo>
                  <a:cubicBezTo>
                    <a:pt x="5844" y="15479"/>
                    <a:pt x="5937" y="15585"/>
                    <a:pt x="6054" y="15643"/>
                  </a:cubicBezTo>
                  <a:cubicBezTo>
                    <a:pt x="6269" y="15751"/>
                    <a:pt x="6496" y="15834"/>
                    <a:pt x="6720" y="15921"/>
                  </a:cubicBezTo>
                  <a:cubicBezTo>
                    <a:pt x="7856" y="16360"/>
                    <a:pt x="7885" y="16404"/>
                    <a:pt x="7782" y="17769"/>
                  </a:cubicBezTo>
                  <a:cubicBezTo>
                    <a:pt x="7618" y="17796"/>
                    <a:pt x="7455" y="17806"/>
                    <a:pt x="7293" y="17806"/>
                  </a:cubicBezTo>
                  <a:cubicBezTo>
                    <a:pt x="6569" y="17806"/>
                    <a:pt x="5851" y="17593"/>
                    <a:pt x="5120" y="17593"/>
                  </a:cubicBezTo>
                  <a:cubicBezTo>
                    <a:pt x="5014" y="17593"/>
                    <a:pt x="4907" y="17598"/>
                    <a:pt x="4800" y="17608"/>
                  </a:cubicBezTo>
                  <a:cubicBezTo>
                    <a:pt x="5733" y="18028"/>
                    <a:pt x="6733" y="18104"/>
                    <a:pt x="7812" y="18139"/>
                  </a:cubicBezTo>
                  <a:cubicBezTo>
                    <a:pt x="7730" y="19461"/>
                    <a:pt x="7389" y="20706"/>
                    <a:pt x="6912" y="22028"/>
                  </a:cubicBezTo>
                  <a:cubicBezTo>
                    <a:pt x="6254" y="21849"/>
                    <a:pt x="5627" y="21679"/>
                    <a:pt x="4844" y="21467"/>
                  </a:cubicBezTo>
                  <a:lnTo>
                    <a:pt x="4844" y="21467"/>
                  </a:lnTo>
                  <a:cubicBezTo>
                    <a:pt x="5490" y="21980"/>
                    <a:pt x="6153" y="22066"/>
                    <a:pt x="6842" y="22314"/>
                  </a:cubicBezTo>
                  <a:cubicBezTo>
                    <a:pt x="6515" y="23261"/>
                    <a:pt x="6198" y="24185"/>
                    <a:pt x="5849" y="25195"/>
                  </a:cubicBezTo>
                  <a:cubicBezTo>
                    <a:pt x="5161" y="24914"/>
                    <a:pt x="4512" y="24650"/>
                    <a:pt x="3865" y="24385"/>
                  </a:cubicBezTo>
                  <a:lnTo>
                    <a:pt x="3865" y="24385"/>
                  </a:lnTo>
                  <a:cubicBezTo>
                    <a:pt x="4301" y="25010"/>
                    <a:pt x="5011" y="25133"/>
                    <a:pt x="5713" y="25460"/>
                  </a:cubicBezTo>
                  <a:cubicBezTo>
                    <a:pt x="5522" y="26073"/>
                    <a:pt x="5324" y="26686"/>
                    <a:pt x="5117" y="27300"/>
                  </a:cubicBezTo>
                  <a:cubicBezTo>
                    <a:pt x="4966" y="27210"/>
                    <a:pt x="4815" y="27119"/>
                    <a:pt x="4664" y="27029"/>
                  </a:cubicBezTo>
                  <a:cubicBezTo>
                    <a:pt x="4639" y="27014"/>
                    <a:pt x="4614" y="27007"/>
                    <a:pt x="4591" y="27007"/>
                  </a:cubicBezTo>
                  <a:cubicBezTo>
                    <a:pt x="4466" y="27007"/>
                    <a:pt x="4384" y="27197"/>
                    <a:pt x="4519" y="27278"/>
                  </a:cubicBezTo>
                  <a:cubicBezTo>
                    <a:pt x="4673" y="27371"/>
                    <a:pt x="4828" y="27465"/>
                    <a:pt x="4983" y="27558"/>
                  </a:cubicBezTo>
                  <a:cubicBezTo>
                    <a:pt x="4997" y="27566"/>
                    <a:pt x="5011" y="27571"/>
                    <a:pt x="5024" y="27575"/>
                  </a:cubicBezTo>
                  <a:cubicBezTo>
                    <a:pt x="4585" y="28869"/>
                    <a:pt x="4106" y="30166"/>
                    <a:pt x="3571" y="31464"/>
                  </a:cubicBezTo>
                  <a:cubicBezTo>
                    <a:pt x="3168" y="31368"/>
                    <a:pt x="2798" y="31281"/>
                    <a:pt x="2429" y="31192"/>
                  </a:cubicBezTo>
                  <a:cubicBezTo>
                    <a:pt x="2413" y="31235"/>
                    <a:pt x="2397" y="31276"/>
                    <a:pt x="2381" y="31317"/>
                  </a:cubicBezTo>
                  <a:cubicBezTo>
                    <a:pt x="2697" y="31489"/>
                    <a:pt x="3013" y="31663"/>
                    <a:pt x="3321" y="31831"/>
                  </a:cubicBezTo>
                  <a:cubicBezTo>
                    <a:pt x="2937" y="33157"/>
                    <a:pt x="1798" y="35074"/>
                    <a:pt x="979" y="35761"/>
                  </a:cubicBezTo>
                  <a:cubicBezTo>
                    <a:pt x="675" y="35208"/>
                    <a:pt x="699" y="34609"/>
                    <a:pt x="806" y="34059"/>
                  </a:cubicBezTo>
                  <a:cubicBezTo>
                    <a:pt x="889" y="33641"/>
                    <a:pt x="952" y="33222"/>
                    <a:pt x="1002" y="32802"/>
                  </a:cubicBezTo>
                  <a:lnTo>
                    <a:pt x="1042" y="32843"/>
                  </a:lnTo>
                  <a:cubicBezTo>
                    <a:pt x="1072" y="32873"/>
                    <a:pt x="1106" y="32886"/>
                    <a:pt x="1139" y="32886"/>
                  </a:cubicBezTo>
                  <a:cubicBezTo>
                    <a:pt x="1250" y="32886"/>
                    <a:pt x="1348" y="32741"/>
                    <a:pt x="1247" y="32639"/>
                  </a:cubicBezTo>
                  <a:cubicBezTo>
                    <a:pt x="1186" y="32576"/>
                    <a:pt x="1122" y="32515"/>
                    <a:pt x="1061" y="32453"/>
                  </a:cubicBezTo>
                  <a:cubicBezTo>
                    <a:pt x="1054" y="32447"/>
                    <a:pt x="1048" y="32442"/>
                    <a:pt x="1042" y="32437"/>
                  </a:cubicBezTo>
                  <a:cubicBezTo>
                    <a:pt x="1143" y="31467"/>
                    <a:pt x="1184" y="30494"/>
                    <a:pt x="1241" y="29521"/>
                  </a:cubicBezTo>
                  <a:cubicBezTo>
                    <a:pt x="1434" y="29610"/>
                    <a:pt x="1626" y="29700"/>
                    <a:pt x="1819" y="29788"/>
                  </a:cubicBezTo>
                  <a:cubicBezTo>
                    <a:pt x="1841" y="29798"/>
                    <a:pt x="1863" y="29803"/>
                    <a:pt x="1883" y="29803"/>
                  </a:cubicBezTo>
                  <a:cubicBezTo>
                    <a:pt x="2020" y="29803"/>
                    <a:pt x="2113" y="29606"/>
                    <a:pt x="1966" y="29539"/>
                  </a:cubicBezTo>
                  <a:cubicBezTo>
                    <a:pt x="1751" y="29439"/>
                    <a:pt x="1536" y="29340"/>
                    <a:pt x="1321" y="29240"/>
                  </a:cubicBezTo>
                  <a:cubicBezTo>
                    <a:pt x="1301" y="29231"/>
                    <a:pt x="1279" y="29226"/>
                    <a:pt x="1260" y="29226"/>
                  </a:cubicBezTo>
                  <a:cubicBezTo>
                    <a:pt x="1269" y="29084"/>
                    <a:pt x="1277" y="28943"/>
                    <a:pt x="1288" y="28801"/>
                  </a:cubicBezTo>
                  <a:cubicBezTo>
                    <a:pt x="1312" y="28471"/>
                    <a:pt x="1182" y="28131"/>
                    <a:pt x="1148" y="27793"/>
                  </a:cubicBezTo>
                  <a:cubicBezTo>
                    <a:pt x="1114" y="27477"/>
                    <a:pt x="1113" y="27157"/>
                    <a:pt x="1094" y="26773"/>
                  </a:cubicBezTo>
                  <a:lnTo>
                    <a:pt x="1094" y="26773"/>
                  </a:lnTo>
                  <a:cubicBezTo>
                    <a:pt x="1588" y="26931"/>
                    <a:pt x="2027" y="27070"/>
                    <a:pt x="2467" y="27209"/>
                  </a:cubicBezTo>
                  <a:cubicBezTo>
                    <a:pt x="2486" y="27163"/>
                    <a:pt x="2505" y="27117"/>
                    <a:pt x="2523" y="27071"/>
                  </a:cubicBezTo>
                  <a:cubicBezTo>
                    <a:pt x="2045" y="26836"/>
                    <a:pt x="1566" y="26599"/>
                    <a:pt x="1075" y="26357"/>
                  </a:cubicBezTo>
                  <a:cubicBezTo>
                    <a:pt x="1013" y="25594"/>
                    <a:pt x="953" y="24855"/>
                    <a:pt x="887" y="24018"/>
                  </a:cubicBezTo>
                  <a:lnTo>
                    <a:pt x="887" y="24018"/>
                  </a:lnTo>
                  <a:cubicBezTo>
                    <a:pt x="1574" y="24347"/>
                    <a:pt x="2168" y="24629"/>
                    <a:pt x="2760" y="24914"/>
                  </a:cubicBezTo>
                  <a:cubicBezTo>
                    <a:pt x="2781" y="24877"/>
                    <a:pt x="2800" y="24843"/>
                    <a:pt x="2820" y="24808"/>
                  </a:cubicBezTo>
                  <a:cubicBezTo>
                    <a:pt x="2340" y="24541"/>
                    <a:pt x="1870" y="24257"/>
                    <a:pt x="1378" y="24013"/>
                  </a:cubicBezTo>
                  <a:cubicBezTo>
                    <a:pt x="975" y="23814"/>
                    <a:pt x="776" y="23530"/>
                    <a:pt x="767" y="23072"/>
                  </a:cubicBezTo>
                  <a:cubicBezTo>
                    <a:pt x="756" y="22543"/>
                    <a:pt x="693" y="22015"/>
                    <a:pt x="647" y="21404"/>
                  </a:cubicBezTo>
                  <a:lnTo>
                    <a:pt x="647" y="21404"/>
                  </a:lnTo>
                  <a:cubicBezTo>
                    <a:pt x="1415" y="21733"/>
                    <a:pt x="2047" y="22225"/>
                    <a:pt x="2872" y="22225"/>
                  </a:cubicBezTo>
                  <a:cubicBezTo>
                    <a:pt x="2894" y="22225"/>
                    <a:pt x="2915" y="22224"/>
                    <a:pt x="2937" y="22224"/>
                  </a:cubicBezTo>
                  <a:cubicBezTo>
                    <a:pt x="2536" y="22020"/>
                    <a:pt x="2125" y="21832"/>
                    <a:pt x="1734" y="21611"/>
                  </a:cubicBezTo>
                  <a:cubicBezTo>
                    <a:pt x="301" y="20802"/>
                    <a:pt x="609" y="21052"/>
                    <a:pt x="552" y="19647"/>
                  </a:cubicBezTo>
                  <a:cubicBezTo>
                    <a:pt x="536" y="19286"/>
                    <a:pt x="549" y="18922"/>
                    <a:pt x="549" y="18580"/>
                  </a:cubicBezTo>
                  <a:lnTo>
                    <a:pt x="549" y="18580"/>
                  </a:lnTo>
                  <a:cubicBezTo>
                    <a:pt x="1609" y="19093"/>
                    <a:pt x="2580" y="19565"/>
                    <a:pt x="3557" y="20026"/>
                  </a:cubicBezTo>
                  <a:cubicBezTo>
                    <a:pt x="3561" y="20028"/>
                    <a:pt x="3565" y="20029"/>
                    <a:pt x="3571" y="20029"/>
                  </a:cubicBezTo>
                  <a:cubicBezTo>
                    <a:pt x="3614" y="20029"/>
                    <a:pt x="3690" y="19964"/>
                    <a:pt x="3733" y="19941"/>
                  </a:cubicBezTo>
                  <a:cubicBezTo>
                    <a:pt x="2852" y="19409"/>
                    <a:pt x="1985" y="18869"/>
                    <a:pt x="1100" y="18360"/>
                  </a:cubicBezTo>
                  <a:cubicBezTo>
                    <a:pt x="685" y="18123"/>
                    <a:pt x="554" y="17836"/>
                    <a:pt x="691" y="17371"/>
                  </a:cubicBezTo>
                  <a:cubicBezTo>
                    <a:pt x="813" y="16965"/>
                    <a:pt x="865" y="16539"/>
                    <a:pt x="958" y="16070"/>
                  </a:cubicBezTo>
                  <a:cubicBezTo>
                    <a:pt x="1641" y="16269"/>
                    <a:pt x="2283" y="16658"/>
                    <a:pt x="2965" y="16658"/>
                  </a:cubicBezTo>
                  <a:cubicBezTo>
                    <a:pt x="3213" y="16658"/>
                    <a:pt x="3465" y="16607"/>
                    <a:pt x="3727" y="16477"/>
                  </a:cubicBezTo>
                  <a:cubicBezTo>
                    <a:pt x="2820" y="16352"/>
                    <a:pt x="1936" y="16198"/>
                    <a:pt x="1133" y="15645"/>
                  </a:cubicBezTo>
                  <a:cubicBezTo>
                    <a:pt x="1178" y="15300"/>
                    <a:pt x="1284" y="14984"/>
                    <a:pt x="1441" y="14700"/>
                  </a:cubicBezTo>
                  <a:cubicBezTo>
                    <a:pt x="1443" y="14702"/>
                    <a:pt x="1445" y="14702"/>
                    <a:pt x="1446" y="14703"/>
                  </a:cubicBezTo>
                  <a:cubicBezTo>
                    <a:pt x="2336" y="15218"/>
                    <a:pt x="3274" y="15602"/>
                    <a:pt x="4269" y="15858"/>
                  </a:cubicBezTo>
                  <a:cubicBezTo>
                    <a:pt x="4283" y="15862"/>
                    <a:pt x="4296" y="15863"/>
                    <a:pt x="4309" y="15863"/>
                  </a:cubicBezTo>
                  <a:cubicBezTo>
                    <a:pt x="4459" y="15863"/>
                    <a:pt x="4512" y="15622"/>
                    <a:pt x="4345" y="15580"/>
                  </a:cubicBezTo>
                  <a:cubicBezTo>
                    <a:pt x="3376" y="15330"/>
                    <a:pt x="2462" y="14956"/>
                    <a:pt x="1595" y="14455"/>
                  </a:cubicBezTo>
                  <a:cubicBezTo>
                    <a:pt x="1640" y="14392"/>
                    <a:pt x="1688" y="14330"/>
                    <a:pt x="1738" y="14270"/>
                  </a:cubicBezTo>
                  <a:cubicBezTo>
                    <a:pt x="2179" y="13752"/>
                    <a:pt x="2685" y="13403"/>
                    <a:pt x="3343" y="13403"/>
                  </a:cubicBezTo>
                  <a:close/>
                  <a:moveTo>
                    <a:pt x="4424" y="1"/>
                  </a:moveTo>
                  <a:cubicBezTo>
                    <a:pt x="4401" y="1"/>
                    <a:pt x="4376" y="3"/>
                    <a:pt x="4351" y="7"/>
                  </a:cubicBezTo>
                  <a:cubicBezTo>
                    <a:pt x="3940" y="75"/>
                    <a:pt x="3977" y="474"/>
                    <a:pt x="3991" y="787"/>
                  </a:cubicBezTo>
                  <a:cubicBezTo>
                    <a:pt x="4005" y="1146"/>
                    <a:pt x="4070" y="1503"/>
                    <a:pt x="4113" y="1864"/>
                  </a:cubicBezTo>
                  <a:cubicBezTo>
                    <a:pt x="3612" y="1814"/>
                    <a:pt x="3177" y="1770"/>
                    <a:pt x="2713" y="1724"/>
                  </a:cubicBezTo>
                  <a:lnTo>
                    <a:pt x="2713" y="1724"/>
                  </a:lnTo>
                  <a:cubicBezTo>
                    <a:pt x="2553" y="2596"/>
                    <a:pt x="3016" y="3123"/>
                    <a:pt x="3441" y="3673"/>
                  </a:cubicBezTo>
                  <a:cubicBezTo>
                    <a:pt x="3038" y="3829"/>
                    <a:pt x="2688" y="3967"/>
                    <a:pt x="2306" y="4115"/>
                  </a:cubicBezTo>
                  <a:cubicBezTo>
                    <a:pt x="2397" y="4310"/>
                    <a:pt x="2426" y="4417"/>
                    <a:pt x="2489" y="4496"/>
                  </a:cubicBezTo>
                  <a:cubicBezTo>
                    <a:pt x="2702" y="4766"/>
                    <a:pt x="2928" y="5028"/>
                    <a:pt x="3147" y="5291"/>
                  </a:cubicBezTo>
                  <a:cubicBezTo>
                    <a:pt x="3150" y="5289"/>
                    <a:pt x="3152" y="5288"/>
                    <a:pt x="3152" y="5288"/>
                  </a:cubicBezTo>
                  <a:lnTo>
                    <a:pt x="3152" y="5288"/>
                  </a:lnTo>
                  <a:cubicBezTo>
                    <a:pt x="3154" y="5288"/>
                    <a:pt x="3103" y="5325"/>
                    <a:pt x="3049" y="5355"/>
                  </a:cubicBezTo>
                  <a:cubicBezTo>
                    <a:pt x="2760" y="5516"/>
                    <a:pt x="2304" y="5523"/>
                    <a:pt x="2324" y="5986"/>
                  </a:cubicBezTo>
                  <a:cubicBezTo>
                    <a:pt x="2343" y="6409"/>
                    <a:pt x="2743" y="6485"/>
                    <a:pt x="3057" y="6619"/>
                  </a:cubicBezTo>
                  <a:cubicBezTo>
                    <a:pt x="3013" y="6966"/>
                    <a:pt x="2888" y="7251"/>
                    <a:pt x="2975" y="7432"/>
                  </a:cubicBezTo>
                  <a:cubicBezTo>
                    <a:pt x="3114" y="7726"/>
                    <a:pt x="3350" y="7783"/>
                    <a:pt x="3609" y="7783"/>
                  </a:cubicBezTo>
                  <a:cubicBezTo>
                    <a:pt x="3773" y="7783"/>
                    <a:pt x="3946" y="7761"/>
                    <a:pt x="4111" y="7761"/>
                  </a:cubicBezTo>
                  <a:cubicBezTo>
                    <a:pt x="4137" y="7761"/>
                    <a:pt x="4164" y="7761"/>
                    <a:pt x="4190" y="7763"/>
                  </a:cubicBezTo>
                  <a:cubicBezTo>
                    <a:pt x="4029" y="9529"/>
                    <a:pt x="3871" y="11252"/>
                    <a:pt x="3722" y="12885"/>
                  </a:cubicBezTo>
                  <a:cubicBezTo>
                    <a:pt x="3152" y="13084"/>
                    <a:pt x="2623" y="13198"/>
                    <a:pt x="2165" y="13443"/>
                  </a:cubicBezTo>
                  <a:cubicBezTo>
                    <a:pt x="1415" y="13842"/>
                    <a:pt x="1040" y="14566"/>
                    <a:pt x="781" y="15345"/>
                  </a:cubicBezTo>
                  <a:cubicBezTo>
                    <a:pt x="252" y="16937"/>
                    <a:pt x="1" y="18575"/>
                    <a:pt x="105" y="20248"/>
                  </a:cubicBezTo>
                  <a:cubicBezTo>
                    <a:pt x="263" y="22784"/>
                    <a:pt x="494" y="25316"/>
                    <a:pt x="647" y="27855"/>
                  </a:cubicBezTo>
                  <a:cubicBezTo>
                    <a:pt x="732" y="29264"/>
                    <a:pt x="750" y="30679"/>
                    <a:pt x="742" y="32091"/>
                  </a:cubicBezTo>
                  <a:cubicBezTo>
                    <a:pt x="739" y="32646"/>
                    <a:pt x="536" y="33199"/>
                    <a:pt x="513" y="33758"/>
                  </a:cubicBezTo>
                  <a:cubicBezTo>
                    <a:pt x="484" y="34472"/>
                    <a:pt x="495" y="35197"/>
                    <a:pt x="584" y="35906"/>
                  </a:cubicBezTo>
                  <a:cubicBezTo>
                    <a:pt x="618" y="36169"/>
                    <a:pt x="745" y="36303"/>
                    <a:pt x="917" y="36303"/>
                  </a:cubicBezTo>
                  <a:cubicBezTo>
                    <a:pt x="1026" y="36303"/>
                    <a:pt x="1152" y="36249"/>
                    <a:pt x="1284" y="36140"/>
                  </a:cubicBezTo>
                  <a:cubicBezTo>
                    <a:pt x="1566" y="35903"/>
                    <a:pt x="1814" y="35611"/>
                    <a:pt x="2034" y="35310"/>
                  </a:cubicBezTo>
                  <a:cubicBezTo>
                    <a:pt x="2955" y="34047"/>
                    <a:pt x="3661" y="32657"/>
                    <a:pt x="4193" y="31199"/>
                  </a:cubicBezTo>
                  <a:cubicBezTo>
                    <a:pt x="5416" y="27858"/>
                    <a:pt x="6591" y="24500"/>
                    <a:pt x="7739" y="21132"/>
                  </a:cubicBezTo>
                  <a:cubicBezTo>
                    <a:pt x="8153" y="19916"/>
                    <a:pt x="8368" y="18644"/>
                    <a:pt x="8324" y="17343"/>
                  </a:cubicBezTo>
                  <a:cubicBezTo>
                    <a:pt x="8262" y="15542"/>
                    <a:pt x="7360" y="14335"/>
                    <a:pt x="5752" y="13607"/>
                  </a:cubicBezTo>
                  <a:cubicBezTo>
                    <a:pt x="5566" y="13523"/>
                    <a:pt x="5386" y="13429"/>
                    <a:pt x="5209" y="13342"/>
                  </a:cubicBezTo>
                  <a:cubicBezTo>
                    <a:pt x="6288" y="10560"/>
                    <a:pt x="7788" y="8808"/>
                    <a:pt x="9840" y="7406"/>
                  </a:cubicBezTo>
                  <a:cubicBezTo>
                    <a:pt x="10205" y="7672"/>
                    <a:pt x="10434" y="7816"/>
                    <a:pt x="10605" y="7816"/>
                  </a:cubicBezTo>
                  <a:cubicBezTo>
                    <a:pt x="10830" y="7816"/>
                    <a:pt x="10951" y="7563"/>
                    <a:pt x="11145" y="7003"/>
                  </a:cubicBezTo>
                  <a:cubicBezTo>
                    <a:pt x="11310" y="7017"/>
                    <a:pt x="11452" y="7026"/>
                    <a:pt x="11573" y="7026"/>
                  </a:cubicBezTo>
                  <a:cubicBezTo>
                    <a:pt x="12195" y="7026"/>
                    <a:pt x="12306" y="6791"/>
                    <a:pt x="12543" y="5747"/>
                  </a:cubicBezTo>
                  <a:cubicBezTo>
                    <a:pt x="12814" y="5879"/>
                    <a:pt x="13030" y="5983"/>
                    <a:pt x="13213" y="5983"/>
                  </a:cubicBezTo>
                  <a:cubicBezTo>
                    <a:pt x="13492" y="5983"/>
                    <a:pt x="13692" y="5742"/>
                    <a:pt x="13887" y="4992"/>
                  </a:cubicBezTo>
                  <a:cubicBezTo>
                    <a:pt x="14142" y="5100"/>
                    <a:pt x="14339" y="5442"/>
                    <a:pt x="14614" y="5442"/>
                  </a:cubicBezTo>
                  <a:cubicBezTo>
                    <a:pt x="14685" y="5442"/>
                    <a:pt x="14763" y="5419"/>
                    <a:pt x="14847" y="5362"/>
                  </a:cubicBezTo>
                  <a:cubicBezTo>
                    <a:pt x="15132" y="5169"/>
                    <a:pt x="15318" y="4829"/>
                    <a:pt x="15550" y="4553"/>
                  </a:cubicBezTo>
                  <a:cubicBezTo>
                    <a:pt x="15805" y="4635"/>
                    <a:pt x="16071" y="4732"/>
                    <a:pt x="16323" y="4732"/>
                  </a:cubicBezTo>
                  <a:cubicBezTo>
                    <a:pt x="16548" y="4732"/>
                    <a:pt x="16761" y="4655"/>
                    <a:pt x="16947" y="4420"/>
                  </a:cubicBezTo>
                  <a:cubicBezTo>
                    <a:pt x="17319" y="3948"/>
                    <a:pt x="17105" y="3458"/>
                    <a:pt x="16811" y="2965"/>
                  </a:cubicBezTo>
                  <a:cubicBezTo>
                    <a:pt x="17106" y="2752"/>
                    <a:pt x="17387" y="2618"/>
                    <a:pt x="17566" y="2400"/>
                  </a:cubicBezTo>
                  <a:cubicBezTo>
                    <a:pt x="17714" y="2220"/>
                    <a:pt x="17842" y="1918"/>
                    <a:pt x="17795" y="1710"/>
                  </a:cubicBezTo>
                  <a:lnTo>
                    <a:pt x="17795" y="1710"/>
                  </a:lnTo>
                  <a:lnTo>
                    <a:pt x="17795" y="1711"/>
                  </a:lnTo>
                  <a:cubicBezTo>
                    <a:pt x="17739" y="1463"/>
                    <a:pt x="17533" y="1367"/>
                    <a:pt x="17310" y="1367"/>
                  </a:cubicBezTo>
                  <a:cubicBezTo>
                    <a:pt x="17230" y="1367"/>
                    <a:pt x="17147" y="1379"/>
                    <a:pt x="17068" y="1402"/>
                  </a:cubicBezTo>
                  <a:cubicBezTo>
                    <a:pt x="16702" y="1506"/>
                    <a:pt x="16356" y="1680"/>
                    <a:pt x="16035" y="1809"/>
                  </a:cubicBezTo>
                  <a:cubicBezTo>
                    <a:pt x="15817" y="1533"/>
                    <a:pt x="15653" y="1193"/>
                    <a:pt x="15383" y="1016"/>
                  </a:cubicBezTo>
                  <a:cubicBezTo>
                    <a:pt x="15300" y="962"/>
                    <a:pt x="15226" y="939"/>
                    <a:pt x="15159" y="939"/>
                  </a:cubicBezTo>
                  <a:cubicBezTo>
                    <a:pt x="14911" y="939"/>
                    <a:pt x="14758" y="1252"/>
                    <a:pt x="14596" y="1474"/>
                  </a:cubicBezTo>
                  <a:cubicBezTo>
                    <a:pt x="14465" y="1351"/>
                    <a:pt x="14388" y="1283"/>
                    <a:pt x="14315" y="1209"/>
                  </a:cubicBezTo>
                  <a:cubicBezTo>
                    <a:pt x="14128" y="1015"/>
                    <a:pt x="13938" y="797"/>
                    <a:pt x="13668" y="797"/>
                  </a:cubicBezTo>
                  <a:cubicBezTo>
                    <a:pt x="13614" y="797"/>
                    <a:pt x="13557" y="806"/>
                    <a:pt x="13497" y="825"/>
                  </a:cubicBezTo>
                  <a:cubicBezTo>
                    <a:pt x="13092" y="953"/>
                    <a:pt x="13078" y="1353"/>
                    <a:pt x="13010" y="1683"/>
                  </a:cubicBezTo>
                  <a:cubicBezTo>
                    <a:pt x="12950" y="1978"/>
                    <a:pt x="12952" y="2288"/>
                    <a:pt x="12919" y="2686"/>
                  </a:cubicBezTo>
                  <a:cubicBezTo>
                    <a:pt x="12663" y="2484"/>
                    <a:pt x="12497" y="2357"/>
                    <a:pt x="12336" y="2225"/>
                  </a:cubicBezTo>
                  <a:cubicBezTo>
                    <a:pt x="12139" y="2062"/>
                    <a:pt x="11913" y="1882"/>
                    <a:pt x="11684" y="1882"/>
                  </a:cubicBezTo>
                  <a:cubicBezTo>
                    <a:pt x="11593" y="1882"/>
                    <a:pt x="11501" y="1911"/>
                    <a:pt x="11410" y="1980"/>
                  </a:cubicBezTo>
                  <a:cubicBezTo>
                    <a:pt x="11194" y="2142"/>
                    <a:pt x="11083" y="2504"/>
                    <a:pt x="11025" y="2798"/>
                  </a:cubicBezTo>
                  <a:cubicBezTo>
                    <a:pt x="10960" y="3120"/>
                    <a:pt x="11009" y="3466"/>
                    <a:pt x="11009" y="3932"/>
                  </a:cubicBezTo>
                  <a:cubicBezTo>
                    <a:pt x="10777" y="3768"/>
                    <a:pt x="10676" y="3697"/>
                    <a:pt x="10576" y="3624"/>
                  </a:cubicBezTo>
                  <a:cubicBezTo>
                    <a:pt x="10399" y="3496"/>
                    <a:pt x="10225" y="3265"/>
                    <a:pt x="10020" y="3265"/>
                  </a:cubicBezTo>
                  <a:cubicBezTo>
                    <a:pt x="9960" y="3265"/>
                    <a:pt x="9897" y="3285"/>
                    <a:pt x="9831" y="3333"/>
                  </a:cubicBezTo>
                  <a:cubicBezTo>
                    <a:pt x="9666" y="3452"/>
                    <a:pt x="9657" y="3799"/>
                    <a:pt x="9608" y="4049"/>
                  </a:cubicBezTo>
                  <a:cubicBezTo>
                    <a:pt x="9568" y="4248"/>
                    <a:pt x="9575" y="4455"/>
                    <a:pt x="9570" y="4540"/>
                  </a:cubicBezTo>
                  <a:cubicBezTo>
                    <a:pt x="9196" y="4671"/>
                    <a:pt x="8733" y="4712"/>
                    <a:pt x="8681" y="4883"/>
                  </a:cubicBezTo>
                  <a:cubicBezTo>
                    <a:pt x="8592" y="5163"/>
                    <a:pt x="8745" y="5534"/>
                    <a:pt x="8842" y="5853"/>
                  </a:cubicBezTo>
                  <a:cubicBezTo>
                    <a:pt x="8892" y="6016"/>
                    <a:pt x="9039" y="6151"/>
                    <a:pt x="9167" y="6335"/>
                  </a:cubicBezTo>
                  <a:cubicBezTo>
                    <a:pt x="7216" y="7824"/>
                    <a:pt x="5706" y="9631"/>
                    <a:pt x="4763" y="11892"/>
                  </a:cubicBezTo>
                  <a:cubicBezTo>
                    <a:pt x="4711" y="11866"/>
                    <a:pt x="4658" y="11841"/>
                    <a:pt x="4605" y="11816"/>
                  </a:cubicBezTo>
                  <a:cubicBezTo>
                    <a:pt x="4874" y="10061"/>
                    <a:pt x="5142" y="8306"/>
                    <a:pt x="5394" y="6668"/>
                  </a:cubicBezTo>
                  <a:cubicBezTo>
                    <a:pt x="5779" y="6463"/>
                    <a:pt x="6155" y="6382"/>
                    <a:pt x="6291" y="6156"/>
                  </a:cubicBezTo>
                  <a:cubicBezTo>
                    <a:pt x="6427" y="5932"/>
                    <a:pt x="6321" y="5562"/>
                    <a:pt x="6321" y="5305"/>
                  </a:cubicBezTo>
                  <a:cubicBezTo>
                    <a:pt x="6602" y="5000"/>
                    <a:pt x="6913" y="4735"/>
                    <a:pt x="7134" y="4409"/>
                  </a:cubicBezTo>
                  <a:cubicBezTo>
                    <a:pt x="7487" y="3888"/>
                    <a:pt x="7346" y="3480"/>
                    <a:pt x="6780" y="3177"/>
                  </a:cubicBezTo>
                  <a:cubicBezTo>
                    <a:pt x="6692" y="3128"/>
                    <a:pt x="6605" y="3076"/>
                    <a:pt x="6523" y="3029"/>
                  </a:cubicBezTo>
                  <a:cubicBezTo>
                    <a:pt x="6623" y="2713"/>
                    <a:pt x="6776" y="2436"/>
                    <a:pt x="6777" y="2158"/>
                  </a:cubicBezTo>
                  <a:cubicBezTo>
                    <a:pt x="6779" y="1921"/>
                    <a:pt x="6665" y="1615"/>
                    <a:pt x="6493" y="1470"/>
                  </a:cubicBezTo>
                  <a:cubicBezTo>
                    <a:pt x="6440" y="1425"/>
                    <a:pt x="6355" y="1408"/>
                    <a:pt x="6259" y="1408"/>
                  </a:cubicBezTo>
                  <a:cubicBezTo>
                    <a:pt x="6121" y="1408"/>
                    <a:pt x="5960" y="1443"/>
                    <a:pt x="5837" y="1479"/>
                  </a:cubicBezTo>
                  <a:cubicBezTo>
                    <a:pt x="5645" y="1536"/>
                    <a:pt x="5487" y="1702"/>
                    <a:pt x="5299" y="1827"/>
                  </a:cubicBezTo>
                  <a:cubicBezTo>
                    <a:pt x="5176" y="1384"/>
                    <a:pt x="5079" y="969"/>
                    <a:pt x="4942" y="568"/>
                  </a:cubicBezTo>
                  <a:cubicBezTo>
                    <a:pt x="4853" y="310"/>
                    <a:pt x="4719" y="1"/>
                    <a:pt x="44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 rot="10800000" flipH="1">
              <a:off x="8322263" y="4892463"/>
              <a:ext cx="248250" cy="166050"/>
            </a:xfrm>
            <a:custGeom>
              <a:avLst/>
              <a:gdLst/>
              <a:ahLst/>
              <a:cxnLst/>
              <a:rect l="l" t="t" r="r" b="b"/>
              <a:pathLst>
                <a:path w="9930" h="6642" extrusionOk="0">
                  <a:moveTo>
                    <a:pt x="3745" y="3914"/>
                  </a:moveTo>
                  <a:cubicBezTo>
                    <a:pt x="3924" y="3914"/>
                    <a:pt x="4058" y="4007"/>
                    <a:pt x="4148" y="4193"/>
                  </a:cubicBezTo>
                  <a:lnTo>
                    <a:pt x="4148" y="4193"/>
                  </a:lnTo>
                  <a:cubicBezTo>
                    <a:pt x="4002" y="4155"/>
                    <a:pt x="3852" y="4122"/>
                    <a:pt x="3710" y="4073"/>
                  </a:cubicBezTo>
                  <a:cubicBezTo>
                    <a:pt x="3651" y="4052"/>
                    <a:pt x="3610" y="3986"/>
                    <a:pt x="3561" y="3941"/>
                  </a:cubicBezTo>
                  <a:cubicBezTo>
                    <a:pt x="3627" y="3923"/>
                    <a:pt x="3688" y="3914"/>
                    <a:pt x="3745" y="3914"/>
                  </a:cubicBezTo>
                  <a:close/>
                  <a:moveTo>
                    <a:pt x="4231" y="4241"/>
                  </a:moveTo>
                  <a:cubicBezTo>
                    <a:pt x="4503" y="4247"/>
                    <a:pt x="4777" y="4252"/>
                    <a:pt x="5090" y="4257"/>
                  </a:cubicBezTo>
                  <a:cubicBezTo>
                    <a:pt x="4919" y="4341"/>
                    <a:pt x="4763" y="4383"/>
                    <a:pt x="4623" y="4383"/>
                  </a:cubicBezTo>
                  <a:cubicBezTo>
                    <a:pt x="4475" y="4383"/>
                    <a:pt x="4344" y="4336"/>
                    <a:pt x="4231" y="4241"/>
                  </a:cubicBezTo>
                  <a:close/>
                  <a:moveTo>
                    <a:pt x="3445" y="508"/>
                  </a:moveTo>
                  <a:cubicBezTo>
                    <a:pt x="5410" y="508"/>
                    <a:pt x="7746" y="1473"/>
                    <a:pt x="8837" y="2874"/>
                  </a:cubicBezTo>
                  <a:cubicBezTo>
                    <a:pt x="9413" y="3615"/>
                    <a:pt x="9428" y="4534"/>
                    <a:pt x="8876" y="5385"/>
                  </a:cubicBezTo>
                  <a:cubicBezTo>
                    <a:pt x="8548" y="5890"/>
                    <a:pt x="7907" y="6199"/>
                    <a:pt x="7242" y="6199"/>
                  </a:cubicBezTo>
                  <a:cubicBezTo>
                    <a:pt x="7078" y="6199"/>
                    <a:pt x="6912" y="6180"/>
                    <a:pt x="6749" y="6140"/>
                  </a:cubicBezTo>
                  <a:cubicBezTo>
                    <a:pt x="6546" y="6091"/>
                    <a:pt x="6346" y="6020"/>
                    <a:pt x="6163" y="5924"/>
                  </a:cubicBezTo>
                  <a:cubicBezTo>
                    <a:pt x="5919" y="5797"/>
                    <a:pt x="5695" y="5636"/>
                    <a:pt x="5468" y="5494"/>
                  </a:cubicBezTo>
                  <a:lnTo>
                    <a:pt x="5469" y="5494"/>
                  </a:lnTo>
                  <a:cubicBezTo>
                    <a:pt x="6027" y="4340"/>
                    <a:pt x="5476" y="3265"/>
                    <a:pt x="4247" y="3139"/>
                  </a:cubicBezTo>
                  <a:cubicBezTo>
                    <a:pt x="4180" y="3132"/>
                    <a:pt x="4114" y="3129"/>
                    <a:pt x="4047" y="3129"/>
                  </a:cubicBezTo>
                  <a:cubicBezTo>
                    <a:pt x="3641" y="3129"/>
                    <a:pt x="3222" y="3240"/>
                    <a:pt x="2812" y="3303"/>
                  </a:cubicBezTo>
                  <a:cubicBezTo>
                    <a:pt x="2546" y="3345"/>
                    <a:pt x="2288" y="3490"/>
                    <a:pt x="2027" y="3490"/>
                  </a:cubicBezTo>
                  <a:cubicBezTo>
                    <a:pt x="2023" y="3490"/>
                    <a:pt x="2019" y="3490"/>
                    <a:pt x="2015" y="3490"/>
                  </a:cubicBezTo>
                  <a:cubicBezTo>
                    <a:pt x="1365" y="3480"/>
                    <a:pt x="656" y="2962"/>
                    <a:pt x="554" y="2488"/>
                  </a:cubicBezTo>
                  <a:cubicBezTo>
                    <a:pt x="445" y="1991"/>
                    <a:pt x="841" y="1285"/>
                    <a:pt x="1441" y="951"/>
                  </a:cubicBezTo>
                  <a:cubicBezTo>
                    <a:pt x="1651" y="834"/>
                    <a:pt x="1885" y="749"/>
                    <a:pt x="2119" y="681"/>
                  </a:cubicBezTo>
                  <a:cubicBezTo>
                    <a:pt x="2525" y="563"/>
                    <a:pt x="2975" y="508"/>
                    <a:pt x="3445" y="508"/>
                  </a:cubicBezTo>
                  <a:close/>
                  <a:moveTo>
                    <a:pt x="3544" y="1"/>
                  </a:moveTo>
                  <a:cubicBezTo>
                    <a:pt x="3358" y="1"/>
                    <a:pt x="3169" y="8"/>
                    <a:pt x="2978" y="23"/>
                  </a:cubicBezTo>
                  <a:cubicBezTo>
                    <a:pt x="2308" y="75"/>
                    <a:pt x="1617" y="332"/>
                    <a:pt x="1012" y="643"/>
                  </a:cubicBezTo>
                  <a:cubicBezTo>
                    <a:pt x="355" y="981"/>
                    <a:pt x="1" y="1640"/>
                    <a:pt x="92" y="2394"/>
                  </a:cubicBezTo>
                  <a:cubicBezTo>
                    <a:pt x="187" y="3169"/>
                    <a:pt x="742" y="3592"/>
                    <a:pt x="1476" y="3784"/>
                  </a:cubicBezTo>
                  <a:cubicBezTo>
                    <a:pt x="1645" y="3826"/>
                    <a:pt x="1814" y="3874"/>
                    <a:pt x="1986" y="3902"/>
                  </a:cubicBezTo>
                  <a:cubicBezTo>
                    <a:pt x="2907" y="4058"/>
                    <a:pt x="3673" y="4475"/>
                    <a:pt x="4376" y="5106"/>
                  </a:cubicBezTo>
                  <a:cubicBezTo>
                    <a:pt x="4938" y="5610"/>
                    <a:pt x="5594" y="6045"/>
                    <a:pt x="6275" y="6377"/>
                  </a:cubicBezTo>
                  <a:cubicBezTo>
                    <a:pt x="6634" y="6553"/>
                    <a:pt x="7000" y="6641"/>
                    <a:pt x="7357" y="6641"/>
                  </a:cubicBezTo>
                  <a:cubicBezTo>
                    <a:pt x="7914" y="6641"/>
                    <a:pt x="8448" y="6424"/>
                    <a:pt x="8899" y="5984"/>
                  </a:cubicBezTo>
                  <a:cubicBezTo>
                    <a:pt x="9665" y="5234"/>
                    <a:pt x="9930" y="4275"/>
                    <a:pt x="9584" y="3101"/>
                  </a:cubicBezTo>
                  <a:cubicBezTo>
                    <a:pt x="9475" y="2916"/>
                    <a:pt x="9374" y="2588"/>
                    <a:pt x="9153" y="2395"/>
                  </a:cubicBezTo>
                  <a:cubicBezTo>
                    <a:pt x="7528" y="976"/>
                    <a:pt x="5707" y="1"/>
                    <a:pt x="3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 rot="10800000" flipH="1">
              <a:off x="8524938" y="4613538"/>
              <a:ext cx="82950" cy="120975"/>
            </a:xfrm>
            <a:custGeom>
              <a:avLst/>
              <a:gdLst/>
              <a:ahLst/>
              <a:cxnLst/>
              <a:rect l="l" t="t" r="r" b="b"/>
              <a:pathLst>
                <a:path w="3318" h="4839" extrusionOk="0">
                  <a:moveTo>
                    <a:pt x="1040" y="549"/>
                  </a:moveTo>
                  <a:cubicBezTo>
                    <a:pt x="2049" y="630"/>
                    <a:pt x="2612" y="1067"/>
                    <a:pt x="2803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3" y="4228"/>
                    <a:pt x="546" y="4531"/>
                  </a:cubicBezTo>
                  <a:cubicBezTo>
                    <a:pt x="377" y="3047"/>
                    <a:pt x="530" y="1772"/>
                    <a:pt x="1040" y="549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6"/>
                  </a:cubicBezTo>
                  <a:cubicBezTo>
                    <a:pt x="179" y="1551"/>
                    <a:pt x="114" y="2314"/>
                    <a:pt x="1" y="3064"/>
                  </a:cubicBezTo>
                  <a:cubicBezTo>
                    <a:pt x="20" y="3067"/>
                    <a:pt x="39" y="3070"/>
                    <a:pt x="58" y="3074"/>
                  </a:cubicBezTo>
                  <a:cubicBezTo>
                    <a:pt x="58" y="3385"/>
                    <a:pt x="58" y="3696"/>
                    <a:pt x="59" y="4009"/>
                  </a:cubicBezTo>
                  <a:cubicBezTo>
                    <a:pt x="59" y="4078"/>
                    <a:pt x="58" y="4148"/>
                    <a:pt x="69" y="4216"/>
                  </a:cubicBezTo>
                  <a:cubicBezTo>
                    <a:pt x="142" y="4621"/>
                    <a:pt x="331" y="4838"/>
                    <a:pt x="621" y="4838"/>
                  </a:cubicBezTo>
                  <a:cubicBezTo>
                    <a:pt x="742" y="4838"/>
                    <a:pt x="880" y="4800"/>
                    <a:pt x="1035" y="4723"/>
                  </a:cubicBezTo>
                  <a:cubicBezTo>
                    <a:pt x="1435" y="4522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0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 rot="10800000" flipH="1">
              <a:off x="8524938" y="4760075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 rot="10800000" flipH="1">
              <a:off x="6362063" y="4679788"/>
              <a:ext cx="542725" cy="591400"/>
            </a:xfrm>
            <a:custGeom>
              <a:avLst/>
              <a:gdLst/>
              <a:ahLst/>
              <a:cxnLst/>
              <a:rect l="l" t="t" r="r" b="b"/>
              <a:pathLst>
                <a:path w="21709" h="23656" extrusionOk="0">
                  <a:moveTo>
                    <a:pt x="21140" y="792"/>
                  </a:moveTo>
                  <a:cubicBezTo>
                    <a:pt x="20933" y="1733"/>
                    <a:pt x="20535" y="2565"/>
                    <a:pt x="19807" y="3185"/>
                  </a:cubicBezTo>
                  <a:cubicBezTo>
                    <a:pt x="19495" y="3450"/>
                    <a:pt x="19121" y="3719"/>
                    <a:pt x="18737" y="3796"/>
                  </a:cubicBezTo>
                  <a:cubicBezTo>
                    <a:pt x="18706" y="3802"/>
                    <a:pt x="18674" y="3805"/>
                    <a:pt x="18642" y="3805"/>
                  </a:cubicBezTo>
                  <a:cubicBezTo>
                    <a:pt x="18367" y="3805"/>
                    <a:pt x="18041" y="3600"/>
                    <a:pt x="17627" y="3466"/>
                  </a:cubicBezTo>
                  <a:cubicBezTo>
                    <a:pt x="18702" y="2370"/>
                    <a:pt x="19961" y="1657"/>
                    <a:pt x="21140" y="792"/>
                  </a:cubicBezTo>
                  <a:close/>
                  <a:moveTo>
                    <a:pt x="14853" y="2855"/>
                  </a:moveTo>
                  <a:lnTo>
                    <a:pt x="14853" y="2855"/>
                  </a:lnTo>
                  <a:cubicBezTo>
                    <a:pt x="15521" y="3981"/>
                    <a:pt x="15513" y="4447"/>
                    <a:pt x="14809" y="5363"/>
                  </a:cubicBezTo>
                  <a:cubicBezTo>
                    <a:pt x="14480" y="4632"/>
                    <a:pt x="14496" y="3728"/>
                    <a:pt x="14853" y="2855"/>
                  </a:cubicBezTo>
                  <a:close/>
                  <a:moveTo>
                    <a:pt x="16170" y="5862"/>
                  </a:moveTo>
                  <a:cubicBezTo>
                    <a:pt x="17029" y="5862"/>
                    <a:pt x="17706" y="6519"/>
                    <a:pt x="18606" y="6732"/>
                  </a:cubicBezTo>
                  <a:cubicBezTo>
                    <a:pt x="18092" y="6966"/>
                    <a:pt x="17644" y="7083"/>
                    <a:pt x="17245" y="7083"/>
                  </a:cubicBezTo>
                  <a:cubicBezTo>
                    <a:pt x="16543" y="7083"/>
                    <a:pt x="15996" y="6719"/>
                    <a:pt x="15512" y="5992"/>
                  </a:cubicBezTo>
                  <a:cubicBezTo>
                    <a:pt x="15745" y="5900"/>
                    <a:pt x="15963" y="5862"/>
                    <a:pt x="16170" y="5862"/>
                  </a:cubicBezTo>
                  <a:close/>
                  <a:moveTo>
                    <a:pt x="10555" y="5105"/>
                  </a:moveTo>
                  <a:lnTo>
                    <a:pt x="10555" y="5105"/>
                  </a:lnTo>
                  <a:cubicBezTo>
                    <a:pt x="11541" y="5857"/>
                    <a:pt x="11844" y="6924"/>
                    <a:pt x="11372" y="8094"/>
                  </a:cubicBezTo>
                  <a:cubicBezTo>
                    <a:pt x="10339" y="7233"/>
                    <a:pt x="10585" y="6161"/>
                    <a:pt x="10555" y="5105"/>
                  </a:cubicBezTo>
                  <a:close/>
                  <a:moveTo>
                    <a:pt x="12513" y="8471"/>
                  </a:moveTo>
                  <a:cubicBezTo>
                    <a:pt x="13391" y="8471"/>
                    <a:pt x="14674" y="9141"/>
                    <a:pt x="15309" y="9967"/>
                  </a:cubicBezTo>
                  <a:cubicBezTo>
                    <a:pt x="15021" y="10005"/>
                    <a:pt x="14760" y="10024"/>
                    <a:pt x="14522" y="10024"/>
                  </a:cubicBezTo>
                  <a:cubicBezTo>
                    <a:pt x="13400" y="10024"/>
                    <a:pt x="12806" y="9585"/>
                    <a:pt x="12291" y="8487"/>
                  </a:cubicBezTo>
                  <a:cubicBezTo>
                    <a:pt x="12361" y="8477"/>
                    <a:pt x="12435" y="8471"/>
                    <a:pt x="12513" y="8471"/>
                  </a:cubicBezTo>
                  <a:close/>
                  <a:moveTo>
                    <a:pt x="7925" y="7838"/>
                  </a:moveTo>
                  <a:lnTo>
                    <a:pt x="7925" y="7838"/>
                  </a:lnTo>
                  <a:cubicBezTo>
                    <a:pt x="8912" y="8791"/>
                    <a:pt x="9059" y="9512"/>
                    <a:pt x="8467" y="10749"/>
                  </a:cubicBezTo>
                  <a:cubicBezTo>
                    <a:pt x="7810" y="9776"/>
                    <a:pt x="7908" y="8840"/>
                    <a:pt x="7925" y="7838"/>
                  </a:cubicBezTo>
                  <a:close/>
                  <a:moveTo>
                    <a:pt x="9575" y="11087"/>
                  </a:moveTo>
                  <a:cubicBezTo>
                    <a:pt x="10586" y="11087"/>
                    <a:pt x="11306" y="11752"/>
                    <a:pt x="12304" y="12198"/>
                  </a:cubicBezTo>
                  <a:cubicBezTo>
                    <a:pt x="11829" y="12283"/>
                    <a:pt x="11437" y="12329"/>
                    <a:pt x="11107" y="12329"/>
                  </a:cubicBezTo>
                  <a:cubicBezTo>
                    <a:pt x="10184" y="12329"/>
                    <a:pt x="9735" y="11971"/>
                    <a:pt x="9290" y="11105"/>
                  </a:cubicBezTo>
                  <a:cubicBezTo>
                    <a:pt x="9387" y="11093"/>
                    <a:pt x="9482" y="11087"/>
                    <a:pt x="9575" y="11087"/>
                  </a:cubicBezTo>
                  <a:close/>
                  <a:moveTo>
                    <a:pt x="5671" y="10492"/>
                  </a:moveTo>
                  <a:lnTo>
                    <a:pt x="5671" y="10492"/>
                  </a:lnTo>
                  <a:cubicBezTo>
                    <a:pt x="6435" y="11391"/>
                    <a:pt x="6551" y="12007"/>
                    <a:pt x="6138" y="12988"/>
                  </a:cubicBezTo>
                  <a:cubicBezTo>
                    <a:pt x="5653" y="12335"/>
                    <a:pt x="5540" y="11733"/>
                    <a:pt x="5671" y="10492"/>
                  </a:cubicBezTo>
                  <a:close/>
                  <a:moveTo>
                    <a:pt x="7630" y="13419"/>
                  </a:moveTo>
                  <a:cubicBezTo>
                    <a:pt x="8253" y="13419"/>
                    <a:pt x="8781" y="13748"/>
                    <a:pt x="9362" y="13984"/>
                  </a:cubicBezTo>
                  <a:cubicBezTo>
                    <a:pt x="8964" y="14178"/>
                    <a:pt x="8645" y="14279"/>
                    <a:pt x="8367" y="14279"/>
                  </a:cubicBezTo>
                  <a:cubicBezTo>
                    <a:pt x="7925" y="14279"/>
                    <a:pt x="7587" y="14023"/>
                    <a:pt x="7197" y="13472"/>
                  </a:cubicBezTo>
                  <a:cubicBezTo>
                    <a:pt x="7347" y="13435"/>
                    <a:pt x="7491" y="13419"/>
                    <a:pt x="7630" y="13419"/>
                  </a:cubicBezTo>
                  <a:close/>
                  <a:moveTo>
                    <a:pt x="21509" y="0"/>
                  </a:moveTo>
                  <a:lnTo>
                    <a:pt x="21509" y="0"/>
                  </a:lnTo>
                  <a:cubicBezTo>
                    <a:pt x="20086" y="986"/>
                    <a:pt x="18690" y="1883"/>
                    <a:pt x="17485" y="3047"/>
                  </a:cubicBezTo>
                  <a:cubicBezTo>
                    <a:pt x="17387" y="3142"/>
                    <a:pt x="17263" y="3270"/>
                    <a:pt x="17256" y="3388"/>
                  </a:cubicBezTo>
                  <a:cubicBezTo>
                    <a:pt x="17189" y="4366"/>
                    <a:pt x="16363" y="4543"/>
                    <a:pt x="15696" y="4985"/>
                  </a:cubicBezTo>
                  <a:cubicBezTo>
                    <a:pt x="15772" y="3526"/>
                    <a:pt x="15237" y="2058"/>
                    <a:pt x="14327" y="1305"/>
                  </a:cubicBezTo>
                  <a:lnTo>
                    <a:pt x="14327" y="1305"/>
                  </a:lnTo>
                  <a:cubicBezTo>
                    <a:pt x="14433" y="2927"/>
                    <a:pt x="13825" y="4466"/>
                    <a:pt x="14449" y="6011"/>
                  </a:cubicBezTo>
                  <a:cubicBezTo>
                    <a:pt x="13667" y="6622"/>
                    <a:pt x="12959" y="7244"/>
                    <a:pt x="12067" y="7862"/>
                  </a:cubicBezTo>
                  <a:cubicBezTo>
                    <a:pt x="12138" y="6192"/>
                    <a:pt x="11376" y="5104"/>
                    <a:pt x="10402" y="4094"/>
                  </a:cubicBezTo>
                  <a:lnTo>
                    <a:pt x="10402" y="4094"/>
                  </a:lnTo>
                  <a:cubicBezTo>
                    <a:pt x="10136" y="5704"/>
                    <a:pt x="9850" y="7301"/>
                    <a:pt x="11255" y="8610"/>
                  </a:cubicBezTo>
                  <a:cubicBezTo>
                    <a:pt x="10572" y="9206"/>
                    <a:pt x="9964" y="9737"/>
                    <a:pt x="9269" y="10343"/>
                  </a:cubicBezTo>
                  <a:cubicBezTo>
                    <a:pt x="9269" y="8732"/>
                    <a:pt x="8664" y="7513"/>
                    <a:pt x="7437" y="6706"/>
                  </a:cubicBezTo>
                  <a:lnTo>
                    <a:pt x="7437" y="6706"/>
                  </a:lnTo>
                  <a:cubicBezTo>
                    <a:pt x="7737" y="8295"/>
                    <a:pt x="7178" y="9876"/>
                    <a:pt x="8290" y="11095"/>
                  </a:cubicBezTo>
                  <a:cubicBezTo>
                    <a:pt x="7817" y="11620"/>
                    <a:pt x="7369" y="12119"/>
                    <a:pt x="6873" y="12668"/>
                  </a:cubicBezTo>
                  <a:cubicBezTo>
                    <a:pt x="6696" y="11070"/>
                    <a:pt x="6194" y="9915"/>
                    <a:pt x="5325" y="9168"/>
                  </a:cubicBezTo>
                  <a:lnTo>
                    <a:pt x="5325" y="9168"/>
                  </a:lnTo>
                  <a:cubicBezTo>
                    <a:pt x="5246" y="10759"/>
                    <a:pt x="4990" y="12272"/>
                    <a:pt x="5990" y="13695"/>
                  </a:cubicBezTo>
                  <a:cubicBezTo>
                    <a:pt x="5755" y="13972"/>
                    <a:pt x="5507" y="14259"/>
                    <a:pt x="5260" y="14548"/>
                  </a:cubicBezTo>
                  <a:cubicBezTo>
                    <a:pt x="3695" y="16384"/>
                    <a:pt x="2270" y="18322"/>
                    <a:pt x="1115" y="20442"/>
                  </a:cubicBezTo>
                  <a:cubicBezTo>
                    <a:pt x="686" y="21231"/>
                    <a:pt x="389" y="22094"/>
                    <a:pt x="55" y="22934"/>
                  </a:cubicBezTo>
                  <a:cubicBezTo>
                    <a:pt x="0" y="23076"/>
                    <a:pt x="76" y="23271"/>
                    <a:pt x="109" y="23656"/>
                  </a:cubicBezTo>
                  <a:cubicBezTo>
                    <a:pt x="1671" y="19734"/>
                    <a:pt x="3973" y="16594"/>
                    <a:pt x="6644" y="13681"/>
                  </a:cubicBezTo>
                  <a:cubicBezTo>
                    <a:pt x="7353" y="14333"/>
                    <a:pt x="8054" y="14657"/>
                    <a:pt x="8771" y="14657"/>
                  </a:cubicBezTo>
                  <a:cubicBezTo>
                    <a:pt x="9348" y="14657"/>
                    <a:pt x="9935" y="14447"/>
                    <a:pt x="10545" y="14030"/>
                  </a:cubicBezTo>
                  <a:cubicBezTo>
                    <a:pt x="9500" y="13643"/>
                    <a:pt x="8498" y="13272"/>
                    <a:pt x="7623" y="12946"/>
                  </a:cubicBezTo>
                  <a:cubicBezTo>
                    <a:pt x="8021" y="12507"/>
                    <a:pt x="8448" y="12037"/>
                    <a:pt x="8906" y="11530"/>
                  </a:cubicBezTo>
                  <a:cubicBezTo>
                    <a:pt x="9592" y="12597"/>
                    <a:pt x="10473" y="12791"/>
                    <a:pt x="11399" y="12791"/>
                  </a:cubicBezTo>
                  <a:cubicBezTo>
                    <a:pt x="11931" y="12791"/>
                    <a:pt x="12478" y="12727"/>
                    <a:pt x="13011" y="12727"/>
                  </a:cubicBezTo>
                  <a:cubicBezTo>
                    <a:pt x="13209" y="12727"/>
                    <a:pt x="13405" y="12736"/>
                    <a:pt x="13597" y="12760"/>
                  </a:cubicBezTo>
                  <a:cubicBezTo>
                    <a:pt x="13634" y="12667"/>
                    <a:pt x="13668" y="12574"/>
                    <a:pt x="13703" y="12482"/>
                  </a:cubicBezTo>
                  <a:cubicBezTo>
                    <a:pt x="12435" y="11820"/>
                    <a:pt x="11168" y="11160"/>
                    <a:pt x="9836" y="10467"/>
                  </a:cubicBezTo>
                  <a:cubicBezTo>
                    <a:pt x="10462" y="9936"/>
                    <a:pt x="11086" y="9407"/>
                    <a:pt x="11700" y="8885"/>
                  </a:cubicBezTo>
                  <a:cubicBezTo>
                    <a:pt x="12860" y="10003"/>
                    <a:pt x="13647" y="10498"/>
                    <a:pt x="14585" y="10498"/>
                  </a:cubicBezTo>
                  <a:cubicBezTo>
                    <a:pt x="15124" y="10498"/>
                    <a:pt x="15714" y="10334"/>
                    <a:pt x="16453" y="10031"/>
                  </a:cubicBezTo>
                  <a:cubicBezTo>
                    <a:pt x="15848" y="9655"/>
                    <a:pt x="15297" y="9304"/>
                    <a:pt x="14738" y="8966"/>
                  </a:cubicBezTo>
                  <a:cubicBezTo>
                    <a:pt x="14153" y="8614"/>
                    <a:pt x="13559" y="8271"/>
                    <a:pt x="12875" y="7867"/>
                  </a:cubicBezTo>
                  <a:cubicBezTo>
                    <a:pt x="13605" y="7280"/>
                    <a:pt x="14267" y="6748"/>
                    <a:pt x="14915" y="6227"/>
                  </a:cubicBezTo>
                  <a:cubicBezTo>
                    <a:pt x="15806" y="7068"/>
                    <a:pt x="16603" y="7479"/>
                    <a:pt x="17451" y="7479"/>
                  </a:cubicBezTo>
                  <a:cubicBezTo>
                    <a:pt x="18090" y="7479"/>
                    <a:pt x="18759" y="7246"/>
                    <a:pt x="19519" y="6788"/>
                  </a:cubicBezTo>
                  <a:cubicBezTo>
                    <a:pt x="18393" y="6277"/>
                    <a:pt x="17314" y="5788"/>
                    <a:pt x="16213" y="5289"/>
                  </a:cubicBezTo>
                  <a:cubicBezTo>
                    <a:pt x="17137" y="4483"/>
                    <a:pt x="17135" y="4472"/>
                    <a:pt x="18353" y="4330"/>
                  </a:cubicBezTo>
                  <a:cubicBezTo>
                    <a:pt x="19856" y="4155"/>
                    <a:pt x="21708" y="2060"/>
                    <a:pt x="215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 rot="10800000" flipH="1">
              <a:off x="8462913" y="4661975"/>
              <a:ext cx="31125" cy="24125"/>
            </a:xfrm>
            <a:custGeom>
              <a:avLst/>
              <a:gdLst/>
              <a:ahLst/>
              <a:cxnLst/>
              <a:rect l="l" t="t" r="r" b="b"/>
              <a:pathLst>
                <a:path w="1245" h="965" extrusionOk="0">
                  <a:moveTo>
                    <a:pt x="623" y="1"/>
                  </a:moveTo>
                  <a:cubicBezTo>
                    <a:pt x="1" y="1"/>
                    <a:pt x="1" y="965"/>
                    <a:pt x="623" y="965"/>
                  </a:cubicBezTo>
                  <a:cubicBezTo>
                    <a:pt x="1243" y="965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 rot="10800000" flipH="1">
              <a:off x="8150088" y="47473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 rot="10800000" flipH="1">
              <a:off x="8683413" y="43437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4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 rot="10800000" flipH="1">
              <a:off x="7597975" y="4963425"/>
              <a:ext cx="31125" cy="24125"/>
            </a:xfrm>
            <a:custGeom>
              <a:avLst/>
              <a:gdLst/>
              <a:ahLst/>
              <a:cxnLst/>
              <a:rect l="l" t="t" r="r" b="b"/>
              <a:pathLst>
                <a:path w="1245" h="965" extrusionOk="0">
                  <a:moveTo>
                    <a:pt x="623" y="1"/>
                  </a:moveTo>
                  <a:cubicBezTo>
                    <a:pt x="1" y="1"/>
                    <a:pt x="1" y="965"/>
                    <a:pt x="623" y="965"/>
                  </a:cubicBezTo>
                  <a:cubicBezTo>
                    <a:pt x="1243" y="965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 flipH="1">
              <a:off x="8371050" y="3988013"/>
              <a:ext cx="150700" cy="249850"/>
            </a:xfrm>
            <a:custGeom>
              <a:avLst/>
              <a:gdLst/>
              <a:ahLst/>
              <a:cxnLst/>
              <a:rect l="l" t="t" r="r" b="b"/>
              <a:pathLst>
                <a:path w="6028" h="9994" extrusionOk="0">
                  <a:moveTo>
                    <a:pt x="1551" y="3969"/>
                  </a:moveTo>
                  <a:lnTo>
                    <a:pt x="1551" y="3969"/>
                  </a:lnTo>
                  <a:cubicBezTo>
                    <a:pt x="1713" y="4203"/>
                    <a:pt x="1698" y="4415"/>
                    <a:pt x="1504" y="4607"/>
                  </a:cubicBezTo>
                  <a:lnTo>
                    <a:pt x="1504" y="4607"/>
                  </a:lnTo>
                  <a:cubicBezTo>
                    <a:pt x="1493" y="4455"/>
                    <a:pt x="1475" y="4304"/>
                    <a:pt x="1475" y="4152"/>
                  </a:cubicBezTo>
                  <a:cubicBezTo>
                    <a:pt x="1475" y="4091"/>
                    <a:pt x="1524" y="4029"/>
                    <a:pt x="1551" y="3969"/>
                  </a:cubicBezTo>
                  <a:close/>
                  <a:moveTo>
                    <a:pt x="1485" y="4701"/>
                  </a:moveTo>
                  <a:cubicBezTo>
                    <a:pt x="1569" y="4960"/>
                    <a:pt x="1652" y="5221"/>
                    <a:pt x="1749" y="5519"/>
                  </a:cubicBezTo>
                  <a:cubicBezTo>
                    <a:pt x="1471" y="5240"/>
                    <a:pt x="1383" y="4966"/>
                    <a:pt x="1485" y="4701"/>
                  </a:cubicBezTo>
                  <a:close/>
                  <a:moveTo>
                    <a:pt x="2485" y="522"/>
                  </a:moveTo>
                  <a:cubicBezTo>
                    <a:pt x="2887" y="522"/>
                    <a:pt x="3354" y="689"/>
                    <a:pt x="3693" y="995"/>
                  </a:cubicBezTo>
                  <a:cubicBezTo>
                    <a:pt x="3872" y="1156"/>
                    <a:pt x="4028" y="1349"/>
                    <a:pt x="4167" y="1548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3" y="9547"/>
                    <a:pt x="2551" y="9547"/>
                  </a:cubicBezTo>
                  <a:cubicBezTo>
                    <a:pt x="2344" y="9547"/>
                    <a:pt x="2129" y="9520"/>
                    <a:pt x="1908" y="9465"/>
                  </a:cubicBezTo>
                  <a:cubicBezTo>
                    <a:pt x="1178" y="9283"/>
                    <a:pt x="581" y="8539"/>
                    <a:pt x="504" y="7697"/>
                  </a:cubicBezTo>
                  <a:cubicBezTo>
                    <a:pt x="485" y="7492"/>
                    <a:pt x="487" y="7277"/>
                    <a:pt x="518" y="7073"/>
                  </a:cubicBezTo>
                  <a:cubicBezTo>
                    <a:pt x="559" y="6801"/>
                    <a:pt x="640" y="6538"/>
                    <a:pt x="701" y="6277"/>
                  </a:cubicBezTo>
                  <a:lnTo>
                    <a:pt x="701" y="6277"/>
                  </a:lnTo>
                  <a:cubicBezTo>
                    <a:pt x="800" y="6289"/>
                    <a:pt x="895" y="6295"/>
                    <a:pt x="988" y="6295"/>
                  </a:cubicBezTo>
                  <a:cubicBezTo>
                    <a:pt x="2096" y="6295"/>
                    <a:pt x="2790" y="5468"/>
                    <a:pt x="2531" y="4358"/>
                  </a:cubicBezTo>
                  <a:cubicBezTo>
                    <a:pt x="2425" y="3900"/>
                    <a:pt x="2137" y="3481"/>
                    <a:pt x="1911" y="3055"/>
                  </a:cubicBezTo>
                  <a:cubicBezTo>
                    <a:pt x="1783" y="2813"/>
                    <a:pt x="1559" y="2611"/>
                    <a:pt x="1477" y="2360"/>
                  </a:cubicBezTo>
                  <a:cubicBezTo>
                    <a:pt x="1276" y="1742"/>
                    <a:pt x="1535" y="903"/>
                    <a:pt x="1951" y="652"/>
                  </a:cubicBezTo>
                  <a:cubicBezTo>
                    <a:pt x="2097" y="564"/>
                    <a:pt x="2283" y="522"/>
                    <a:pt x="2485" y="522"/>
                  </a:cubicBezTo>
                  <a:close/>
                  <a:moveTo>
                    <a:pt x="2671" y="1"/>
                  </a:moveTo>
                  <a:cubicBezTo>
                    <a:pt x="2413" y="1"/>
                    <a:pt x="2149" y="61"/>
                    <a:pt x="1892" y="186"/>
                  </a:cubicBezTo>
                  <a:cubicBezTo>
                    <a:pt x="1188" y="527"/>
                    <a:pt x="968" y="1189"/>
                    <a:pt x="1025" y="1946"/>
                  </a:cubicBezTo>
                  <a:cubicBezTo>
                    <a:pt x="1039" y="2119"/>
                    <a:pt x="1050" y="2295"/>
                    <a:pt x="1079" y="2467"/>
                  </a:cubicBezTo>
                  <a:cubicBezTo>
                    <a:pt x="1229" y="3388"/>
                    <a:pt x="1082" y="4249"/>
                    <a:pt x="714" y="5118"/>
                  </a:cubicBezTo>
                  <a:cubicBezTo>
                    <a:pt x="419" y="5814"/>
                    <a:pt x="220" y="6574"/>
                    <a:pt x="126" y="7326"/>
                  </a:cubicBezTo>
                  <a:cubicBezTo>
                    <a:pt x="0" y="8345"/>
                    <a:pt x="427" y="9217"/>
                    <a:pt x="1349" y="9681"/>
                  </a:cubicBezTo>
                  <a:cubicBezTo>
                    <a:pt x="1758" y="9887"/>
                    <a:pt x="2173" y="9993"/>
                    <a:pt x="2592" y="9993"/>
                  </a:cubicBezTo>
                  <a:cubicBezTo>
                    <a:pt x="3155" y="9993"/>
                    <a:pt x="3726" y="9801"/>
                    <a:pt x="4298" y="9395"/>
                  </a:cubicBezTo>
                  <a:cubicBezTo>
                    <a:pt x="4439" y="9232"/>
                    <a:pt x="4715" y="9029"/>
                    <a:pt x="4827" y="8758"/>
                  </a:cubicBezTo>
                  <a:cubicBezTo>
                    <a:pt x="5712" y="6588"/>
                    <a:pt x="6028" y="4370"/>
                    <a:pt x="5069" y="2148"/>
                  </a:cubicBezTo>
                  <a:cubicBezTo>
                    <a:pt x="4802" y="1530"/>
                    <a:pt x="4336" y="960"/>
                    <a:pt x="3846" y="488"/>
                  </a:cubicBezTo>
                  <a:cubicBezTo>
                    <a:pt x="3513" y="168"/>
                    <a:pt x="3100" y="1"/>
                    <a:pt x="2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8822238" y="4169188"/>
              <a:ext cx="447400" cy="373175"/>
            </a:xfrm>
            <a:custGeom>
              <a:avLst/>
              <a:gdLst/>
              <a:ahLst/>
              <a:cxnLst/>
              <a:rect l="l" t="t" r="r" b="b"/>
              <a:pathLst>
                <a:path w="17896" h="14927" extrusionOk="0">
                  <a:moveTo>
                    <a:pt x="14614" y="1499"/>
                  </a:moveTo>
                  <a:cubicBezTo>
                    <a:pt x="14902" y="1499"/>
                    <a:pt x="15182" y="1575"/>
                    <a:pt x="15332" y="2044"/>
                  </a:cubicBezTo>
                  <a:cubicBezTo>
                    <a:pt x="14683" y="2342"/>
                    <a:pt x="14050" y="2497"/>
                    <a:pt x="13391" y="2497"/>
                  </a:cubicBezTo>
                  <a:cubicBezTo>
                    <a:pt x="12903" y="2497"/>
                    <a:pt x="12401" y="2412"/>
                    <a:pt x="11868" y="2238"/>
                  </a:cubicBezTo>
                  <a:cubicBezTo>
                    <a:pt x="12642" y="1469"/>
                    <a:pt x="13519" y="1560"/>
                    <a:pt x="14346" y="1511"/>
                  </a:cubicBezTo>
                  <a:cubicBezTo>
                    <a:pt x="14434" y="1506"/>
                    <a:pt x="14525" y="1499"/>
                    <a:pt x="14614" y="1499"/>
                  </a:cubicBezTo>
                  <a:close/>
                  <a:moveTo>
                    <a:pt x="7823" y="1946"/>
                  </a:moveTo>
                  <a:cubicBezTo>
                    <a:pt x="8292" y="1946"/>
                    <a:pt x="8674" y="2154"/>
                    <a:pt x="8987" y="2574"/>
                  </a:cubicBezTo>
                  <a:cubicBezTo>
                    <a:pt x="8609" y="2669"/>
                    <a:pt x="8244" y="2732"/>
                    <a:pt x="7885" y="2732"/>
                  </a:cubicBezTo>
                  <a:cubicBezTo>
                    <a:pt x="7423" y="2732"/>
                    <a:pt x="6971" y="2627"/>
                    <a:pt x="6510" y="2349"/>
                  </a:cubicBezTo>
                  <a:cubicBezTo>
                    <a:pt x="7011" y="2081"/>
                    <a:pt x="7445" y="1946"/>
                    <a:pt x="7823" y="1946"/>
                  </a:cubicBezTo>
                  <a:close/>
                  <a:moveTo>
                    <a:pt x="14384" y="1172"/>
                  </a:moveTo>
                  <a:cubicBezTo>
                    <a:pt x="13982" y="1195"/>
                    <a:pt x="13751" y="1181"/>
                    <a:pt x="13533" y="1227"/>
                  </a:cubicBezTo>
                  <a:cubicBezTo>
                    <a:pt x="13032" y="1331"/>
                    <a:pt x="12517" y="1415"/>
                    <a:pt x="12051" y="1609"/>
                  </a:cubicBezTo>
                  <a:cubicBezTo>
                    <a:pt x="11837" y="1699"/>
                    <a:pt x="11645" y="2017"/>
                    <a:pt x="11601" y="2259"/>
                  </a:cubicBezTo>
                  <a:cubicBezTo>
                    <a:pt x="11582" y="2368"/>
                    <a:pt x="11936" y="2622"/>
                    <a:pt x="12154" y="2674"/>
                  </a:cubicBezTo>
                  <a:cubicBezTo>
                    <a:pt x="12520" y="2763"/>
                    <a:pt x="12906" y="2835"/>
                    <a:pt x="13282" y="2835"/>
                  </a:cubicBezTo>
                  <a:cubicBezTo>
                    <a:pt x="13351" y="2835"/>
                    <a:pt x="13420" y="2832"/>
                    <a:pt x="13489" y="2827"/>
                  </a:cubicBezTo>
                  <a:cubicBezTo>
                    <a:pt x="14091" y="2781"/>
                    <a:pt x="14699" y="2663"/>
                    <a:pt x="15275" y="2483"/>
                  </a:cubicBezTo>
                  <a:cubicBezTo>
                    <a:pt x="15489" y="2418"/>
                    <a:pt x="15708" y="2112"/>
                    <a:pt x="15770" y="1875"/>
                  </a:cubicBezTo>
                  <a:cubicBezTo>
                    <a:pt x="15861" y="1526"/>
                    <a:pt x="15549" y="1374"/>
                    <a:pt x="15252" y="1311"/>
                  </a:cubicBezTo>
                  <a:cubicBezTo>
                    <a:pt x="14910" y="1237"/>
                    <a:pt x="14560" y="1199"/>
                    <a:pt x="14384" y="1172"/>
                  </a:cubicBezTo>
                  <a:close/>
                  <a:moveTo>
                    <a:pt x="7943" y="1636"/>
                  </a:moveTo>
                  <a:cubicBezTo>
                    <a:pt x="7385" y="1736"/>
                    <a:pt x="6940" y="1786"/>
                    <a:pt x="6513" y="1906"/>
                  </a:cubicBezTo>
                  <a:cubicBezTo>
                    <a:pt x="6368" y="1947"/>
                    <a:pt x="6185" y="2161"/>
                    <a:pt x="6180" y="2301"/>
                  </a:cubicBezTo>
                  <a:cubicBezTo>
                    <a:pt x="6174" y="2442"/>
                    <a:pt x="6338" y="2653"/>
                    <a:pt x="6482" y="2725"/>
                  </a:cubicBezTo>
                  <a:cubicBezTo>
                    <a:pt x="6976" y="2966"/>
                    <a:pt x="7489" y="3085"/>
                    <a:pt x="8010" y="3085"/>
                  </a:cubicBezTo>
                  <a:cubicBezTo>
                    <a:pt x="8338" y="3085"/>
                    <a:pt x="8669" y="3038"/>
                    <a:pt x="9001" y="2944"/>
                  </a:cubicBezTo>
                  <a:cubicBezTo>
                    <a:pt x="9176" y="2894"/>
                    <a:pt x="9402" y="2671"/>
                    <a:pt x="9418" y="2508"/>
                  </a:cubicBezTo>
                  <a:cubicBezTo>
                    <a:pt x="9436" y="2339"/>
                    <a:pt x="9271" y="2050"/>
                    <a:pt x="9113" y="1981"/>
                  </a:cubicBezTo>
                  <a:cubicBezTo>
                    <a:pt x="8717" y="1808"/>
                    <a:pt x="8278" y="1729"/>
                    <a:pt x="7943" y="1636"/>
                  </a:cubicBezTo>
                  <a:close/>
                  <a:moveTo>
                    <a:pt x="4113" y="2808"/>
                  </a:moveTo>
                  <a:cubicBezTo>
                    <a:pt x="4515" y="2808"/>
                    <a:pt x="4807" y="2995"/>
                    <a:pt x="4991" y="3366"/>
                  </a:cubicBezTo>
                  <a:cubicBezTo>
                    <a:pt x="4477" y="3164"/>
                    <a:pt x="4138" y="3031"/>
                    <a:pt x="3708" y="2862"/>
                  </a:cubicBezTo>
                  <a:cubicBezTo>
                    <a:pt x="3853" y="2826"/>
                    <a:pt x="3988" y="2808"/>
                    <a:pt x="4113" y="2808"/>
                  </a:cubicBezTo>
                  <a:close/>
                  <a:moveTo>
                    <a:pt x="2831" y="3004"/>
                  </a:moveTo>
                  <a:lnTo>
                    <a:pt x="2831" y="3004"/>
                  </a:lnTo>
                  <a:cubicBezTo>
                    <a:pt x="3580" y="3281"/>
                    <a:pt x="4134" y="3484"/>
                    <a:pt x="4698" y="3691"/>
                  </a:cubicBezTo>
                  <a:lnTo>
                    <a:pt x="4697" y="3691"/>
                  </a:lnTo>
                  <a:cubicBezTo>
                    <a:pt x="4599" y="4222"/>
                    <a:pt x="4484" y="4660"/>
                    <a:pt x="3978" y="4794"/>
                  </a:cubicBezTo>
                  <a:cubicBezTo>
                    <a:pt x="3955" y="4800"/>
                    <a:pt x="3930" y="4803"/>
                    <a:pt x="3904" y="4803"/>
                  </a:cubicBezTo>
                  <a:cubicBezTo>
                    <a:pt x="3600" y="4803"/>
                    <a:pt x="3169" y="4369"/>
                    <a:pt x="2994" y="3882"/>
                  </a:cubicBezTo>
                  <a:cubicBezTo>
                    <a:pt x="2913" y="3660"/>
                    <a:pt x="2902" y="3410"/>
                    <a:pt x="2831" y="3004"/>
                  </a:cubicBezTo>
                  <a:close/>
                  <a:moveTo>
                    <a:pt x="15709" y="825"/>
                  </a:moveTo>
                  <a:cubicBezTo>
                    <a:pt x="16032" y="825"/>
                    <a:pt x="16295" y="831"/>
                    <a:pt x="16484" y="843"/>
                  </a:cubicBezTo>
                  <a:cubicBezTo>
                    <a:pt x="17221" y="2601"/>
                    <a:pt x="17081" y="3124"/>
                    <a:pt x="15697" y="4333"/>
                  </a:cubicBezTo>
                  <a:cubicBezTo>
                    <a:pt x="14713" y="5192"/>
                    <a:pt x="13535" y="5579"/>
                    <a:pt x="12295" y="5811"/>
                  </a:cubicBezTo>
                  <a:cubicBezTo>
                    <a:pt x="12240" y="5821"/>
                    <a:pt x="12184" y="5825"/>
                    <a:pt x="12127" y="5825"/>
                  </a:cubicBezTo>
                  <a:cubicBezTo>
                    <a:pt x="11876" y="5825"/>
                    <a:pt x="11602" y="5740"/>
                    <a:pt x="11361" y="5655"/>
                  </a:cubicBezTo>
                  <a:cubicBezTo>
                    <a:pt x="9515" y="5002"/>
                    <a:pt x="7673" y="4339"/>
                    <a:pt x="5840" y="3652"/>
                  </a:cubicBezTo>
                  <a:cubicBezTo>
                    <a:pt x="5640" y="3576"/>
                    <a:pt x="5404" y="3347"/>
                    <a:pt x="5359" y="3148"/>
                  </a:cubicBezTo>
                  <a:cubicBezTo>
                    <a:pt x="5210" y="2516"/>
                    <a:pt x="4814" y="2337"/>
                    <a:pt x="4279" y="2337"/>
                  </a:cubicBezTo>
                  <a:cubicBezTo>
                    <a:pt x="4232" y="2337"/>
                    <a:pt x="4185" y="2338"/>
                    <a:pt x="4136" y="2341"/>
                  </a:cubicBezTo>
                  <a:cubicBezTo>
                    <a:pt x="4119" y="2342"/>
                    <a:pt x="4102" y="2342"/>
                    <a:pt x="4085" y="2342"/>
                  </a:cubicBezTo>
                  <a:cubicBezTo>
                    <a:pt x="4012" y="2342"/>
                    <a:pt x="3938" y="2336"/>
                    <a:pt x="3865" y="2336"/>
                  </a:cubicBezTo>
                  <a:cubicBezTo>
                    <a:pt x="3792" y="2336"/>
                    <a:pt x="3722" y="2342"/>
                    <a:pt x="3657" y="2366"/>
                  </a:cubicBezTo>
                  <a:cubicBezTo>
                    <a:pt x="3476" y="2434"/>
                    <a:pt x="3307" y="2463"/>
                    <a:pt x="3147" y="2463"/>
                  </a:cubicBezTo>
                  <a:cubicBezTo>
                    <a:pt x="2585" y="2463"/>
                    <a:pt x="2135" y="2099"/>
                    <a:pt x="1634" y="1770"/>
                  </a:cubicBezTo>
                  <a:cubicBezTo>
                    <a:pt x="2437" y="1455"/>
                    <a:pt x="12342" y="825"/>
                    <a:pt x="15709" y="825"/>
                  </a:cubicBezTo>
                  <a:close/>
                  <a:moveTo>
                    <a:pt x="15947" y="6008"/>
                  </a:moveTo>
                  <a:cubicBezTo>
                    <a:pt x="16062" y="6595"/>
                    <a:pt x="16150" y="7043"/>
                    <a:pt x="16239" y="7492"/>
                  </a:cubicBezTo>
                  <a:lnTo>
                    <a:pt x="16435" y="7481"/>
                  </a:lnTo>
                  <a:cubicBezTo>
                    <a:pt x="16460" y="6680"/>
                    <a:pt x="16420" y="6536"/>
                    <a:pt x="15947" y="6008"/>
                  </a:cubicBezTo>
                  <a:close/>
                  <a:moveTo>
                    <a:pt x="14648" y="7321"/>
                  </a:moveTo>
                  <a:cubicBezTo>
                    <a:pt x="14001" y="7735"/>
                    <a:pt x="13978" y="7808"/>
                    <a:pt x="14372" y="8618"/>
                  </a:cubicBezTo>
                  <a:cubicBezTo>
                    <a:pt x="14560" y="8155"/>
                    <a:pt x="14708" y="7786"/>
                    <a:pt x="14858" y="7417"/>
                  </a:cubicBezTo>
                  <a:cubicBezTo>
                    <a:pt x="14789" y="7386"/>
                    <a:pt x="14718" y="7354"/>
                    <a:pt x="14648" y="7321"/>
                  </a:cubicBezTo>
                  <a:close/>
                  <a:moveTo>
                    <a:pt x="7303" y="5934"/>
                  </a:moveTo>
                  <a:cubicBezTo>
                    <a:pt x="8082" y="6656"/>
                    <a:pt x="8339" y="8002"/>
                    <a:pt x="7903" y="8803"/>
                  </a:cubicBezTo>
                  <a:cubicBezTo>
                    <a:pt x="7826" y="8945"/>
                    <a:pt x="7636" y="9111"/>
                    <a:pt x="7496" y="9112"/>
                  </a:cubicBezTo>
                  <a:cubicBezTo>
                    <a:pt x="7349" y="9112"/>
                    <a:pt x="7161" y="8958"/>
                    <a:pt x="7065" y="8820"/>
                  </a:cubicBezTo>
                  <a:cubicBezTo>
                    <a:pt x="6962" y="8672"/>
                    <a:pt x="6927" y="8468"/>
                    <a:pt x="6894" y="8281"/>
                  </a:cubicBezTo>
                  <a:cubicBezTo>
                    <a:pt x="6755" y="7485"/>
                    <a:pt x="6845" y="6726"/>
                    <a:pt x="7303" y="5934"/>
                  </a:cubicBezTo>
                  <a:close/>
                  <a:moveTo>
                    <a:pt x="7223" y="5416"/>
                  </a:moveTo>
                  <a:cubicBezTo>
                    <a:pt x="6310" y="6506"/>
                    <a:pt x="6141" y="7681"/>
                    <a:pt x="6546" y="8962"/>
                  </a:cubicBezTo>
                  <a:cubicBezTo>
                    <a:pt x="6687" y="9406"/>
                    <a:pt x="7017" y="9643"/>
                    <a:pt x="7486" y="9659"/>
                  </a:cubicBezTo>
                  <a:cubicBezTo>
                    <a:pt x="7499" y="9659"/>
                    <a:pt x="7511" y="9660"/>
                    <a:pt x="7523" y="9660"/>
                  </a:cubicBezTo>
                  <a:cubicBezTo>
                    <a:pt x="8016" y="9660"/>
                    <a:pt x="8285" y="9320"/>
                    <a:pt x="8344" y="8904"/>
                  </a:cubicBezTo>
                  <a:cubicBezTo>
                    <a:pt x="8439" y="8247"/>
                    <a:pt x="8480" y="7568"/>
                    <a:pt x="8429" y="6906"/>
                  </a:cubicBezTo>
                  <a:cubicBezTo>
                    <a:pt x="8379" y="6231"/>
                    <a:pt x="8006" y="5710"/>
                    <a:pt x="7223" y="5416"/>
                  </a:cubicBezTo>
                  <a:close/>
                  <a:moveTo>
                    <a:pt x="14511" y="9842"/>
                  </a:moveTo>
                  <a:cubicBezTo>
                    <a:pt x="14275" y="10302"/>
                    <a:pt x="13920" y="10709"/>
                    <a:pt x="14043" y="11325"/>
                  </a:cubicBezTo>
                  <a:cubicBezTo>
                    <a:pt x="14252" y="10877"/>
                    <a:pt x="14462" y="10428"/>
                    <a:pt x="14670" y="9980"/>
                  </a:cubicBezTo>
                  <a:cubicBezTo>
                    <a:pt x="14617" y="9934"/>
                    <a:pt x="14563" y="9888"/>
                    <a:pt x="14511" y="9842"/>
                  </a:cubicBezTo>
                  <a:close/>
                  <a:moveTo>
                    <a:pt x="14882" y="10755"/>
                  </a:moveTo>
                  <a:cubicBezTo>
                    <a:pt x="14765" y="10962"/>
                    <a:pt x="14648" y="11169"/>
                    <a:pt x="14533" y="11376"/>
                  </a:cubicBezTo>
                  <a:cubicBezTo>
                    <a:pt x="14596" y="11411"/>
                    <a:pt x="14659" y="11445"/>
                    <a:pt x="14722" y="11480"/>
                  </a:cubicBezTo>
                  <a:cubicBezTo>
                    <a:pt x="14836" y="11272"/>
                    <a:pt x="14950" y="11063"/>
                    <a:pt x="15062" y="10855"/>
                  </a:cubicBezTo>
                  <a:cubicBezTo>
                    <a:pt x="15002" y="10821"/>
                    <a:pt x="14942" y="10788"/>
                    <a:pt x="14882" y="10755"/>
                  </a:cubicBezTo>
                  <a:close/>
                  <a:moveTo>
                    <a:pt x="1001" y="2026"/>
                  </a:moveTo>
                  <a:cubicBezTo>
                    <a:pt x="1399" y="2241"/>
                    <a:pt x="1808" y="2380"/>
                    <a:pt x="2097" y="2647"/>
                  </a:cubicBezTo>
                  <a:cubicBezTo>
                    <a:pt x="2296" y="2832"/>
                    <a:pt x="2389" y="3187"/>
                    <a:pt x="2425" y="3480"/>
                  </a:cubicBezTo>
                  <a:cubicBezTo>
                    <a:pt x="2498" y="4047"/>
                    <a:pt x="2676" y="4541"/>
                    <a:pt x="3114" y="4919"/>
                  </a:cubicBezTo>
                  <a:cubicBezTo>
                    <a:pt x="3389" y="5157"/>
                    <a:pt x="3660" y="5276"/>
                    <a:pt x="3915" y="5276"/>
                  </a:cubicBezTo>
                  <a:cubicBezTo>
                    <a:pt x="4248" y="5276"/>
                    <a:pt x="4552" y="5074"/>
                    <a:pt x="4801" y="4672"/>
                  </a:cubicBezTo>
                  <a:cubicBezTo>
                    <a:pt x="4951" y="4432"/>
                    <a:pt x="5062" y="4168"/>
                    <a:pt x="5243" y="3810"/>
                  </a:cubicBezTo>
                  <a:cubicBezTo>
                    <a:pt x="7575" y="4702"/>
                    <a:pt x="9818" y="5561"/>
                    <a:pt x="12133" y="6449"/>
                  </a:cubicBezTo>
                  <a:lnTo>
                    <a:pt x="12135" y="9551"/>
                  </a:lnTo>
                  <a:cubicBezTo>
                    <a:pt x="10578" y="10063"/>
                    <a:pt x="10126" y="11359"/>
                    <a:pt x="9936" y="12973"/>
                  </a:cubicBezTo>
                  <a:cubicBezTo>
                    <a:pt x="7036" y="11643"/>
                    <a:pt x="4212" y="10348"/>
                    <a:pt x="1305" y="9014"/>
                  </a:cubicBezTo>
                  <a:cubicBezTo>
                    <a:pt x="1937" y="8381"/>
                    <a:pt x="2684" y="7872"/>
                    <a:pt x="2482" y="6898"/>
                  </a:cubicBezTo>
                  <a:cubicBezTo>
                    <a:pt x="2305" y="6050"/>
                    <a:pt x="2010" y="5274"/>
                    <a:pt x="1001" y="5012"/>
                  </a:cubicBezTo>
                  <a:lnTo>
                    <a:pt x="1001" y="2026"/>
                  </a:lnTo>
                  <a:close/>
                  <a:moveTo>
                    <a:pt x="12121" y="10044"/>
                  </a:moveTo>
                  <a:lnTo>
                    <a:pt x="12121" y="10044"/>
                  </a:lnTo>
                  <a:cubicBezTo>
                    <a:pt x="12042" y="11403"/>
                    <a:pt x="11971" y="12598"/>
                    <a:pt x="11892" y="13930"/>
                  </a:cubicBezTo>
                  <a:cubicBezTo>
                    <a:pt x="11415" y="13676"/>
                    <a:pt x="11007" y="13500"/>
                    <a:pt x="10655" y="13248"/>
                  </a:cubicBezTo>
                  <a:cubicBezTo>
                    <a:pt x="10511" y="13145"/>
                    <a:pt x="10399" y="12861"/>
                    <a:pt x="10424" y="12679"/>
                  </a:cubicBezTo>
                  <a:cubicBezTo>
                    <a:pt x="10571" y="11637"/>
                    <a:pt x="10905" y="10686"/>
                    <a:pt x="12121" y="10044"/>
                  </a:cubicBezTo>
                  <a:close/>
                  <a:moveTo>
                    <a:pt x="16959" y="4047"/>
                  </a:moveTo>
                  <a:cubicBezTo>
                    <a:pt x="17029" y="4434"/>
                    <a:pt x="17087" y="4669"/>
                    <a:pt x="17112" y="4909"/>
                  </a:cubicBezTo>
                  <a:cubicBezTo>
                    <a:pt x="17333" y="6994"/>
                    <a:pt x="17273" y="9081"/>
                    <a:pt x="17095" y="11163"/>
                  </a:cubicBezTo>
                  <a:cubicBezTo>
                    <a:pt x="17070" y="11450"/>
                    <a:pt x="16907" y="11801"/>
                    <a:pt x="16689" y="11982"/>
                  </a:cubicBezTo>
                  <a:cubicBezTo>
                    <a:pt x="15503" y="12971"/>
                    <a:pt x="14176" y="13734"/>
                    <a:pt x="12612" y="14349"/>
                  </a:cubicBezTo>
                  <a:cubicBezTo>
                    <a:pt x="12268" y="11681"/>
                    <a:pt x="13086" y="9117"/>
                    <a:pt x="12680" y="6467"/>
                  </a:cubicBezTo>
                  <a:cubicBezTo>
                    <a:pt x="14365" y="6024"/>
                    <a:pt x="15785" y="5380"/>
                    <a:pt x="16959" y="4047"/>
                  </a:cubicBezTo>
                  <a:close/>
                  <a:moveTo>
                    <a:pt x="16398" y="0"/>
                  </a:moveTo>
                  <a:cubicBezTo>
                    <a:pt x="16384" y="0"/>
                    <a:pt x="16370" y="1"/>
                    <a:pt x="16356" y="1"/>
                  </a:cubicBezTo>
                  <a:cubicBezTo>
                    <a:pt x="15136" y="49"/>
                    <a:pt x="13912" y="44"/>
                    <a:pt x="12694" y="113"/>
                  </a:cubicBezTo>
                  <a:cubicBezTo>
                    <a:pt x="10127" y="260"/>
                    <a:pt x="7562" y="429"/>
                    <a:pt x="4998" y="614"/>
                  </a:cubicBezTo>
                  <a:cubicBezTo>
                    <a:pt x="3405" y="730"/>
                    <a:pt x="1798" y="780"/>
                    <a:pt x="151" y="1320"/>
                  </a:cubicBezTo>
                  <a:cubicBezTo>
                    <a:pt x="451" y="2783"/>
                    <a:pt x="1" y="4285"/>
                    <a:pt x="321" y="5734"/>
                  </a:cubicBezTo>
                  <a:cubicBezTo>
                    <a:pt x="585" y="5734"/>
                    <a:pt x="813" y="5695"/>
                    <a:pt x="997" y="5695"/>
                  </a:cubicBezTo>
                  <a:cubicBezTo>
                    <a:pt x="1106" y="5695"/>
                    <a:pt x="1200" y="5708"/>
                    <a:pt x="1277" y="5753"/>
                  </a:cubicBezTo>
                  <a:cubicBezTo>
                    <a:pt x="1792" y="6048"/>
                    <a:pt x="1925" y="6617"/>
                    <a:pt x="1985" y="7162"/>
                  </a:cubicBezTo>
                  <a:cubicBezTo>
                    <a:pt x="2038" y="7631"/>
                    <a:pt x="1748" y="7945"/>
                    <a:pt x="1334" y="8135"/>
                  </a:cubicBezTo>
                  <a:cubicBezTo>
                    <a:pt x="933" y="8318"/>
                    <a:pt x="525" y="8488"/>
                    <a:pt x="15" y="8711"/>
                  </a:cubicBezTo>
                  <a:cubicBezTo>
                    <a:pt x="313" y="9302"/>
                    <a:pt x="742" y="9526"/>
                    <a:pt x="1170" y="9733"/>
                  </a:cubicBezTo>
                  <a:cubicBezTo>
                    <a:pt x="2585" y="10423"/>
                    <a:pt x="4008" y="11098"/>
                    <a:pt x="5427" y="11779"/>
                  </a:cubicBezTo>
                  <a:cubicBezTo>
                    <a:pt x="7538" y="12793"/>
                    <a:pt x="9823" y="13433"/>
                    <a:pt x="11814" y="14707"/>
                  </a:cubicBezTo>
                  <a:cubicBezTo>
                    <a:pt x="12060" y="14865"/>
                    <a:pt x="12307" y="14927"/>
                    <a:pt x="12554" y="14927"/>
                  </a:cubicBezTo>
                  <a:cubicBezTo>
                    <a:pt x="12801" y="14927"/>
                    <a:pt x="13048" y="14865"/>
                    <a:pt x="13294" y="14775"/>
                  </a:cubicBezTo>
                  <a:cubicBezTo>
                    <a:pt x="14331" y="14399"/>
                    <a:pt x="15280" y="13864"/>
                    <a:pt x="16111" y="13134"/>
                  </a:cubicBezTo>
                  <a:cubicBezTo>
                    <a:pt x="16471" y="12816"/>
                    <a:pt x="16751" y="12371"/>
                    <a:pt x="17157" y="12144"/>
                  </a:cubicBezTo>
                  <a:cubicBezTo>
                    <a:pt x="17765" y="11801"/>
                    <a:pt x="17896" y="11311"/>
                    <a:pt x="17877" y="10703"/>
                  </a:cubicBezTo>
                  <a:cubicBezTo>
                    <a:pt x="17788" y="7812"/>
                    <a:pt x="17720" y="4922"/>
                    <a:pt x="17591" y="2034"/>
                  </a:cubicBezTo>
                  <a:cubicBezTo>
                    <a:pt x="17567" y="1510"/>
                    <a:pt x="17319" y="985"/>
                    <a:pt x="17115" y="485"/>
                  </a:cubicBezTo>
                  <a:cubicBezTo>
                    <a:pt x="16998" y="197"/>
                    <a:pt x="16758" y="0"/>
                    <a:pt x="16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BLANK_1_1_1_1_1_2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8"/>
          <p:cNvSpPr txBox="1">
            <a:spLocks noGrp="1"/>
          </p:cNvSpPr>
          <p:nvPr>
            <p:ph type="title"/>
          </p:nvPr>
        </p:nvSpPr>
        <p:spPr>
          <a:xfrm>
            <a:off x="2679775" y="1632738"/>
            <a:ext cx="57510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9" name="Google Shape;369;p18"/>
          <p:cNvSpPr txBox="1">
            <a:spLocks noGrp="1"/>
          </p:cNvSpPr>
          <p:nvPr>
            <p:ph type="title" idx="2" hasCustomPrompt="1"/>
          </p:nvPr>
        </p:nvSpPr>
        <p:spPr>
          <a:xfrm>
            <a:off x="6963150" y="539500"/>
            <a:ext cx="1346700" cy="780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" name="Google Shape;370;p18"/>
          <p:cNvSpPr txBox="1">
            <a:spLocks noGrp="1"/>
          </p:cNvSpPr>
          <p:nvPr>
            <p:ph type="subTitle" idx="1"/>
          </p:nvPr>
        </p:nvSpPr>
        <p:spPr>
          <a:xfrm>
            <a:off x="2679775" y="2218175"/>
            <a:ext cx="57510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8"/>
          <p:cNvSpPr>
            <a:spLocks noGrp="1"/>
          </p:cNvSpPr>
          <p:nvPr>
            <p:ph type="pic" idx="3"/>
          </p:nvPr>
        </p:nvSpPr>
        <p:spPr>
          <a:xfrm flipH="1">
            <a:off x="150" y="3099875"/>
            <a:ext cx="8309700" cy="20436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372" name="Google Shape;372;p18"/>
          <p:cNvGrpSpPr/>
          <p:nvPr/>
        </p:nvGrpSpPr>
        <p:grpSpPr>
          <a:xfrm>
            <a:off x="-392187" y="-417522"/>
            <a:ext cx="2376173" cy="2898840"/>
            <a:chOff x="-392187" y="-417522"/>
            <a:chExt cx="2376173" cy="2898840"/>
          </a:xfrm>
        </p:grpSpPr>
        <p:sp>
          <p:nvSpPr>
            <p:cNvPr id="373" name="Google Shape;373;p18"/>
            <p:cNvSpPr/>
            <p:nvPr/>
          </p:nvSpPr>
          <p:spPr>
            <a:xfrm rot="-1855821" flipH="1">
              <a:off x="847464" y="314313"/>
              <a:ext cx="150701" cy="249827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 flipH="1">
              <a:off x="28288" y="1544025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 rot="-1562846" flipH="1">
              <a:off x="-306030" y="1918078"/>
              <a:ext cx="763449" cy="416786"/>
            </a:xfrm>
            <a:custGeom>
              <a:avLst/>
              <a:gdLst/>
              <a:ahLst/>
              <a:cxnLst/>
              <a:rect l="l" t="t" r="r" b="b"/>
              <a:pathLst>
                <a:path w="30539" h="16672" extrusionOk="0">
                  <a:moveTo>
                    <a:pt x="12584" y="3244"/>
                  </a:moveTo>
                  <a:cubicBezTo>
                    <a:pt x="13107" y="3462"/>
                    <a:pt x="13636" y="3665"/>
                    <a:pt x="14170" y="3856"/>
                  </a:cubicBezTo>
                  <a:cubicBezTo>
                    <a:pt x="13612" y="4063"/>
                    <a:pt x="13055" y="4270"/>
                    <a:pt x="12496" y="4479"/>
                  </a:cubicBezTo>
                  <a:lnTo>
                    <a:pt x="12496" y="4479"/>
                  </a:lnTo>
                  <a:cubicBezTo>
                    <a:pt x="12003" y="4332"/>
                    <a:pt x="11512" y="4185"/>
                    <a:pt x="11022" y="4038"/>
                  </a:cubicBezTo>
                  <a:cubicBezTo>
                    <a:pt x="11544" y="3777"/>
                    <a:pt x="12066" y="3514"/>
                    <a:pt x="12584" y="3244"/>
                  </a:cubicBezTo>
                  <a:close/>
                  <a:moveTo>
                    <a:pt x="20209" y="3803"/>
                  </a:moveTo>
                  <a:cubicBezTo>
                    <a:pt x="20663" y="3803"/>
                    <a:pt x="21118" y="3819"/>
                    <a:pt x="21573" y="3855"/>
                  </a:cubicBezTo>
                  <a:cubicBezTo>
                    <a:pt x="21927" y="3883"/>
                    <a:pt x="22281" y="3926"/>
                    <a:pt x="22633" y="3978"/>
                  </a:cubicBezTo>
                  <a:cubicBezTo>
                    <a:pt x="23109" y="4048"/>
                    <a:pt x="23663" y="3943"/>
                    <a:pt x="23638" y="4498"/>
                  </a:cubicBezTo>
                  <a:cubicBezTo>
                    <a:pt x="23614" y="5025"/>
                    <a:pt x="23157" y="4942"/>
                    <a:pt x="22695" y="4973"/>
                  </a:cubicBezTo>
                  <a:cubicBezTo>
                    <a:pt x="22530" y="4984"/>
                    <a:pt x="22364" y="4989"/>
                    <a:pt x="22198" y="4989"/>
                  </a:cubicBezTo>
                  <a:cubicBezTo>
                    <a:pt x="22019" y="4989"/>
                    <a:pt x="21841" y="4983"/>
                    <a:pt x="21665" y="4972"/>
                  </a:cubicBezTo>
                  <a:cubicBezTo>
                    <a:pt x="21222" y="4942"/>
                    <a:pt x="20775" y="4872"/>
                    <a:pt x="20349" y="4754"/>
                  </a:cubicBezTo>
                  <a:cubicBezTo>
                    <a:pt x="20107" y="4686"/>
                    <a:pt x="18815" y="4324"/>
                    <a:pt x="19542" y="3814"/>
                  </a:cubicBezTo>
                  <a:cubicBezTo>
                    <a:pt x="19764" y="3807"/>
                    <a:pt x="19986" y="3803"/>
                    <a:pt x="20209" y="3803"/>
                  </a:cubicBezTo>
                  <a:close/>
                  <a:moveTo>
                    <a:pt x="19547" y="3492"/>
                  </a:moveTo>
                  <a:cubicBezTo>
                    <a:pt x="19524" y="3492"/>
                    <a:pt x="19499" y="3499"/>
                    <a:pt x="19474" y="3514"/>
                  </a:cubicBezTo>
                  <a:cubicBezTo>
                    <a:pt x="19466" y="3518"/>
                    <a:pt x="19460" y="3523"/>
                    <a:pt x="19452" y="3528"/>
                  </a:cubicBezTo>
                  <a:cubicBezTo>
                    <a:pt x="19434" y="3528"/>
                    <a:pt x="19417" y="3528"/>
                    <a:pt x="19400" y="3529"/>
                  </a:cubicBezTo>
                  <a:cubicBezTo>
                    <a:pt x="19306" y="3533"/>
                    <a:pt x="19259" y="3607"/>
                    <a:pt x="19259" y="3678"/>
                  </a:cubicBezTo>
                  <a:cubicBezTo>
                    <a:pt x="18872" y="4063"/>
                    <a:pt x="19082" y="4559"/>
                    <a:pt x="19622" y="4815"/>
                  </a:cubicBezTo>
                  <a:cubicBezTo>
                    <a:pt x="20306" y="5140"/>
                    <a:pt x="21256" y="5330"/>
                    <a:pt x="22163" y="5330"/>
                  </a:cubicBezTo>
                  <a:cubicBezTo>
                    <a:pt x="22777" y="5330"/>
                    <a:pt x="23372" y="5243"/>
                    <a:pt x="23851" y="5052"/>
                  </a:cubicBezTo>
                  <a:cubicBezTo>
                    <a:pt x="24440" y="4817"/>
                    <a:pt x="24721" y="4365"/>
                    <a:pt x="24097" y="4008"/>
                  </a:cubicBezTo>
                  <a:cubicBezTo>
                    <a:pt x="23606" y="3727"/>
                    <a:pt x="22856" y="3708"/>
                    <a:pt x="22293" y="3640"/>
                  </a:cubicBezTo>
                  <a:cubicBezTo>
                    <a:pt x="21585" y="3552"/>
                    <a:pt x="20877" y="3515"/>
                    <a:pt x="20166" y="3515"/>
                  </a:cubicBezTo>
                  <a:cubicBezTo>
                    <a:pt x="19987" y="3515"/>
                    <a:pt x="19808" y="3517"/>
                    <a:pt x="19629" y="3522"/>
                  </a:cubicBezTo>
                  <a:cubicBezTo>
                    <a:pt x="19606" y="3504"/>
                    <a:pt x="19578" y="3492"/>
                    <a:pt x="19547" y="3492"/>
                  </a:cubicBezTo>
                  <a:close/>
                  <a:moveTo>
                    <a:pt x="21566" y="3244"/>
                  </a:moveTo>
                  <a:cubicBezTo>
                    <a:pt x="22474" y="3244"/>
                    <a:pt x="23377" y="3322"/>
                    <a:pt x="24265" y="3501"/>
                  </a:cubicBezTo>
                  <a:cubicBezTo>
                    <a:pt x="24448" y="3771"/>
                    <a:pt x="24626" y="4000"/>
                    <a:pt x="24770" y="4250"/>
                  </a:cubicBezTo>
                  <a:cubicBezTo>
                    <a:pt x="25048" y="4736"/>
                    <a:pt x="24930" y="5125"/>
                    <a:pt x="24401" y="5341"/>
                  </a:cubicBezTo>
                  <a:cubicBezTo>
                    <a:pt x="24077" y="5474"/>
                    <a:pt x="23718" y="5553"/>
                    <a:pt x="23368" y="5588"/>
                  </a:cubicBezTo>
                  <a:cubicBezTo>
                    <a:pt x="23084" y="5616"/>
                    <a:pt x="22801" y="5630"/>
                    <a:pt x="22519" y="5630"/>
                  </a:cubicBezTo>
                  <a:cubicBezTo>
                    <a:pt x="21570" y="5630"/>
                    <a:pt x="20635" y="5471"/>
                    <a:pt x="19728" y="5168"/>
                  </a:cubicBezTo>
                  <a:cubicBezTo>
                    <a:pt x="19311" y="5027"/>
                    <a:pt x="18918" y="4762"/>
                    <a:pt x="18574" y="4480"/>
                  </a:cubicBezTo>
                  <a:cubicBezTo>
                    <a:pt x="18234" y="4204"/>
                    <a:pt x="18269" y="3905"/>
                    <a:pt x="18657" y="3711"/>
                  </a:cubicBezTo>
                  <a:lnTo>
                    <a:pt x="18657" y="3710"/>
                  </a:lnTo>
                  <a:cubicBezTo>
                    <a:pt x="19025" y="3525"/>
                    <a:pt x="19439" y="3370"/>
                    <a:pt x="19847" y="3330"/>
                  </a:cubicBezTo>
                  <a:cubicBezTo>
                    <a:pt x="20420" y="3275"/>
                    <a:pt x="20994" y="3244"/>
                    <a:pt x="21566" y="3244"/>
                  </a:cubicBezTo>
                  <a:close/>
                  <a:moveTo>
                    <a:pt x="21549" y="2820"/>
                  </a:moveTo>
                  <a:cubicBezTo>
                    <a:pt x="21548" y="2839"/>
                    <a:pt x="21546" y="2858"/>
                    <a:pt x="21543" y="2877"/>
                  </a:cubicBezTo>
                  <a:cubicBezTo>
                    <a:pt x="21310" y="2877"/>
                    <a:pt x="21077" y="2875"/>
                    <a:pt x="20844" y="2875"/>
                  </a:cubicBezTo>
                  <a:cubicBezTo>
                    <a:pt x="20688" y="2875"/>
                    <a:pt x="20533" y="2876"/>
                    <a:pt x="20377" y="2879"/>
                  </a:cubicBezTo>
                  <a:cubicBezTo>
                    <a:pt x="20215" y="2882"/>
                    <a:pt x="20049" y="2887"/>
                    <a:pt x="19894" y="2923"/>
                  </a:cubicBezTo>
                  <a:cubicBezTo>
                    <a:pt x="19485" y="3018"/>
                    <a:pt x="19058" y="3078"/>
                    <a:pt x="18681" y="3245"/>
                  </a:cubicBezTo>
                  <a:cubicBezTo>
                    <a:pt x="17803" y="3638"/>
                    <a:pt x="17703" y="4281"/>
                    <a:pt x="18442" y="4874"/>
                  </a:cubicBezTo>
                  <a:cubicBezTo>
                    <a:pt x="18812" y="5171"/>
                    <a:pt x="19259" y="5419"/>
                    <a:pt x="19711" y="5561"/>
                  </a:cubicBezTo>
                  <a:cubicBezTo>
                    <a:pt x="20622" y="5845"/>
                    <a:pt x="21559" y="6005"/>
                    <a:pt x="22511" y="6005"/>
                  </a:cubicBezTo>
                  <a:cubicBezTo>
                    <a:pt x="22728" y="6005"/>
                    <a:pt x="22946" y="5996"/>
                    <a:pt x="23164" y="5979"/>
                  </a:cubicBezTo>
                  <a:cubicBezTo>
                    <a:pt x="23611" y="5945"/>
                    <a:pt x="24067" y="5856"/>
                    <a:pt x="24489" y="5706"/>
                  </a:cubicBezTo>
                  <a:cubicBezTo>
                    <a:pt x="25299" y="5417"/>
                    <a:pt x="25532" y="4733"/>
                    <a:pt x="25127" y="3991"/>
                  </a:cubicBezTo>
                  <a:cubicBezTo>
                    <a:pt x="24832" y="3449"/>
                    <a:pt x="24434" y="3087"/>
                    <a:pt x="23769" y="3049"/>
                  </a:cubicBezTo>
                  <a:cubicBezTo>
                    <a:pt x="23026" y="3008"/>
                    <a:pt x="22289" y="2899"/>
                    <a:pt x="21549" y="2820"/>
                  </a:cubicBezTo>
                  <a:close/>
                  <a:moveTo>
                    <a:pt x="11723" y="2570"/>
                  </a:moveTo>
                  <a:cubicBezTo>
                    <a:pt x="11587" y="2570"/>
                    <a:pt x="11496" y="2767"/>
                    <a:pt x="11642" y="2834"/>
                  </a:cubicBezTo>
                  <a:cubicBezTo>
                    <a:pt x="11840" y="2925"/>
                    <a:pt x="12039" y="3011"/>
                    <a:pt x="12238" y="3097"/>
                  </a:cubicBezTo>
                  <a:cubicBezTo>
                    <a:pt x="11701" y="3376"/>
                    <a:pt x="11161" y="3650"/>
                    <a:pt x="10617" y="3916"/>
                  </a:cubicBezTo>
                  <a:cubicBezTo>
                    <a:pt x="10368" y="3842"/>
                    <a:pt x="10116" y="3768"/>
                    <a:pt x="9867" y="3692"/>
                  </a:cubicBezTo>
                  <a:cubicBezTo>
                    <a:pt x="9852" y="3688"/>
                    <a:pt x="9837" y="3686"/>
                    <a:pt x="9824" y="3686"/>
                  </a:cubicBezTo>
                  <a:cubicBezTo>
                    <a:pt x="9677" y="3686"/>
                    <a:pt x="9626" y="3923"/>
                    <a:pt x="9789" y="3972"/>
                  </a:cubicBezTo>
                  <a:cubicBezTo>
                    <a:pt x="9938" y="4016"/>
                    <a:pt x="10086" y="4060"/>
                    <a:pt x="10235" y="4104"/>
                  </a:cubicBezTo>
                  <a:cubicBezTo>
                    <a:pt x="8782" y="4812"/>
                    <a:pt x="7313" y="5480"/>
                    <a:pt x="5822" y="6109"/>
                  </a:cubicBezTo>
                  <a:cubicBezTo>
                    <a:pt x="5671" y="6172"/>
                    <a:pt x="5713" y="6400"/>
                    <a:pt x="5845" y="6400"/>
                  </a:cubicBezTo>
                  <a:cubicBezTo>
                    <a:pt x="5862" y="6400"/>
                    <a:pt x="5880" y="6396"/>
                    <a:pt x="5899" y="6389"/>
                  </a:cubicBezTo>
                  <a:cubicBezTo>
                    <a:pt x="7501" y="5712"/>
                    <a:pt x="9082" y="4992"/>
                    <a:pt x="10641" y="4226"/>
                  </a:cubicBezTo>
                  <a:cubicBezTo>
                    <a:pt x="11110" y="4365"/>
                    <a:pt x="11578" y="4506"/>
                    <a:pt x="12047" y="4646"/>
                  </a:cubicBezTo>
                  <a:cubicBezTo>
                    <a:pt x="11358" y="4902"/>
                    <a:pt x="10668" y="5158"/>
                    <a:pt x="9979" y="5416"/>
                  </a:cubicBezTo>
                  <a:cubicBezTo>
                    <a:pt x="9823" y="5472"/>
                    <a:pt x="9868" y="5703"/>
                    <a:pt x="10006" y="5703"/>
                  </a:cubicBezTo>
                  <a:cubicBezTo>
                    <a:pt x="10021" y="5703"/>
                    <a:pt x="10038" y="5700"/>
                    <a:pt x="10056" y="5694"/>
                  </a:cubicBezTo>
                  <a:cubicBezTo>
                    <a:pt x="10871" y="5390"/>
                    <a:pt x="11688" y="5087"/>
                    <a:pt x="12505" y="4782"/>
                  </a:cubicBezTo>
                  <a:cubicBezTo>
                    <a:pt x="13893" y="5198"/>
                    <a:pt x="15283" y="5613"/>
                    <a:pt x="16672" y="6027"/>
                  </a:cubicBezTo>
                  <a:cubicBezTo>
                    <a:pt x="16687" y="6031"/>
                    <a:pt x="16702" y="6034"/>
                    <a:pt x="16716" y="6034"/>
                  </a:cubicBezTo>
                  <a:cubicBezTo>
                    <a:pt x="16862" y="6034"/>
                    <a:pt x="16912" y="5796"/>
                    <a:pt x="16749" y="5747"/>
                  </a:cubicBezTo>
                  <a:lnTo>
                    <a:pt x="16749" y="5747"/>
                  </a:lnTo>
                  <a:lnTo>
                    <a:pt x="16749" y="5749"/>
                  </a:lnTo>
                  <a:cubicBezTo>
                    <a:pt x="15484" y="5370"/>
                    <a:pt x="14219" y="4992"/>
                    <a:pt x="12955" y="4615"/>
                  </a:cubicBezTo>
                  <a:cubicBezTo>
                    <a:pt x="13501" y="4411"/>
                    <a:pt x="14050" y="4209"/>
                    <a:pt x="14596" y="4005"/>
                  </a:cubicBezTo>
                  <a:cubicBezTo>
                    <a:pt x="15250" y="4228"/>
                    <a:pt x="15910" y="4428"/>
                    <a:pt x="16580" y="4610"/>
                  </a:cubicBezTo>
                  <a:cubicBezTo>
                    <a:pt x="16594" y="4614"/>
                    <a:pt x="16608" y="4615"/>
                    <a:pt x="16620" y="4615"/>
                  </a:cubicBezTo>
                  <a:cubicBezTo>
                    <a:pt x="16770" y="4615"/>
                    <a:pt x="16822" y="4375"/>
                    <a:pt x="16656" y="4330"/>
                  </a:cubicBezTo>
                  <a:cubicBezTo>
                    <a:pt x="16108" y="4182"/>
                    <a:pt x="15564" y="4021"/>
                    <a:pt x="15027" y="3844"/>
                  </a:cubicBezTo>
                  <a:cubicBezTo>
                    <a:pt x="15484" y="3675"/>
                    <a:pt x="15940" y="3504"/>
                    <a:pt x="16395" y="3335"/>
                  </a:cubicBezTo>
                  <a:cubicBezTo>
                    <a:pt x="16551" y="3277"/>
                    <a:pt x="16506" y="3046"/>
                    <a:pt x="16370" y="3046"/>
                  </a:cubicBezTo>
                  <a:cubicBezTo>
                    <a:pt x="16354" y="3046"/>
                    <a:pt x="16337" y="3049"/>
                    <a:pt x="16319" y="3056"/>
                  </a:cubicBezTo>
                  <a:cubicBezTo>
                    <a:pt x="15743" y="3270"/>
                    <a:pt x="15168" y="3484"/>
                    <a:pt x="14591" y="3699"/>
                  </a:cubicBezTo>
                  <a:cubicBezTo>
                    <a:pt x="14027" y="3504"/>
                    <a:pt x="13468" y="3296"/>
                    <a:pt x="12915" y="3070"/>
                  </a:cubicBezTo>
                  <a:cubicBezTo>
                    <a:pt x="12988" y="3030"/>
                    <a:pt x="13062" y="2992"/>
                    <a:pt x="13135" y="2953"/>
                  </a:cubicBezTo>
                  <a:cubicBezTo>
                    <a:pt x="13276" y="2879"/>
                    <a:pt x="13190" y="2685"/>
                    <a:pt x="13059" y="2685"/>
                  </a:cubicBezTo>
                  <a:cubicBezTo>
                    <a:pt x="13037" y="2685"/>
                    <a:pt x="13013" y="2691"/>
                    <a:pt x="12990" y="2703"/>
                  </a:cubicBezTo>
                  <a:cubicBezTo>
                    <a:pt x="12849" y="2778"/>
                    <a:pt x="12709" y="2852"/>
                    <a:pt x="12568" y="2926"/>
                  </a:cubicBezTo>
                  <a:cubicBezTo>
                    <a:pt x="12307" y="2816"/>
                    <a:pt x="12047" y="2702"/>
                    <a:pt x="11788" y="2585"/>
                  </a:cubicBezTo>
                  <a:cubicBezTo>
                    <a:pt x="11766" y="2575"/>
                    <a:pt x="11744" y="2570"/>
                    <a:pt x="11723" y="2570"/>
                  </a:cubicBezTo>
                  <a:close/>
                  <a:moveTo>
                    <a:pt x="25910" y="6570"/>
                  </a:moveTo>
                  <a:cubicBezTo>
                    <a:pt x="25898" y="6570"/>
                    <a:pt x="25885" y="6571"/>
                    <a:pt x="25871" y="6575"/>
                  </a:cubicBezTo>
                  <a:cubicBezTo>
                    <a:pt x="25208" y="6741"/>
                    <a:pt x="24544" y="6892"/>
                    <a:pt x="23876" y="7028"/>
                  </a:cubicBezTo>
                  <a:cubicBezTo>
                    <a:pt x="23503" y="6881"/>
                    <a:pt x="23129" y="6734"/>
                    <a:pt x="22756" y="6589"/>
                  </a:cubicBezTo>
                  <a:lnTo>
                    <a:pt x="22756" y="6588"/>
                  </a:lnTo>
                  <a:cubicBezTo>
                    <a:pt x="22738" y="6580"/>
                    <a:pt x="22720" y="6577"/>
                    <a:pt x="22704" y="6577"/>
                  </a:cubicBezTo>
                  <a:cubicBezTo>
                    <a:pt x="22569" y="6577"/>
                    <a:pt x="22525" y="6806"/>
                    <a:pt x="22679" y="6867"/>
                  </a:cubicBezTo>
                  <a:cubicBezTo>
                    <a:pt x="22903" y="6956"/>
                    <a:pt x="23127" y="7042"/>
                    <a:pt x="23352" y="7131"/>
                  </a:cubicBezTo>
                  <a:cubicBezTo>
                    <a:pt x="22696" y="7256"/>
                    <a:pt x="22039" y="7366"/>
                    <a:pt x="21377" y="7463"/>
                  </a:cubicBezTo>
                  <a:cubicBezTo>
                    <a:pt x="21202" y="7488"/>
                    <a:pt x="21265" y="7742"/>
                    <a:pt x="21430" y="7742"/>
                  </a:cubicBezTo>
                  <a:cubicBezTo>
                    <a:pt x="21438" y="7742"/>
                    <a:pt x="21446" y="7742"/>
                    <a:pt x="21455" y="7741"/>
                  </a:cubicBezTo>
                  <a:cubicBezTo>
                    <a:pt x="22259" y="7625"/>
                    <a:pt x="23056" y="7486"/>
                    <a:pt x="23851" y="7327"/>
                  </a:cubicBezTo>
                  <a:cubicBezTo>
                    <a:pt x="24142" y="7442"/>
                    <a:pt x="24432" y="7556"/>
                    <a:pt x="24721" y="7670"/>
                  </a:cubicBezTo>
                  <a:cubicBezTo>
                    <a:pt x="24126" y="7753"/>
                    <a:pt x="23530" y="7839"/>
                    <a:pt x="22933" y="7922"/>
                  </a:cubicBezTo>
                  <a:cubicBezTo>
                    <a:pt x="22758" y="7946"/>
                    <a:pt x="22823" y="8203"/>
                    <a:pt x="22988" y="8203"/>
                  </a:cubicBezTo>
                  <a:cubicBezTo>
                    <a:pt x="22995" y="8203"/>
                    <a:pt x="23003" y="8203"/>
                    <a:pt x="23011" y="8202"/>
                  </a:cubicBezTo>
                  <a:cubicBezTo>
                    <a:pt x="23762" y="8094"/>
                    <a:pt x="24513" y="7989"/>
                    <a:pt x="25265" y="7883"/>
                  </a:cubicBezTo>
                  <a:cubicBezTo>
                    <a:pt x="25603" y="8015"/>
                    <a:pt x="25941" y="8148"/>
                    <a:pt x="26279" y="8281"/>
                  </a:cubicBezTo>
                  <a:cubicBezTo>
                    <a:pt x="26298" y="8288"/>
                    <a:pt x="26315" y="8292"/>
                    <a:pt x="26331" y="8292"/>
                  </a:cubicBezTo>
                  <a:cubicBezTo>
                    <a:pt x="26465" y="8292"/>
                    <a:pt x="26508" y="8063"/>
                    <a:pt x="26355" y="8003"/>
                  </a:cubicBezTo>
                  <a:cubicBezTo>
                    <a:pt x="26186" y="7935"/>
                    <a:pt x="26015" y="7869"/>
                    <a:pt x="25844" y="7802"/>
                  </a:cubicBezTo>
                  <a:cubicBezTo>
                    <a:pt x="26377" y="7726"/>
                    <a:pt x="26909" y="7651"/>
                    <a:pt x="27443" y="7576"/>
                  </a:cubicBezTo>
                  <a:cubicBezTo>
                    <a:pt x="27618" y="7551"/>
                    <a:pt x="27554" y="7295"/>
                    <a:pt x="27389" y="7295"/>
                  </a:cubicBezTo>
                  <a:cubicBezTo>
                    <a:pt x="27381" y="7295"/>
                    <a:pt x="27373" y="7296"/>
                    <a:pt x="27365" y="7297"/>
                  </a:cubicBezTo>
                  <a:cubicBezTo>
                    <a:pt x="26677" y="7395"/>
                    <a:pt x="25990" y="7491"/>
                    <a:pt x="25301" y="7589"/>
                  </a:cubicBezTo>
                  <a:cubicBezTo>
                    <a:pt x="24990" y="7466"/>
                    <a:pt x="24679" y="7344"/>
                    <a:pt x="24366" y="7221"/>
                  </a:cubicBezTo>
                  <a:cubicBezTo>
                    <a:pt x="24895" y="7109"/>
                    <a:pt x="25423" y="6986"/>
                    <a:pt x="25947" y="6855"/>
                  </a:cubicBezTo>
                  <a:cubicBezTo>
                    <a:pt x="26115" y="6812"/>
                    <a:pt x="26061" y="6570"/>
                    <a:pt x="25910" y="6570"/>
                  </a:cubicBezTo>
                  <a:close/>
                  <a:moveTo>
                    <a:pt x="18283" y="944"/>
                  </a:moveTo>
                  <a:cubicBezTo>
                    <a:pt x="20951" y="1067"/>
                    <a:pt x="23418" y="1533"/>
                    <a:pt x="25799" y="2462"/>
                  </a:cubicBezTo>
                  <a:cubicBezTo>
                    <a:pt x="27073" y="2959"/>
                    <a:pt x="27966" y="3896"/>
                    <a:pt x="28647" y="5014"/>
                  </a:cubicBezTo>
                  <a:lnTo>
                    <a:pt x="28647" y="5013"/>
                  </a:lnTo>
                  <a:lnTo>
                    <a:pt x="28647" y="5013"/>
                  </a:lnTo>
                  <a:cubicBezTo>
                    <a:pt x="29552" y="6502"/>
                    <a:pt x="28726" y="8815"/>
                    <a:pt x="27009" y="9486"/>
                  </a:cubicBezTo>
                  <a:cubicBezTo>
                    <a:pt x="25988" y="9885"/>
                    <a:pt x="24958" y="10148"/>
                    <a:pt x="23923" y="10148"/>
                  </a:cubicBezTo>
                  <a:cubicBezTo>
                    <a:pt x="23014" y="10148"/>
                    <a:pt x="22100" y="9945"/>
                    <a:pt x="21185" y="9453"/>
                  </a:cubicBezTo>
                  <a:cubicBezTo>
                    <a:pt x="19730" y="8673"/>
                    <a:pt x="18235" y="7948"/>
                    <a:pt x="16703" y="7336"/>
                  </a:cubicBezTo>
                  <a:cubicBezTo>
                    <a:pt x="15531" y="6868"/>
                    <a:pt x="14328" y="6627"/>
                    <a:pt x="13101" y="6627"/>
                  </a:cubicBezTo>
                  <a:cubicBezTo>
                    <a:pt x="12371" y="6627"/>
                    <a:pt x="11632" y="6712"/>
                    <a:pt x="10886" y="6886"/>
                  </a:cubicBezTo>
                  <a:cubicBezTo>
                    <a:pt x="9470" y="7218"/>
                    <a:pt x="8035" y="7475"/>
                    <a:pt x="6594" y="7676"/>
                  </a:cubicBezTo>
                  <a:cubicBezTo>
                    <a:pt x="6255" y="7723"/>
                    <a:pt x="5915" y="7746"/>
                    <a:pt x="5575" y="7746"/>
                  </a:cubicBezTo>
                  <a:cubicBezTo>
                    <a:pt x="4752" y="7746"/>
                    <a:pt x="3931" y="7613"/>
                    <a:pt x="3127" y="7381"/>
                  </a:cubicBezTo>
                  <a:cubicBezTo>
                    <a:pt x="2552" y="7213"/>
                    <a:pt x="2051" y="6921"/>
                    <a:pt x="1708" y="6414"/>
                  </a:cubicBezTo>
                  <a:cubicBezTo>
                    <a:pt x="1315" y="5831"/>
                    <a:pt x="1348" y="5385"/>
                    <a:pt x="1925" y="4984"/>
                  </a:cubicBezTo>
                  <a:cubicBezTo>
                    <a:pt x="2452" y="4618"/>
                    <a:pt x="3027" y="4280"/>
                    <a:pt x="3631" y="4070"/>
                  </a:cubicBezTo>
                  <a:cubicBezTo>
                    <a:pt x="7739" y="2639"/>
                    <a:pt x="11895" y="1395"/>
                    <a:pt x="16270" y="1095"/>
                  </a:cubicBezTo>
                  <a:cubicBezTo>
                    <a:pt x="16981" y="1046"/>
                    <a:pt x="17691" y="988"/>
                    <a:pt x="18283" y="944"/>
                  </a:cubicBezTo>
                  <a:close/>
                  <a:moveTo>
                    <a:pt x="7081" y="9165"/>
                  </a:moveTo>
                  <a:cubicBezTo>
                    <a:pt x="7009" y="9165"/>
                    <a:pt x="6937" y="9211"/>
                    <a:pt x="6937" y="9304"/>
                  </a:cubicBezTo>
                  <a:lnTo>
                    <a:pt x="6937" y="10731"/>
                  </a:lnTo>
                  <a:cubicBezTo>
                    <a:pt x="6937" y="10823"/>
                    <a:pt x="7009" y="10870"/>
                    <a:pt x="7082" y="10870"/>
                  </a:cubicBezTo>
                  <a:cubicBezTo>
                    <a:pt x="7154" y="10870"/>
                    <a:pt x="7226" y="10824"/>
                    <a:pt x="7226" y="10731"/>
                  </a:cubicBezTo>
                  <a:lnTo>
                    <a:pt x="7226" y="9304"/>
                  </a:lnTo>
                  <a:cubicBezTo>
                    <a:pt x="7226" y="9212"/>
                    <a:pt x="7153" y="9165"/>
                    <a:pt x="7081" y="9165"/>
                  </a:cubicBezTo>
                  <a:close/>
                  <a:moveTo>
                    <a:pt x="17451" y="373"/>
                  </a:moveTo>
                  <a:cubicBezTo>
                    <a:pt x="19541" y="373"/>
                    <a:pt x="21627" y="628"/>
                    <a:pt x="23696" y="1162"/>
                  </a:cubicBezTo>
                  <a:cubicBezTo>
                    <a:pt x="24527" y="1377"/>
                    <a:pt x="25301" y="1814"/>
                    <a:pt x="26100" y="2147"/>
                  </a:cubicBezTo>
                  <a:cubicBezTo>
                    <a:pt x="25726" y="2051"/>
                    <a:pt x="25345" y="1974"/>
                    <a:pt x="24979" y="1855"/>
                  </a:cubicBezTo>
                  <a:cubicBezTo>
                    <a:pt x="22710" y="1124"/>
                    <a:pt x="20406" y="707"/>
                    <a:pt x="18054" y="707"/>
                  </a:cubicBezTo>
                  <a:cubicBezTo>
                    <a:pt x="17363" y="707"/>
                    <a:pt x="16668" y="743"/>
                    <a:pt x="15969" y="817"/>
                  </a:cubicBezTo>
                  <a:cubicBezTo>
                    <a:pt x="12085" y="1233"/>
                    <a:pt x="8317" y="2171"/>
                    <a:pt x="4618" y="3400"/>
                  </a:cubicBezTo>
                  <a:cubicBezTo>
                    <a:pt x="3762" y="3684"/>
                    <a:pt x="2907" y="4019"/>
                    <a:pt x="2114" y="4447"/>
                  </a:cubicBezTo>
                  <a:cubicBezTo>
                    <a:pt x="749" y="5186"/>
                    <a:pt x="724" y="6355"/>
                    <a:pt x="2002" y="7259"/>
                  </a:cubicBezTo>
                  <a:cubicBezTo>
                    <a:pt x="2684" y="7742"/>
                    <a:pt x="3477" y="7938"/>
                    <a:pt x="4292" y="7979"/>
                  </a:cubicBezTo>
                  <a:cubicBezTo>
                    <a:pt x="4769" y="8003"/>
                    <a:pt x="5245" y="8018"/>
                    <a:pt x="5720" y="8018"/>
                  </a:cubicBezTo>
                  <a:cubicBezTo>
                    <a:pt x="7284" y="8018"/>
                    <a:pt x="8835" y="7863"/>
                    <a:pt x="10361" y="7401"/>
                  </a:cubicBezTo>
                  <a:cubicBezTo>
                    <a:pt x="11267" y="7127"/>
                    <a:pt x="12166" y="6991"/>
                    <a:pt x="13055" y="6991"/>
                  </a:cubicBezTo>
                  <a:cubicBezTo>
                    <a:pt x="14388" y="6991"/>
                    <a:pt x="15700" y="7296"/>
                    <a:pt x="16988" y="7894"/>
                  </a:cubicBezTo>
                  <a:cubicBezTo>
                    <a:pt x="18281" y="8496"/>
                    <a:pt x="19618" y="9019"/>
                    <a:pt x="20862" y="9709"/>
                  </a:cubicBezTo>
                  <a:cubicBezTo>
                    <a:pt x="21868" y="10268"/>
                    <a:pt x="22874" y="10502"/>
                    <a:pt x="23879" y="10502"/>
                  </a:cubicBezTo>
                  <a:cubicBezTo>
                    <a:pt x="24941" y="10502"/>
                    <a:pt x="26000" y="10240"/>
                    <a:pt x="27053" y="9826"/>
                  </a:cubicBezTo>
                  <a:cubicBezTo>
                    <a:pt x="29187" y="8984"/>
                    <a:pt x="30242" y="5953"/>
                    <a:pt x="28359" y="4005"/>
                  </a:cubicBezTo>
                  <a:cubicBezTo>
                    <a:pt x="27936" y="3566"/>
                    <a:pt x="27511" y="3128"/>
                    <a:pt x="27086" y="2691"/>
                  </a:cubicBezTo>
                  <a:lnTo>
                    <a:pt x="27086" y="2691"/>
                  </a:lnTo>
                  <a:cubicBezTo>
                    <a:pt x="30539" y="4424"/>
                    <a:pt x="30221" y="7853"/>
                    <a:pt x="28207" y="9612"/>
                  </a:cubicBezTo>
                  <a:cubicBezTo>
                    <a:pt x="27133" y="10551"/>
                    <a:pt x="25911" y="10919"/>
                    <a:pt x="24608" y="10919"/>
                  </a:cubicBezTo>
                  <a:cubicBezTo>
                    <a:pt x="24173" y="10919"/>
                    <a:pt x="23728" y="10878"/>
                    <a:pt x="23278" y="10803"/>
                  </a:cubicBezTo>
                  <a:cubicBezTo>
                    <a:pt x="22023" y="10598"/>
                    <a:pt x="20829" y="10187"/>
                    <a:pt x="19703" y="9589"/>
                  </a:cubicBezTo>
                  <a:cubicBezTo>
                    <a:pt x="19073" y="9254"/>
                    <a:pt x="18423" y="8955"/>
                    <a:pt x="17788" y="8632"/>
                  </a:cubicBezTo>
                  <a:cubicBezTo>
                    <a:pt x="16279" y="7864"/>
                    <a:pt x="14706" y="7560"/>
                    <a:pt x="13084" y="7560"/>
                  </a:cubicBezTo>
                  <a:cubicBezTo>
                    <a:pt x="12481" y="7560"/>
                    <a:pt x="11871" y="7602"/>
                    <a:pt x="11255" y="7677"/>
                  </a:cubicBezTo>
                  <a:cubicBezTo>
                    <a:pt x="9233" y="7927"/>
                    <a:pt x="7207" y="8167"/>
                    <a:pt x="5174" y="8301"/>
                  </a:cubicBezTo>
                  <a:cubicBezTo>
                    <a:pt x="5039" y="8310"/>
                    <a:pt x="4904" y="8315"/>
                    <a:pt x="4769" y="8315"/>
                  </a:cubicBezTo>
                  <a:cubicBezTo>
                    <a:pt x="3774" y="8315"/>
                    <a:pt x="2790" y="8070"/>
                    <a:pt x="1882" y="7595"/>
                  </a:cubicBezTo>
                  <a:cubicBezTo>
                    <a:pt x="370" y="6807"/>
                    <a:pt x="206" y="5330"/>
                    <a:pt x="1609" y="4359"/>
                  </a:cubicBezTo>
                  <a:cubicBezTo>
                    <a:pt x="2636" y="3646"/>
                    <a:pt x="3732" y="2991"/>
                    <a:pt x="4967" y="2675"/>
                  </a:cubicBezTo>
                  <a:cubicBezTo>
                    <a:pt x="7412" y="2048"/>
                    <a:pt x="9848" y="1347"/>
                    <a:pt x="12325" y="871"/>
                  </a:cubicBezTo>
                  <a:cubicBezTo>
                    <a:pt x="14031" y="544"/>
                    <a:pt x="15742" y="373"/>
                    <a:pt x="17451" y="373"/>
                  </a:cubicBezTo>
                  <a:close/>
                  <a:moveTo>
                    <a:pt x="12937" y="8900"/>
                  </a:moveTo>
                  <a:cubicBezTo>
                    <a:pt x="12865" y="8900"/>
                    <a:pt x="12798" y="8946"/>
                    <a:pt x="12806" y="9039"/>
                  </a:cubicBezTo>
                  <a:cubicBezTo>
                    <a:pt x="12892" y="9898"/>
                    <a:pt x="12925" y="10758"/>
                    <a:pt x="12904" y="11620"/>
                  </a:cubicBezTo>
                  <a:cubicBezTo>
                    <a:pt x="12902" y="11713"/>
                    <a:pt x="12973" y="11760"/>
                    <a:pt x="13045" y="11760"/>
                  </a:cubicBezTo>
                  <a:cubicBezTo>
                    <a:pt x="13118" y="11760"/>
                    <a:pt x="13191" y="11713"/>
                    <a:pt x="13193" y="11620"/>
                  </a:cubicBezTo>
                  <a:cubicBezTo>
                    <a:pt x="13214" y="10758"/>
                    <a:pt x="13181" y="9898"/>
                    <a:pt x="13096" y="9039"/>
                  </a:cubicBezTo>
                  <a:cubicBezTo>
                    <a:pt x="13087" y="8947"/>
                    <a:pt x="13010" y="8900"/>
                    <a:pt x="12937" y="8900"/>
                  </a:cubicBezTo>
                  <a:close/>
                  <a:moveTo>
                    <a:pt x="12246" y="8898"/>
                  </a:moveTo>
                  <a:cubicBezTo>
                    <a:pt x="12174" y="8898"/>
                    <a:pt x="12102" y="8944"/>
                    <a:pt x="12102" y="9037"/>
                  </a:cubicBezTo>
                  <a:lnTo>
                    <a:pt x="12102" y="11710"/>
                  </a:lnTo>
                  <a:cubicBezTo>
                    <a:pt x="12102" y="11803"/>
                    <a:pt x="12174" y="11850"/>
                    <a:pt x="12246" y="11850"/>
                  </a:cubicBezTo>
                  <a:cubicBezTo>
                    <a:pt x="12319" y="11850"/>
                    <a:pt x="12391" y="11803"/>
                    <a:pt x="12391" y="11710"/>
                  </a:cubicBezTo>
                  <a:lnTo>
                    <a:pt x="12391" y="9037"/>
                  </a:lnTo>
                  <a:cubicBezTo>
                    <a:pt x="12391" y="8944"/>
                    <a:pt x="12319" y="8898"/>
                    <a:pt x="12246" y="8898"/>
                  </a:cubicBezTo>
                  <a:close/>
                  <a:moveTo>
                    <a:pt x="13705" y="8632"/>
                  </a:moveTo>
                  <a:cubicBezTo>
                    <a:pt x="13633" y="8632"/>
                    <a:pt x="13558" y="8679"/>
                    <a:pt x="13552" y="8772"/>
                  </a:cubicBezTo>
                  <a:lnTo>
                    <a:pt x="13344" y="12778"/>
                  </a:lnTo>
                  <a:cubicBezTo>
                    <a:pt x="13339" y="12871"/>
                    <a:pt x="13409" y="12918"/>
                    <a:pt x="13481" y="12918"/>
                  </a:cubicBezTo>
                  <a:cubicBezTo>
                    <a:pt x="13553" y="12918"/>
                    <a:pt x="13628" y="12871"/>
                    <a:pt x="13633" y="12778"/>
                  </a:cubicBezTo>
                  <a:lnTo>
                    <a:pt x="13843" y="8772"/>
                  </a:lnTo>
                  <a:cubicBezTo>
                    <a:pt x="13847" y="8679"/>
                    <a:pt x="13778" y="8632"/>
                    <a:pt x="13705" y="8632"/>
                  </a:cubicBezTo>
                  <a:close/>
                  <a:moveTo>
                    <a:pt x="16255" y="10413"/>
                  </a:moveTo>
                  <a:cubicBezTo>
                    <a:pt x="16183" y="10413"/>
                    <a:pt x="16111" y="10459"/>
                    <a:pt x="16111" y="10552"/>
                  </a:cubicBezTo>
                  <a:lnTo>
                    <a:pt x="16111" y="12778"/>
                  </a:lnTo>
                  <a:cubicBezTo>
                    <a:pt x="16111" y="12871"/>
                    <a:pt x="16183" y="12918"/>
                    <a:pt x="16255" y="12918"/>
                  </a:cubicBezTo>
                  <a:cubicBezTo>
                    <a:pt x="16328" y="12918"/>
                    <a:pt x="16400" y="12871"/>
                    <a:pt x="16400" y="12778"/>
                  </a:cubicBezTo>
                  <a:lnTo>
                    <a:pt x="16400" y="10552"/>
                  </a:lnTo>
                  <a:cubicBezTo>
                    <a:pt x="16400" y="10459"/>
                    <a:pt x="16328" y="10413"/>
                    <a:pt x="16255" y="10413"/>
                  </a:cubicBezTo>
                  <a:close/>
                  <a:moveTo>
                    <a:pt x="28634" y="11035"/>
                  </a:moveTo>
                  <a:cubicBezTo>
                    <a:pt x="28561" y="11035"/>
                    <a:pt x="28489" y="11081"/>
                    <a:pt x="28489" y="11175"/>
                  </a:cubicBezTo>
                  <a:lnTo>
                    <a:pt x="28489" y="13045"/>
                  </a:lnTo>
                  <a:cubicBezTo>
                    <a:pt x="28489" y="13138"/>
                    <a:pt x="28561" y="13185"/>
                    <a:pt x="28634" y="13185"/>
                  </a:cubicBezTo>
                  <a:cubicBezTo>
                    <a:pt x="28707" y="13185"/>
                    <a:pt x="28779" y="13138"/>
                    <a:pt x="28779" y="13045"/>
                  </a:cubicBezTo>
                  <a:lnTo>
                    <a:pt x="28779" y="11175"/>
                  </a:lnTo>
                  <a:cubicBezTo>
                    <a:pt x="28779" y="11081"/>
                    <a:pt x="28707" y="11035"/>
                    <a:pt x="28634" y="11035"/>
                  </a:cubicBezTo>
                  <a:close/>
                  <a:moveTo>
                    <a:pt x="27372" y="12615"/>
                  </a:moveTo>
                  <a:lnTo>
                    <a:pt x="27372" y="12615"/>
                  </a:lnTo>
                  <a:cubicBezTo>
                    <a:pt x="26598" y="12653"/>
                    <a:pt x="25925" y="12956"/>
                    <a:pt x="25299" y="13378"/>
                  </a:cubicBezTo>
                  <a:cubicBezTo>
                    <a:pt x="26064" y="13320"/>
                    <a:pt x="26773" y="13110"/>
                    <a:pt x="27372" y="12615"/>
                  </a:cubicBezTo>
                  <a:close/>
                  <a:moveTo>
                    <a:pt x="14847" y="9345"/>
                  </a:moveTo>
                  <a:cubicBezTo>
                    <a:pt x="14775" y="9345"/>
                    <a:pt x="14700" y="9391"/>
                    <a:pt x="14694" y="9485"/>
                  </a:cubicBezTo>
                  <a:cubicBezTo>
                    <a:pt x="14606" y="10819"/>
                    <a:pt x="14574" y="12154"/>
                    <a:pt x="14596" y="13490"/>
                  </a:cubicBezTo>
                  <a:cubicBezTo>
                    <a:pt x="14598" y="13584"/>
                    <a:pt x="14671" y="13631"/>
                    <a:pt x="14743" y="13631"/>
                  </a:cubicBezTo>
                  <a:cubicBezTo>
                    <a:pt x="14816" y="13631"/>
                    <a:pt x="14887" y="13584"/>
                    <a:pt x="14885" y="13490"/>
                  </a:cubicBezTo>
                  <a:cubicBezTo>
                    <a:pt x="14863" y="12154"/>
                    <a:pt x="14896" y="10819"/>
                    <a:pt x="14983" y="9485"/>
                  </a:cubicBezTo>
                  <a:cubicBezTo>
                    <a:pt x="14989" y="9391"/>
                    <a:pt x="14920" y="9345"/>
                    <a:pt x="14847" y="9345"/>
                  </a:cubicBezTo>
                  <a:close/>
                  <a:moveTo>
                    <a:pt x="26787" y="13384"/>
                  </a:moveTo>
                  <a:cubicBezTo>
                    <a:pt x="26465" y="13475"/>
                    <a:pt x="26143" y="13566"/>
                    <a:pt x="25822" y="13656"/>
                  </a:cubicBezTo>
                  <a:cubicBezTo>
                    <a:pt x="25840" y="13727"/>
                    <a:pt x="25859" y="13797"/>
                    <a:pt x="25876" y="13866"/>
                  </a:cubicBezTo>
                  <a:cubicBezTo>
                    <a:pt x="26198" y="13792"/>
                    <a:pt x="26519" y="13719"/>
                    <a:pt x="26841" y="13647"/>
                  </a:cubicBezTo>
                  <a:cubicBezTo>
                    <a:pt x="26822" y="13558"/>
                    <a:pt x="26805" y="13471"/>
                    <a:pt x="26787" y="13384"/>
                  </a:cubicBezTo>
                  <a:close/>
                  <a:moveTo>
                    <a:pt x="28252" y="10858"/>
                  </a:moveTo>
                  <a:cubicBezTo>
                    <a:pt x="28180" y="10858"/>
                    <a:pt x="28107" y="10905"/>
                    <a:pt x="28106" y="10998"/>
                  </a:cubicBezTo>
                  <a:cubicBezTo>
                    <a:pt x="28094" y="11977"/>
                    <a:pt x="28083" y="12956"/>
                    <a:pt x="28070" y="13936"/>
                  </a:cubicBezTo>
                  <a:cubicBezTo>
                    <a:pt x="28069" y="14028"/>
                    <a:pt x="28141" y="14075"/>
                    <a:pt x="28214" y="14075"/>
                  </a:cubicBezTo>
                  <a:cubicBezTo>
                    <a:pt x="28286" y="14075"/>
                    <a:pt x="28358" y="14029"/>
                    <a:pt x="28359" y="13936"/>
                  </a:cubicBezTo>
                  <a:cubicBezTo>
                    <a:pt x="28372" y="12956"/>
                    <a:pt x="28383" y="11977"/>
                    <a:pt x="28395" y="10998"/>
                  </a:cubicBezTo>
                  <a:cubicBezTo>
                    <a:pt x="28396" y="10905"/>
                    <a:pt x="28324" y="10858"/>
                    <a:pt x="28252" y="10858"/>
                  </a:cubicBezTo>
                  <a:close/>
                  <a:moveTo>
                    <a:pt x="20350" y="12371"/>
                  </a:moveTo>
                  <a:cubicBezTo>
                    <a:pt x="20278" y="12371"/>
                    <a:pt x="20206" y="12418"/>
                    <a:pt x="20208" y="12511"/>
                  </a:cubicBezTo>
                  <a:cubicBezTo>
                    <a:pt x="20221" y="13005"/>
                    <a:pt x="20189" y="13495"/>
                    <a:pt x="20107" y="13985"/>
                  </a:cubicBezTo>
                  <a:cubicBezTo>
                    <a:pt x="20089" y="14094"/>
                    <a:pt x="20183" y="14165"/>
                    <a:pt x="20267" y="14165"/>
                  </a:cubicBezTo>
                  <a:cubicBezTo>
                    <a:pt x="20323" y="14165"/>
                    <a:pt x="20375" y="14134"/>
                    <a:pt x="20387" y="14061"/>
                  </a:cubicBezTo>
                  <a:cubicBezTo>
                    <a:pt x="20472" y="13547"/>
                    <a:pt x="20512" y="13032"/>
                    <a:pt x="20499" y="12511"/>
                  </a:cubicBezTo>
                  <a:cubicBezTo>
                    <a:pt x="20497" y="12418"/>
                    <a:pt x="20423" y="12371"/>
                    <a:pt x="20350" y="12371"/>
                  </a:cubicBezTo>
                  <a:close/>
                  <a:moveTo>
                    <a:pt x="19643" y="12550"/>
                  </a:moveTo>
                  <a:cubicBezTo>
                    <a:pt x="19570" y="12550"/>
                    <a:pt x="19494" y="12597"/>
                    <a:pt x="19488" y="12689"/>
                  </a:cubicBezTo>
                  <a:cubicBezTo>
                    <a:pt x="19457" y="13193"/>
                    <a:pt x="19423" y="13699"/>
                    <a:pt x="19392" y="14203"/>
                  </a:cubicBezTo>
                  <a:cubicBezTo>
                    <a:pt x="19385" y="14296"/>
                    <a:pt x="19454" y="14342"/>
                    <a:pt x="19526" y="14342"/>
                  </a:cubicBezTo>
                  <a:cubicBezTo>
                    <a:pt x="19599" y="14342"/>
                    <a:pt x="19674" y="14295"/>
                    <a:pt x="19681" y="14203"/>
                  </a:cubicBezTo>
                  <a:cubicBezTo>
                    <a:pt x="19712" y="13699"/>
                    <a:pt x="19746" y="13193"/>
                    <a:pt x="19779" y="12689"/>
                  </a:cubicBezTo>
                  <a:cubicBezTo>
                    <a:pt x="19784" y="12596"/>
                    <a:pt x="19715" y="12550"/>
                    <a:pt x="19643" y="12550"/>
                  </a:cubicBezTo>
                  <a:close/>
                  <a:moveTo>
                    <a:pt x="18940" y="10948"/>
                  </a:moveTo>
                  <a:cubicBezTo>
                    <a:pt x="18868" y="10948"/>
                    <a:pt x="18793" y="10994"/>
                    <a:pt x="18788" y="11086"/>
                  </a:cubicBezTo>
                  <a:cubicBezTo>
                    <a:pt x="18717" y="12519"/>
                    <a:pt x="18771" y="13940"/>
                    <a:pt x="18951" y="15362"/>
                  </a:cubicBezTo>
                  <a:cubicBezTo>
                    <a:pt x="18962" y="15454"/>
                    <a:pt x="19040" y="15500"/>
                    <a:pt x="19113" y="15500"/>
                  </a:cubicBezTo>
                  <a:cubicBezTo>
                    <a:pt x="19185" y="15500"/>
                    <a:pt x="19251" y="15454"/>
                    <a:pt x="19240" y="15362"/>
                  </a:cubicBezTo>
                  <a:cubicBezTo>
                    <a:pt x="19060" y="13940"/>
                    <a:pt x="19006" y="12519"/>
                    <a:pt x="19077" y="11086"/>
                  </a:cubicBezTo>
                  <a:cubicBezTo>
                    <a:pt x="19082" y="10994"/>
                    <a:pt x="19012" y="10948"/>
                    <a:pt x="18940" y="10948"/>
                  </a:cubicBezTo>
                  <a:close/>
                  <a:moveTo>
                    <a:pt x="494" y="7137"/>
                  </a:moveTo>
                  <a:lnTo>
                    <a:pt x="494" y="7137"/>
                  </a:lnTo>
                  <a:cubicBezTo>
                    <a:pt x="858" y="7392"/>
                    <a:pt x="1170" y="7640"/>
                    <a:pt x="1509" y="7840"/>
                  </a:cubicBezTo>
                  <a:cubicBezTo>
                    <a:pt x="2498" y="8424"/>
                    <a:pt x="3594" y="8699"/>
                    <a:pt x="4710" y="8699"/>
                  </a:cubicBezTo>
                  <a:cubicBezTo>
                    <a:pt x="4793" y="8699"/>
                    <a:pt x="4877" y="8698"/>
                    <a:pt x="4961" y="8695"/>
                  </a:cubicBezTo>
                  <a:cubicBezTo>
                    <a:pt x="6671" y="8632"/>
                    <a:pt x="8382" y="8453"/>
                    <a:pt x="10085" y="8248"/>
                  </a:cubicBezTo>
                  <a:cubicBezTo>
                    <a:pt x="11116" y="8122"/>
                    <a:pt x="12146" y="7967"/>
                    <a:pt x="13175" y="7967"/>
                  </a:cubicBezTo>
                  <a:cubicBezTo>
                    <a:pt x="13755" y="7967"/>
                    <a:pt x="14336" y="8016"/>
                    <a:pt x="14917" y="8148"/>
                  </a:cubicBezTo>
                  <a:cubicBezTo>
                    <a:pt x="15670" y="8320"/>
                    <a:pt x="16425" y="8535"/>
                    <a:pt x="17135" y="8834"/>
                  </a:cubicBezTo>
                  <a:cubicBezTo>
                    <a:pt x="18089" y="9237"/>
                    <a:pt x="18995" y="9751"/>
                    <a:pt x="19932" y="10195"/>
                  </a:cubicBezTo>
                  <a:cubicBezTo>
                    <a:pt x="21384" y="10884"/>
                    <a:pt x="22898" y="11323"/>
                    <a:pt x="24521" y="11329"/>
                  </a:cubicBezTo>
                  <a:cubicBezTo>
                    <a:pt x="24532" y="11329"/>
                    <a:pt x="24544" y="11330"/>
                    <a:pt x="24556" y="11330"/>
                  </a:cubicBezTo>
                  <a:cubicBezTo>
                    <a:pt x="26357" y="11330"/>
                    <a:pt x="27893" y="10720"/>
                    <a:pt x="29076" y="9322"/>
                  </a:cubicBezTo>
                  <a:cubicBezTo>
                    <a:pt x="29155" y="9229"/>
                    <a:pt x="29166" y="9079"/>
                    <a:pt x="29209" y="8955"/>
                  </a:cubicBezTo>
                  <a:cubicBezTo>
                    <a:pt x="29297" y="9009"/>
                    <a:pt x="29386" y="9061"/>
                    <a:pt x="29474" y="9115"/>
                  </a:cubicBezTo>
                  <a:cubicBezTo>
                    <a:pt x="29474" y="9357"/>
                    <a:pt x="29487" y="9598"/>
                    <a:pt x="29471" y="9840"/>
                  </a:cubicBezTo>
                  <a:cubicBezTo>
                    <a:pt x="29409" y="10810"/>
                    <a:pt x="29289" y="11780"/>
                    <a:pt x="29289" y="12749"/>
                  </a:cubicBezTo>
                  <a:cubicBezTo>
                    <a:pt x="29289" y="13484"/>
                    <a:pt x="28977" y="13955"/>
                    <a:pt x="28413" y="14354"/>
                  </a:cubicBezTo>
                  <a:cubicBezTo>
                    <a:pt x="26639" y="15613"/>
                    <a:pt x="24685" y="16105"/>
                    <a:pt x="22612" y="16105"/>
                  </a:cubicBezTo>
                  <a:cubicBezTo>
                    <a:pt x="22208" y="16105"/>
                    <a:pt x="21799" y="16086"/>
                    <a:pt x="21387" y="16051"/>
                  </a:cubicBezTo>
                  <a:cubicBezTo>
                    <a:pt x="20159" y="15945"/>
                    <a:pt x="18953" y="15735"/>
                    <a:pt x="17779" y="15419"/>
                  </a:cubicBezTo>
                  <a:cubicBezTo>
                    <a:pt x="17785" y="15402"/>
                    <a:pt x="17788" y="15384"/>
                    <a:pt x="17787" y="15362"/>
                  </a:cubicBezTo>
                  <a:cubicBezTo>
                    <a:pt x="17730" y="13580"/>
                    <a:pt x="17721" y="11800"/>
                    <a:pt x="17758" y="10018"/>
                  </a:cubicBezTo>
                  <a:cubicBezTo>
                    <a:pt x="17761" y="9925"/>
                    <a:pt x="17690" y="9879"/>
                    <a:pt x="17617" y="9879"/>
                  </a:cubicBezTo>
                  <a:cubicBezTo>
                    <a:pt x="17545" y="9879"/>
                    <a:pt x="17472" y="9925"/>
                    <a:pt x="17469" y="10018"/>
                  </a:cubicBezTo>
                  <a:cubicBezTo>
                    <a:pt x="17431" y="11792"/>
                    <a:pt x="17441" y="13566"/>
                    <a:pt x="17498" y="15342"/>
                  </a:cubicBezTo>
                  <a:cubicBezTo>
                    <a:pt x="16395" y="15027"/>
                    <a:pt x="15323" y="14620"/>
                    <a:pt x="14290" y="14117"/>
                  </a:cubicBezTo>
                  <a:cubicBezTo>
                    <a:pt x="11220" y="12625"/>
                    <a:pt x="8008" y="12079"/>
                    <a:pt x="4658" y="12079"/>
                  </a:cubicBezTo>
                  <a:cubicBezTo>
                    <a:pt x="4600" y="12079"/>
                    <a:pt x="4543" y="12079"/>
                    <a:pt x="4485" y="12080"/>
                  </a:cubicBezTo>
                  <a:cubicBezTo>
                    <a:pt x="4471" y="12080"/>
                    <a:pt x="4456" y="12080"/>
                    <a:pt x="4442" y="12080"/>
                  </a:cubicBezTo>
                  <a:cubicBezTo>
                    <a:pt x="3568" y="12080"/>
                    <a:pt x="2730" y="11938"/>
                    <a:pt x="1939" y="11551"/>
                  </a:cubicBezTo>
                  <a:cubicBezTo>
                    <a:pt x="1463" y="11318"/>
                    <a:pt x="1054" y="11025"/>
                    <a:pt x="888" y="10325"/>
                  </a:cubicBezTo>
                  <a:lnTo>
                    <a:pt x="888" y="10325"/>
                  </a:lnTo>
                  <a:cubicBezTo>
                    <a:pt x="1681" y="10510"/>
                    <a:pt x="2391" y="10677"/>
                    <a:pt x="3100" y="10843"/>
                  </a:cubicBezTo>
                  <a:cubicBezTo>
                    <a:pt x="3119" y="10764"/>
                    <a:pt x="3138" y="10685"/>
                    <a:pt x="3157" y="10606"/>
                  </a:cubicBezTo>
                  <a:cubicBezTo>
                    <a:pt x="2549" y="10434"/>
                    <a:pt x="1937" y="10268"/>
                    <a:pt x="1332" y="10086"/>
                  </a:cubicBezTo>
                  <a:cubicBezTo>
                    <a:pt x="952" y="9971"/>
                    <a:pt x="955" y="9960"/>
                    <a:pt x="795" y="9317"/>
                  </a:cubicBezTo>
                  <a:lnTo>
                    <a:pt x="795" y="9317"/>
                  </a:lnTo>
                  <a:cubicBezTo>
                    <a:pt x="1449" y="9439"/>
                    <a:pt x="2064" y="9552"/>
                    <a:pt x="2789" y="9685"/>
                  </a:cubicBezTo>
                  <a:cubicBezTo>
                    <a:pt x="2005" y="9355"/>
                    <a:pt x="1336" y="9075"/>
                    <a:pt x="672" y="8778"/>
                  </a:cubicBezTo>
                  <a:cubicBezTo>
                    <a:pt x="637" y="8764"/>
                    <a:pt x="667" y="8606"/>
                    <a:pt x="667" y="8423"/>
                  </a:cubicBezTo>
                  <a:lnTo>
                    <a:pt x="667" y="8423"/>
                  </a:lnTo>
                  <a:cubicBezTo>
                    <a:pt x="1343" y="8598"/>
                    <a:pt x="1982" y="8766"/>
                    <a:pt x="2620" y="8932"/>
                  </a:cubicBezTo>
                  <a:cubicBezTo>
                    <a:pt x="2636" y="8884"/>
                    <a:pt x="2651" y="8837"/>
                    <a:pt x="2667" y="8791"/>
                  </a:cubicBezTo>
                  <a:cubicBezTo>
                    <a:pt x="2193" y="8638"/>
                    <a:pt x="1718" y="8489"/>
                    <a:pt x="1244" y="8333"/>
                  </a:cubicBezTo>
                  <a:cubicBezTo>
                    <a:pt x="761" y="8173"/>
                    <a:pt x="511" y="7774"/>
                    <a:pt x="494" y="7137"/>
                  </a:cubicBezTo>
                  <a:close/>
                  <a:moveTo>
                    <a:pt x="17662" y="1"/>
                  </a:moveTo>
                  <a:cubicBezTo>
                    <a:pt x="14245" y="67"/>
                    <a:pt x="11077" y="550"/>
                    <a:pt x="7986" y="1474"/>
                  </a:cubicBezTo>
                  <a:cubicBezTo>
                    <a:pt x="5861" y="2109"/>
                    <a:pt x="3629" y="2435"/>
                    <a:pt x="1753" y="3796"/>
                  </a:cubicBezTo>
                  <a:cubicBezTo>
                    <a:pt x="697" y="4564"/>
                    <a:pt x="1" y="5457"/>
                    <a:pt x="75" y="6777"/>
                  </a:cubicBezTo>
                  <a:cubicBezTo>
                    <a:pt x="140" y="7907"/>
                    <a:pt x="361" y="9026"/>
                    <a:pt x="440" y="10156"/>
                  </a:cubicBezTo>
                  <a:cubicBezTo>
                    <a:pt x="500" y="11004"/>
                    <a:pt x="939" y="11555"/>
                    <a:pt x="1642" y="11901"/>
                  </a:cubicBezTo>
                  <a:cubicBezTo>
                    <a:pt x="2158" y="12154"/>
                    <a:pt x="2719" y="12389"/>
                    <a:pt x="3283" y="12464"/>
                  </a:cubicBezTo>
                  <a:cubicBezTo>
                    <a:pt x="4341" y="12604"/>
                    <a:pt x="5416" y="12667"/>
                    <a:pt x="6485" y="12683"/>
                  </a:cubicBezTo>
                  <a:cubicBezTo>
                    <a:pt x="8728" y="12716"/>
                    <a:pt x="10837" y="13249"/>
                    <a:pt x="12890" y="14136"/>
                  </a:cubicBezTo>
                  <a:cubicBezTo>
                    <a:pt x="14377" y="14779"/>
                    <a:pt x="15896" y="15362"/>
                    <a:pt x="17443" y="15842"/>
                  </a:cubicBezTo>
                  <a:cubicBezTo>
                    <a:pt x="19066" y="16345"/>
                    <a:pt x="20722" y="16672"/>
                    <a:pt x="22410" y="16672"/>
                  </a:cubicBezTo>
                  <a:cubicBezTo>
                    <a:pt x="22990" y="16672"/>
                    <a:pt x="23574" y="16633"/>
                    <a:pt x="24162" y="16550"/>
                  </a:cubicBezTo>
                  <a:cubicBezTo>
                    <a:pt x="25824" y="16315"/>
                    <a:pt x="27394" y="15838"/>
                    <a:pt x="28719" y="14748"/>
                  </a:cubicBezTo>
                  <a:cubicBezTo>
                    <a:pt x="29296" y="14275"/>
                    <a:pt x="29621" y="13726"/>
                    <a:pt x="29650" y="12923"/>
                  </a:cubicBezTo>
                  <a:cubicBezTo>
                    <a:pt x="29716" y="11045"/>
                    <a:pt x="29800" y="9158"/>
                    <a:pt x="30049" y="7297"/>
                  </a:cubicBezTo>
                  <a:cubicBezTo>
                    <a:pt x="30302" y="5400"/>
                    <a:pt x="29599" y="3970"/>
                    <a:pt x="28182" y="2876"/>
                  </a:cubicBezTo>
                  <a:cubicBezTo>
                    <a:pt x="27373" y="2250"/>
                    <a:pt x="26426" y="1771"/>
                    <a:pt x="25483" y="1356"/>
                  </a:cubicBezTo>
                  <a:cubicBezTo>
                    <a:pt x="22935" y="236"/>
                    <a:pt x="20202" y="118"/>
                    <a:pt x="17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 flipH="1">
              <a:off x="97275" y="988725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 flipH="1">
              <a:off x="752900" y="0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9"/>
                  </a:moveTo>
                  <a:cubicBezTo>
                    <a:pt x="2049" y="630"/>
                    <a:pt x="2612" y="1067"/>
                    <a:pt x="2803" y="1887"/>
                  </a:cubicBezTo>
                  <a:cubicBezTo>
                    <a:pt x="2978" y="2642"/>
                    <a:pt x="2724" y="3214"/>
                    <a:pt x="1945" y="3721"/>
                  </a:cubicBezTo>
                  <a:cubicBezTo>
                    <a:pt x="1523" y="3996"/>
                    <a:pt x="1073" y="4228"/>
                    <a:pt x="545" y="4531"/>
                  </a:cubicBezTo>
                  <a:cubicBezTo>
                    <a:pt x="376" y="3046"/>
                    <a:pt x="530" y="1772"/>
                    <a:pt x="1040" y="549"/>
                  </a:cubicBezTo>
                  <a:close/>
                  <a:moveTo>
                    <a:pt x="1140" y="0"/>
                  </a:moveTo>
                  <a:cubicBezTo>
                    <a:pt x="740" y="0"/>
                    <a:pt x="492" y="254"/>
                    <a:pt x="356" y="816"/>
                  </a:cubicBezTo>
                  <a:cubicBezTo>
                    <a:pt x="179" y="1551"/>
                    <a:pt x="114" y="2313"/>
                    <a:pt x="0" y="3064"/>
                  </a:cubicBezTo>
                  <a:cubicBezTo>
                    <a:pt x="19" y="3067"/>
                    <a:pt x="38" y="3070"/>
                    <a:pt x="57" y="3073"/>
                  </a:cubicBezTo>
                  <a:cubicBezTo>
                    <a:pt x="57" y="3384"/>
                    <a:pt x="57" y="3696"/>
                    <a:pt x="59" y="4008"/>
                  </a:cubicBezTo>
                  <a:cubicBezTo>
                    <a:pt x="59" y="4076"/>
                    <a:pt x="57" y="4147"/>
                    <a:pt x="70" y="4215"/>
                  </a:cubicBezTo>
                  <a:cubicBezTo>
                    <a:pt x="142" y="4621"/>
                    <a:pt x="331" y="4837"/>
                    <a:pt x="621" y="4837"/>
                  </a:cubicBezTo>
                  <a:cubicBezTo>
                    <a:pt x="742" y="4837"/>
                    <a:pt x="880" y="4800"/>
                    <a:pt x="1035" y="4722"/>
                  </a:cubicBezTo>
                  <a:cubicBezTo>
                    <a:pt x="1435" y="4522"/>
                    <a:pt x="1796" y="4245"/>
                    <a:pt x="2185" y="4016"/>
                  </a:cubicBezTo>
                  <a:cubicBezTo>
                    <a:pt x="2951" y="3565"/>
                    <a:pt x="3318" y="2887"/>
                    <a:pt x="3205" y="2018"/>
                  </a:cubicBezTo>
                  <a:cubicBezTo>
                    <a:pt x="3092" y="1137"/>
                    <a:pt x="2616" y="480"/>
                    <a:pt x="1760" y="143"/>
                  </a:cubicBezTo>
                  <a:cubicBezTo>
                    <a:pt x="1522" y="50"/>
                    <a:pt x="1316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 flipH="1">
              <a:off x="60125" y="427150"/>
              <a:ext cx="31100" cy="24175"/>
            </a:xfrm>
            <a:custGeom>
              <a:avLst/>
              <a:gdLst/>
              <a:ahLst/>
              <a:cxnLst/>
              <a:rect l="l" t="t" r="r" b="b"/>
              <a:pathLst>
                <a:path w="1244" h="967" extrusionOk="0">
                  <a:moveTo>
                    <a:pt x="623" y="1"/>
                  </a:moveTo>
                  <a:cubicBezTo>
                    <a:pt x="1" y="1"/>
                    <a:pt x="1" y="966"/>
                    <a:pt x="623" y="966"/>
                  </a:cubicBezTo>
                  <a:cubicBezTo>
                    <a:pt x="1242" y="966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 flipH="1">
              <a:off x="128838" y="8198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 flipH="1">
              <a:off x="426513" y="7686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 flipH="1">
              <a:off x="323638" y="14180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 flipH="1">
              <a:off x="272213" y="15144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 flipH="1">
              <a:off x="130763" y="13858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 flipH="1">
              <a:off x="619363" y="1520900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1" y="0"/>
                  </a:moveTo>
                  <a:cubicBezTo>
                    <a:pt x="0" y="0"/>
                    <a:pt x="0" y="964"/>
                    <a:pt x="621" y="964"/>
                  </a:cubicBezTo>
                  <a:cubicBezTo>
                    <a:pt x="1242" y="964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 flipH="1">
              <a:off x="706163" y="7686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18900" y="290425"/>
              <a:ext cx="447400" cy="373175"/>
            </a:xfrm>
            <a:custGeom>
              <a:avLst/>
              <a:gdLst/>
              <a:ahLst/>
              <a:cxnLst/>
              <a:rect l="l" t="t" r="r" b="b"/>
              <a:pathLst>
                <a:path w="17896" h="14927" extrusionOk="0">
                  <a:moveTo>
                    <a:pt x="14614" y="1499"/>
                  </a:moveTo>
                  <a:cubicBezTo>
                    <a:pt x="14902" y="1499"/>
                    <a:pt x="15182" y="1575"/>
                    <a:pt x="15332" y="2044"/>
                  </a:cubicBezTo>
                  <a:cubicBezTo>
                    <a:pt x="14683" y="2342"/>
                    <a:pt x="14050" y="2497"/>
                    <a:pt x="13391" y="2497"/>
                  </a:cubicBezTo>
                  <a:cubicBezTo>
                    <a:pt x="12903" y="2497"/>
                    <a:pt x="12401" y="2412"/>
                    <a:pt x="11868" y="2238"/>
                  </a:cubicBezTo>
                  <a:cubicBezTo>
                    <a:pt x="12642" y="1469"/>
                    <a:pt x="13519" y="1560"/>
                    <a:pt x="14346" y="1511"/>
                  </a:cubicBezTo>
                  <a:cubicBezTo>
                    <a:pt x="14434" y="1506"/>
                    <a:pt x="14525" y="1499"/>
                    <a:pt x="14614" y="1499"/>
                  </a:cubicBezTo>
                  <a:close/>
                  <a:moveTo>
                    <a:pt x="7823" y="1946"/>
                  </a:moveTo>
                  <a:cubicBezTo>
                    <a:pt x="8292" y="1946"/>
                    <a:pt x="8674" y="2154"/>
                    <a:pt x="8987" y="2574"/>
                  </a:cubicBezTo>
                  <a:cubicBezTo>
                    <a:pt x="8609" y="2669"/>
                    <a:pt x="8244" y="2732"/>
                    <a:pt x="7885" y="2732"/>
                  </a:cubicBezTo>
                  <a:cubicBezTo>
                    <a:pt x="7423" y="2732"/>
                    <a:pt x="6971" y="2627"/>
                    <a:pt x="6510" y="2349"/>
                  </a:cubicBezTo>
                  <a:cubicBezTo>
                    <a:pt x="7011" y="2081"/>
                    <a:pt x="7445" y="1946"/>
                    <a:pt x="7823" y="1946"/>
                  </a:cubicBezTo>
                  <a:close/>
                  <a:moveTo>
                    <a:pt x="14384" y="1172"/>
                  </a:moveTo>
                  <a:cubicBezTo>
                    <a:pt x="13982" y="1195"/>
                    <a:pt x="13751" y="1181"/>
                    <a:pt x="13533" y="1227"/>
                  </a:cubicBezTo>
                  <a:cubicBezTo>
                    <a:pt x="13032" y="1331"/>
                    <a:pt x="12517" y="1415"/>
                    <a:pt x="12051" y="1609"/>
                  </a:cubicBezTo>
                  <a:cubicBezTo>
                    <a:pt x="11837" y="1699"/>
                    <a:pt x="11645" y="2017"/>
                    <a:pt x="11601" y="2259"/>
                  </a:cubicBezTo>
                  <a:cubicBezTo>
                    <a:pt x="11582" y="2368"/>
                    <a:pt x="11936" y="2622"/>
                    <a:pt x="12154" y="2674"/>
                  </a:cubicBezTo>
                  <a:cubicBezTo>
                    <a:pt x="12520" y="2763"/>
                    <a:pt x="12906" y="2835"/>
                    <a:pt x="13282" y="2835"/>
                  </a:cubicBezTo>
                  <a:cubicBezTo>
                    <a:pt x="13351" y="2835"/>
                    <a:pt x="13420" y="2832"/>
                    <a:pt x="13489" y="2827"/>
                  </a:cubicBezTo>
                  <a:cubicBezTo>
                    <a:pt x="14091" y="2781"/>
                    <a:pt x="14699" y="2663"/>
                    <a:pt x="15275" y="2483"/>
                  </a:cubicBezTo>
                  <a:cubicBezTo>
                    <a:pt x="15489" y="2418"/>
                    <a:pt x="15708" y="2112"/>
                    <a:pt x="15770" y="1875"/>
                  </a:cubicBezTo>
                  <a:cubicBezTo>
                    <a:pt x="15861" y="1526"/>
                    <a:pt x="15549" y="1374"/>
                    <a:pt x="15252" y="1311"/>
                  </a:cubicBezTo>
                  <a:cubicBezTo>
                    <a:pt x="14910" y="1237"/>
                    <a:pt x="14560" y="1199"/>
                    <a:pt x="14384" y="1172"/>
                  </a:cubicBezTo>
                  <a:close/>
                  <a:moveTo>
                    <a:pt x="7943" y="1636"/>
                  </a:moveTo>
                  <a:cubicBezTo>
                    <a:pt x="7385" y="1736"/>
                    <a:pt x="6940" y="1786"/>
                    <a:pt x="6513" y="1906"/>
                  </a:cubicBezTo>
                  <a:cubicBezTo>
                    <a:pt x="6368" y="1947"/>
                    <a:pt x="6185" y="2161"/>
                    <a:pt x="6180" y="2301"/>
                  </a:cubicBezTo>
                  <a:cubicBezTo>
                    <a:pt x="6174" y="2442"/>
                    <a:pt x="6338" y="2653"/>
                    <a:pt x="6482" y="2725"/>
                  </a:cubicBezTo>
                  <a:cubicBezTo>
                    <a:pt x="6976" y="2966"/>
                    <a:pt x="7489" y="3085"/>
                    <a:pt x="8010" y="3085"/>
                  </a:cubicBezTo>
                  <a:cubicBezTo>
                    <a:pt x="8338" y="3085"/>
                    <a:pt x="8669" y="3038"/>
                    <a:pt x="9001" y="2944"/>
                  </a:cubicBezTo>
                  <a:cubicBezTo>
                    <a:pt x="9176" y="2894"/>
                    <a:pt x="9402" y="2671"/>
                    <a:pt x="9418" y="2508"/>
                  </a:cubicBezTo>
                  <a:cubicBezTo>
                    <a:pt x="9436" y="2339"/>
                    <a:pt x="9271" y="2050"/>
                    <a:pt x="9113" y="1981"/>
                  </a:cubicBezTo>
                  <a:cubicBezTo>
                    <a:pt x="8717" y="1808"/>
                    <a:pt x="8278" y="1729"/>
                    <a:pt x="7943" y="1636"/>
                  </a:cubicBezTo>
                  <a:close/>
                  <a:moveTo>
                    <a:pt x="4113" y="2808"/>
                  </a:moveTo>
                  <a:cubicBezTo>
                    <a:pt x="4515" y="2808"/>
                    <a:pt x="4807" y="2995"/>
                    <a:pt x="4991" y="3366"/>
                  </a:cubicBezTo>
                  <a:cubicBezTo>
                    <a:pt x="4477" y="3164"/>
                    <a:pt x="4138" y="3031"/>
                    <a:pt x="3708" y="2862"/>
                  </a:cubicBezTo>
                  <a:cubicBezTo>
                    <a:pt x="3853" y="2826"/>
                    <a:pt x="3988" y="2808"/>
                    <a:pt x="4113" y="2808"/>
                  </a:cubicBezTo>
                  <a:close/>
                  <a:moveTo>
                    <a:pt x="2831" y="3004"/>
                  </a:moveTo>
                  <a:lnTo>
                    <a:pt x="2831" y="3004"/>
                  </a:lnTo>
                  <a:cubicBezTo>
                    <a:pt x="3580" y="3281"/>
                    <a:pt x="4134" y="3484"/>
                    <a:pt x="4698" y="3691"/>
                  </a:cubicBezTo>
                  <a:lnTo>
                    <a:pt x="4697" y="3691"/>
                  </a:lnTo>
                  <a:cubicBezTo>
                    <a:pt x="4599" y="4222"/>
                    <a:pt x="4484" y="4660"/>
                    <a:pt x="3978" y="4794"/>
                  </a:cubicBezTo>
                  <a:cubicBezTo>
                    <a:pt x="3955" y="4800"/>
                    <a:pt x="3930" y="4803"/>
                    <a:pt x="3904" y="4803"/>
                  </a:cubicBezTo>
                  <a:cubicBezTo>
                    <a:pt x="3600" y="4803"/>
                    <a:pt x="3169" y="4369"/>
                    <a:pt x="2994" y="3882"/>
                  </a:cubicBezTo>
                  <a:cubicBezTo>
                    <a:pt x="2913" y="3660"/>
                    <a:pt x="2902" y="3410"/>
                    <a:pt x="2831" y="3004"/>
                  </a:cubicBezTo>
                  <a:close/>
                  <a:moveTo>
                    <a:pt x="15709" y="825"/>
                  </a:moveTo>
                  <a:cubicBezTo>
                    <a:pt x="16032" y="825"/>
                    <a:pt x="16295" y="831"/>
                    <a:pt x="16484" y="843"/>
                  </a:cubicBezTo>
                  <a:cubicBezTo>
                    <a:pt x="17221" y="2601"/>
                    <a:pt x="17081" y="3124"/>
                    <a:pt x="15697" y="4333"/>
                  </a:cubicBezTo>
                  <a:cubicBezTo>
                    <a:pt x="14713" y="5192"/>
                    <a:pt x="13535" y="5579"/>
                    <a:pt x="12295" y="5811"/>
                  </a:cubicBezTo>
                  <a:cubicBezTo>
                    <a:pt x="12240" y="5821"/>
                    <a:pt x="12184" y="5825"/>
                    <a:pt x="12127" y="5825"/>
                  </a:cubicBezTo>
                  <a:cubicBezTo>
                    <a:pt x="11876" y="5825"/>
                    <a:pt x="11602" y="5740"/>
                    <a:pt x="11361" y="5655"/>
                  </a:cubicBezTo>
                  <a:cubicBezTo>
                    <a:pt x="9515" y="5002"/>
                    <a:pt x="7673" y="4339"/>
                    <a:pt x="5840" y="3652"/>
                  </a:cubicBezTo>
                  <a:cubicBezTo>
                    <a:pt x="5640" y="3576"/>
                    <a:pt x="5404" y="3347"/>
                    <a:pt x="5359" y="3148"/>
                  </a:cubicBezTo>
                  <a:cubicBezTo>
                    <a:pt x="5210" y="2516"/>
                    <a:pt x="4814" y="2337"/>
                    <a:pt x="4279" y="2337"/>
                  </a:cubicBezTo>
                  <a:cubicBezTo>
                    <a:pt x="4232" y="2337"/>
                    <a:pt x="4185" y="2338"/>
                    <a:pt x="4136" y="2341"/>
                  </a:cubicBezTo>
                  <a:cubicBezTo>
                    <a:pt x="4119" y="2342"/>
                    <a:pt x="4102" y="2342"/>
                    <a:pt x="4085" y="2342"/>
                  </a:cubicBezTo>
                  <a:cubicBezTo>
                    <a:pt x="4012" y="2342"/>
                    <a:pt x="3938" y="2336"/>
                    <a:pt x="3865" y="2336"/>
                  </a:cubicBezTo>
                  <a:cubicBezTo>
                    <a:pt x="3792" y="2336"/>
                    <a:pt x="3722" y="2342"/>
                    <a:pt x="3657" y="2366"/>
                  </a:cubicBezTo>
                  <a:cubicBezTo>
                    <a:pt x="3476" y="2434"/>
                    <a:pt x="3307" y="2463"/>
                    <a:pt x="3147" y="2463"/>
                  </a:cubicBezTo>
                  <a:cubicBezTo>
                    <a:pt x="2585" y="2463"/>
                    <a:pt x="2135" y="2099"/>
                    <a:pt x="1634" y="1770"/>
                  </a:cubicBezTo>
                  <a:cubicBezTo>
                    <a:pt x="2437" y="1455"/>
                    <a:pt x="12342" y="825"/>
                    <a:pt x="15709" y="825"/>
                  </a:cubicBezTo>
                  <a:close/>
                  <a:moveTo>
                    <a:pt x="15947" y="6008"/>
                  </a:moveTo>
                  <a:cubicBezTo>
                    <a:pt x="16062" y="6595"/>
                    <a:pt x="16150" y="7043"/>
                    <a:pt x="16239" y="7492"/>
                  </a:cubicBezTo>
                  <a:lnTo>
                    <a:pt x="16435" y="7481"/>
                  </a:lnTo>
                  <a:cubicBezTo>
                    <a:pt x="16460" y="6680"/>
                    <a:pt x="16420" y="6536"/>
                    <a:pt x="15947" y="6008"/>
                  </a:cubicBezTo>
                  <a:close/>
                  <a:moveTo>
                    <a:pt x="14648" y="7321"/>
                  </a:moveTo>
                  <a:cubicBezTo>
                    <a:pt x="14001" y="7735"/>
                    <a:pt x="13978" y="7808"/>
                    <a:pt x="14372" y="8618"/>
                  </a:cubicBezTo>
                  <a:cubicBezTo>
                    <a:pt x="14560" y="8155"/>
                    <a:pt x="14708" y="7786"/>
                    <a:pt x="14858" y="7417"/>
                  </a:cubicBezTo>
                  <a:cubicBezTo>
                    <a:pt x="14789" y="7386"/>
                    <a:pt x="14718" y="7354"/>
                    <a:pt x="14648" y="7321"/>
                  </a:cubicBezTo>
                  <a:close/>
                  <a:moveTo>
                    <a:pt x="7303" y="5934"/>
                  </a:moveTo>
                  <a:cubicBezTo>
                    <a:pt x="8082" y="6656"/>
                    <a:pt x="8339" y="8002"/>
                    <a:pt x="7903" y="8803"/>
                  </a:cubicBezTo>
                  <a:cubicBezTo>
                    <a:pt x="7826" y="8945"/>
                    <a:pt x="7636" y="9111"/>
                    <a:pt x="7496" y="9112"/>
                  </a:cubicBezTo>
                  <a:cubicBezTo>
                    <a:pt x="7349" y="9112"/>
                    <a:pt x="7161" y="8958"/>
                    <a:pt x="7065" y="8820"/>
                  </a:cubicBezTo>
                  <a:cubicBezTo>
                    <a:pt x="6962" y="8672"/>
                    <a:pt x="6927" y="8468"/>
                    <a:pt x="6894" y="8281"/>
                  </a:cubicBezTo>
                  <a:cubicBezTo>
                    <a:pt x="6755" y="7485"/>
                    <a:pt x="6845" y="6726"/>
                    <a:pt x="7303" y="5934"/>
                  </a:cubicBezTo>
                  <a:close/>
                  <a:moveTo>
                    <a:pt x="7223" y="5416"/>
                  </a:moveTo>
                  <a:cubicBezTo>
                    <a:pt x="6310" y="6506"/>
                    <a:pt x="6141" y="7681"/>
                    <a:pt x="6546" y="8962"/>
                  </a:cubicBezTo>
                  <a:cubicBezTo>
                    <a:pt x="6687" y="9406"/>
                    <a:pt x="7017" y="9643"/>
                    <a:pt x="7486" y="9659"/>
                  </a:cubicBezTo>
                  <a:cubicBezTo>
                    <a:pt x="7499" y="9659"/>
                    <a:pt x="7511" y="9660"/>
                    <a:pt x="7523" y="9660"/>
                  </a:cubicBezTo>
                  <a:cubicBezTo>
                    <a:pt x="8016" y="9660"/>
                    <a:pt x="8285" y="9320"/>
                    <a:pt x="8344" y="8904"/>
                  </a:cubicBezTo>
                  <a:cubicBezTo>
                    <a:pt x="8439" y="8247"/>
                    <a:pt x="8480" y="7568"/>
                    <a:pt x="8429" y="6906"/>
                  </a:cubicBezTo>
                  <a:cubicBezTo>
                    <a:pt x="8379" y="6231"/>
                    <a:pt x="8006" y="5710"/>
                    <a:pt x="7223" y="5416"/>
                  </a:cubicBezTo>
                  <a:close/>
                  <a:moveTo>
                    <a:pt x="14511" y="9842"/>
                  </a:moveTo>
                  <a:cubicBezTo>
                    <a:pt x="14275" y="10302"/>
                    <a:pt x="13920" y="10709"/>
                    <a:pt x="14043" y="11325"/>
                  </a:cubicBezTo>
                  <a:cubicBezTo>
                    <a:pt x="14252" y="10877"/>
                    <a:pt x="14462" y="10428"/>
                    <a:pt x="14670" y="9980"/>
                  </a:cubicBezTo>
                  <a:cubicBezTo>
                    <a:pt x="14617" y="9934"/>
                    <a:pt x="14563" y="9888"/>
                    <a:pt x="14511" y="9842"/>
                  </a:cubicBezTo>
                  <a:close/>
                  <a:moveTo>
                    <a:pt x="14882" y="10755"/>
                  </a:moveTo>
                  <a:cubicBezTo>
                    <a:pt x="14765" y="10962"/>
                    <a:pt x="14648" y="11169"/>
                    <a:pt x="14533" y="11376"/>
                  </a:cubicBezTo>
                  <a:cubicBezTo>
                    <a:pt x="14596" y="11411"/>
                    <a:pt x="14659" y="11445"/>
                    <a:pt x="14722" y="11480"/>
                  </a:cubicBezTo>
                  <a:cubicBezTo>
                    <a:pt x="14836" y="11272"/>
                    <a:pt x="14950" y="11063"/>
                    <a:pt x="15062" y="10855"/>
                  </a:cubicBezTo>
                  <a:cubicBezTo>
                    <a:pt x="15002" y="10821"/>
                    <a:pt x="14942" y="10788"/>
                    <a:pt x="14882" y="10755"/>
                  </a:cubicBezTo>
                  <a:close/>
                  <a:moveTo>
                    <a:pt x="1001" y="2026"/>
                  </a:moveTo>
                  <a:cubicBezTo>
                    <a:pt x="1399" y="2241"/>
                    <a:pt x="1808" y="2380"/>
                    <a:pt x="2097" y="2647"/>
                  </a:cubicBezTo>
                  <a:cubicBezTo>
                    <a:pt x="2296" y="2832"/>
                    <a:pt x="2389" y="3187"/>
                    <a:pt x="2425" y="3480"/>
                  </a:cubicBezTo>
                  <a:cubicBezTo>
                    <a:pt x="2498" y="4047"/>
                    <a:pt x="2676" y="4541"/>
                    <a:pt x="3114" y="4919"/>
                  </a:cubicBezTo>
                  <a:cubicBezTo>
                    <a:pt x="3389" y="5157"/>
                    <a:pt x="3660" y="5276"/>
                    <a:pt x="3915" y="5276"/>
                  </a:cubicBezTo>
                  <a:cubicBezTo>
                    <a:pt x="4248" y="5276"/>
                    <a:pt x="4552" y="5074"/>
                    <a:pt x="4801" y="4672"/>
                  </a:cubicBezTo>
                  <a:cubicBezTo>
                    <a:pt x="4951" y="4432"/>
                    <a:pt x="5062" y="4168"/>
                    <a:pt x="5243" y="3810"/>
                  </a:cubicBezTo>
                  <a:cubicBezTo>
                    <a:pt x="7575" y="4702"/>
                    <a:pt x="9818" y="5561"/>
                    <a:pt x="12133" y="6449"/>
                  </a:cubicBezTo>
                  <a:lnTo>
                    <a:pt x="12135" y="9551"/>
                  </a:lnTo>
                  <a:cubicBezTo>
                    <a:pt x="10578" y="10063"/>
                    <a:pt x="10126" y="11359"/>
                    <a:pt x="9936" y="12973"/>
                  </a:cubicBezTo>
                  <a:cubicBezTo>
                    <a:pt x="7036" y="11643"/>
                    <a:pt x="4212" y="10348"/>
                    <a:pt x="1305" y="9014"/>
                  </a:cubicBezTo>
                  <a:cubicBezTo>
                    <a:pt x="1937" y="8381"/>
                    <a:pt x="2684" y="7872"/>
                    <a:pt x="2482" y="6898"/>
                  </a:cubicBezTo>
                  <a:cubicBezTo>
                    <a:pt x="2305" y="6050"/>
                    <a:pt x="2010" y="5274"/>
                    <a:pt x="1001" y="5012"/>
                  </a:cubicBezTo>
                  <a:lnTo>
                    <a:pt x="1001" y="2026"/>
                  </a:lnTo>
                  <a:close/>
                  <a:moveTo>
                    <a:pt x="12121" y="10044"/>
                  </a:moveTo>
                  <a:lnTo>
                    <a:pt x="12121" y="10044"/>
                  </a:lnTo>
                  <a:cubicBezTo>
                    <a:pt x="12042" y="11403"/>
                    <a:pt x="11971" y="12598"/>
                    <a:pt x="11892" y="13930"/>
                  </a:cubicBezTo>
                  <a:cubicBezTo>
                    <a:pt x="11415" y="13676"/>
                    <a:pt x="11007" y="13500"/>
                    <a:pt x="10655" y="13248"/>
                  </a:cubicBezTo>
                  <a:cubicBezTo>
                    <a:pt x="10511" y="13145"/>
                    <a:pt x="10399" y="12861"/>
                    <a:pt x="10424" y="12679"/>
                  </a:cubicBezTo>
                  <a:cubicBezTo>
                    <a:pt x="10571" y="11637"/>
                    <a:pt x="10905" y="10686"/>
                    <a:pt x="12121" y="10044"/>
                  </a:cubicBezTo>
                  <a:close/>
                  <a:moveTo>
                    <a:pt x="16959" y="4047"/>
                  </a:moveTo>
                  <a:cubicBezTo>
                    <a:pt x="17029" y="4434"/>
                    <a:pt x="17087" y="4669"/>
                    <a:pt x="17112" y="4909"/>
                  </a:cubicBezTo>
                  <a:cubicBezTo>
                    <a:pt x="17333" y="6994"/>
                    <a:pt x="17273" y="9081"/>
                    <a:pt x="17095" y="11163"/>
                  </a:cubicBezTo>
                  <a:cubicBezTo>
                    <a:pt x="17070" y="11450"/>
                    <a:pt x="16907" y="11801"/>
                    <a:pt x="16689" y="11982"/>
                  </a:cubicBezTo>
                  <a:cubicBezTo>
                    <a:pt x="15503" y="12971"/>
                    <a:pt x="14176" y="13734"/>
                    <a:pt x="12612" y="14349"/>
                  </a:cubicBezTo>
                  <a:cubicBezTo>
                    <a:pt x="12268" y="11681"/>
                    <a:pt x="13086" y="9117"/>
                    <a:pt x="12680" y="6467"/>
                  </a:cubicBezTo>
                  <a:cubicBezTo>
                    <a:pt x="14365" y="6024"/>
                    <a:pt x="15785" y="5380"/>
                    <a:pt x="16959" y="4047"/>
                  </a:cubicBezTo>
                  <a:close/>
                  <a:moveTo>
                    <a:pt x="16398" y="0"/>
                  </a:moveTo>
                  <a:cubicBezTo>
                    <a:pt x="16384" y="0"/>
                    <a:pt x="16370" y="1"/>
                    <a:pt x="16356" y="1"/>
                  </a:cubicBezTo>
                  <a:cubicBezTo>
                    <a:pt x="15136" y="49"/>
                    <a:pt x="13912" y="44"/>
                    <a:pt x="12694" y="113"/>
                  </a:cubicBezTo>
                  <a:cubicBezTo>
                    <a:pt x="10127" y="260"/>
                    <a:pt x="7562" y="429"/>
                    <a:pt x="4998" y="614"/>
                  </a:cubicBezTo>
                  <a:cubicBezTo>
                    <a:pt x="3405" y="730"/>
                    <a:pt x="1798" y="780"/>
                    <a:pt x="151" y="1320"/>
                  </a:cubicBezTo>
                  <a:cubicBezTo>
                    <a:pt x="451" y="2783"/>
                    <a:pt x="1" y="4285"/>
                    <a:pt x="321" y="5734"/>
                  </a:cubicBezTo>
                  <a:cubicBezTo>
                    <a:pt x="585" y="5734"/>
                    <a:pt x="813" y="5695"/>
                    <a:pt x="997" y="5695"/>
                  </a:cubicBezTo>
                  <a:cubicBezTo>
                    <a:pt x="1106" y="5695"/>
                    <a:pt x="1200" y="5708"/>
                    <a:pt x="1277" y="5753"/>
                  </a:cubicBezTo>
                  <a:cubicBezTo>
                    <a:pt x="1792" y="6048"/>
                    <a:pt x="1925" y="6617"/>
                    <a:pt x="1985" y="7162"/>
                  </a:cubicBezTo>
                  <a:cubicBezTo>
                    <a:pt x="2038" y="7631"/>
                    <a:pt x="1748" y="7945"/>
                    <a:pt x="1334" y="8135"/>
                  </a:cubicBezTo>
                  <a:cubicBezTo>
                    <a:pt x="933" y="8318"/>
                    <a:pt x="525" y="8488"/>
                    <a:pt x="15" y="8711"/>
                  </a:cubicBezTo>
                  <a:cubicBezTo>
                    <a:pt x="313" y="9302"/>
                    <a:pt x="742" y="9526"/>
                    <a:pt x="1170" y="9733"/>
                  </a:cubicBezTo>
                  <a:cubicBezTo>
                    <a:pt x="2585" y="10423"/>
                    <a:pt x="4008" y="11098"/>
                    <a:pt x="5427" y="11779"/>
                  </a:cubicBezTo>
                  <a:cubicBezTo>
                    <a:pt x="7538" y="12793"/>
                    <a:pt x="9823" y="13433"/>
                    <a:pt x="11814" y="14707"/>
                  </a:cubicBezTo>
                  <a:cubicBezTo>
                    <a:pt x="12060" y="14865"/>
                    <a:pt x="12307" y="14927"/>
                    <a:pt x="12554" y="14927"/>
                  </a:cubicBezTo>
                  <a:cubicBezTo>
                    <a:pt x="12801" y="14927"/>
                    <a:pt x="13048" y="14865"/>
                    <a:pt x="13294" y="14775"/>
                  </a:cubicBezTo>
                  <a:cubicBezTo>
                    <a:pt x="14331" y="14399"/>
                    <a:pt x="15280" y="13864"/>
                    <a:pt x="16111" y="13134"/>
                  </a:cubicBezTo>
                  <a:cubicBezTo>
                    <a:pt x="16471" y="12816"/>
                    <a:pt x="16751" y="12371"/>
                    <a:pt x="17157" y="12144"/>
                  </a:cubicBezTo>
                  <a:cubicBezTo>
                    <a:pt x="17765" y="11801"/>
                    <a:pt x="17896" y="11311"/>
                    <a:pt x="17877" y="10703"/>
                  </a:cubicBezTo>
                  <a:cubicBezTo>
                    <a:pt x="17788" y="7812"/>
                    <a:pt x="17720" y="4922"/>
                    <a:pt x="17591" y="2034"/>
                  </a:cubicBezTo>
                  <a:cubicBezTo>
                    <a:pt x="17567" y="1510"/>
                    <a:pt x="17319" y="985"/>
                    <a:pt x="17115" y="485"/>
                  </a:cubicBezTo>
                  <a:cubicBezTo>
                    <a:pt x="16998" y="197"/>
                    <a:pt x="16758" y="0"/>
                    <a:pt x="16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 rot="1898387">
              <a:off x="1243617" y="-343022"/>
              <a:ext cx="541924" cy="910140"/>
            </a:xfrm>
            <a:custGeom>
              <a:avLst/>
              <a:gdLst/>
              <a:ahLst/>
              <a:cxnLst/>
              <a:rect l="l" t="t" r="r" b="b"/>
              <a:pathLst>
                <a:path w="21676" h="36404" extrusionOk="0">
                  <a:moveTo>
                    <a:pt x="7451" y="1043"/>
                  </a:moveTo>
                  <a:cubicBezTo>
                    <a:pt x="7510" y="1057"/>
                    <a:pt x="7568" y="1073"/>
                    <a:pt x="7625" y="1089"/>
                  </a:cubicBezTo>
                  <a:cubicBezTo>
                    <a:pt x="7638" y="2146"/>
                    <a:pt x="7679" y="3201"/>
                    <a:pt x="7750" y="4256"/>
                  </a:cubicBezTo>
                  <a:cubicBezTo>
                    <a:pt x="7751" y="4278"/>
                    <a:pt x="7758" y="4297"/>
                    <a:pt x="7766" y="4314"/>
                  </a:cubicBezTo>
                  <a:cubicBezTo>
                    <a:pt x="7556" y="4264"/>
                    <a:pt x="7346" y="4213"/>
                    <a:pt x="7135" y="4163"/>
                  </a:cubicBezTo>
                  <a:cubicBezTo>
                    <a:pt x="7240" y="3141"/>
                    <a:pt x="7338" y="2169"/>
                    <a:pt x="7451" y="1043"/>
                  </a:cubicBezTo>
                  <a:close/>
                  <a:moveTo>
                    <a:pt x="7916" y="1165"/>
                  </a:moveTo>
                  <a:cubicBezTo>
                    <a:pt x="8094" y="1212"/>
                    <a:pt x="8273" y="1260"/>
                    <a:pt x="8451" y="1305"/>
                  </a:cubicBezTo>
                  <a:cubicBezTo>
                    <a:pt x="8446" y="1320"/>
                    <a:pt x="8443" y="1337"/>
                    <a:pt x="8443" y="1354"/>
                  </a:cubicBezTo>
                  <a:lnTo>
                    <a:pt x="8443" y="4477"/>
                  </a:lnTo>
                  <a:cubicBezTo>
                    <a:pt x="8293" y="4441"/>
                    <a:pt x="8143" y="4405"/>
                    <a:pt x="7992" y="4368"/>
                  </a:cubicBezTo>
                  <a:cubicBezTo>
                    <a:pt x="8023" y="4346"/>
                    <a:pt x="8042" y="4308"/>
                    <a:pt x="8039" y="4256"/>
                  </a:cubicBezTo>
                  <a:cubicBezTo>
                    <a:pt x="7969" y="3228"/>
                    <a:pt x="7928" y="2196"/>
                    <a:pt x="7916" y="1165"/>
                  </a:cubicBezTo>
                  <a:close/>
                  <a:moveTo>
                    <a:pt x="8734" y="1380"/>
                  </a:moveTo>
                  <a:cubicBezTo>
                    <a:pt x="9001" y="1451"/>
                    <a:pt x="9268" y="1522"/>
                    <a:pt x="9536" y="1591"/>
                  </a:cubicBezTo>
                  <a:cubicBezTo>
                    <a:pt x="9533" y="1602"/>
                    <a:pt x="9532" y="1613"/>
                    <a:pt x="9532" y="1626"/>
                  </a:cubicBezTo>
                  <a:cubicBezTo>
                    <a:pt x="9532" y="2662"/>
                    <a:pt x="9530" y="3700"/>
                    <a:pt x="9528" y="4736"/>
                  </a:cubicBezTo>
                  <a:cubicBezTo>
                    <a:pt x="9263" y="4673"/>
                    <a:pt x="8998" y="4610"/>
                    <a:pt x="8732" y="4545"/>
                  </a:cubicBezTo>
                  <a:cubicBezTo>
                    <a:pt x="8732" y="4539"/>
                    <a:pt x="8734" y="4532"/>
                    <a:pt x="8734" y="4525"/>
                  </a:cubicBezTo>
                  <a:lnTo>
                    <a:pt x="8734" y="1380"/>
                  </a:lnTo>
                  <a:close/>
                  <a:moveTo>
                    <a:pt x="9821" y="1667"/>
                  </a:moveTo>
                  <a:cubicBezTo>
                    <a:pt x="10276" y="1787"/>
                    <a:pt x="10729" y="1906"/>
                    <a:pt x="11182" y="2026"/>
                  </a:cubicBezTo>
                  <a:cubicBezTo>
                    <a:pt x="11176" y="2041"/>
                    <a:pt x="11171" y="2059"/>
                    <a:pt x="11170" y="2079"/>
                  </a:cubicBezTo>
                  <a:cubicBezTo>
                    <a:pt x="11100" y="3075"/>
                    <a:pt x="11031" y="4071"/>
                    <a:pt x="10961" y="5066"/>
                  </a:cubicBezTo>
                  <a:cubicBezTo>
                    <a:pt x="10961" y="5071"/>
                    <a:pt x="10961" y="5076"/>
                    <a:pt x="10961" y="5079"/>
                  </a:cubicBezTo>
                  <a:cubicBezTo>
                    <a:pt x="10881" y="5060"/>
                    <a:pt x="10800" y="5041"/>
                    <a:pt x="10720" y="5022"/>
                  </a:cubicBezTo>
                  <a:lnTo>
                    <a:pt x="10721" y="5016"/>
                  </a:lnTo>
                  <a:cubicBezTo>
                    <a:pt x="10758" y="4911"/>
                    <a:pt x="10671" y="4840"/>
                    <a:pt x="10583" y="4840"/>
                  </a:cubicBezTo>
                  <a:cubicBezTo>
                    <a:pt x="10572" y="4840"/>
                    <a:pt x="10561" y="4841"/>
                    <a:pt x="10550" y="4844"/>
                  </a:cubicBezTo>
                  <a:cubicBezTo>
                    <a:pt x="10547" y="3921"/>
                    <a:pt x="10544" y="3000"/>
                    <a:pt x="10543" y="2078"/>
                  </a:cubicBezTo>
                  <a:cubicBezTo>
                    <a:pt x="10542" y="1985"/>
                    <a:pt x="10469" y="1939"/>
                    <a:pt x="10396" y="1939"/>
                  </a:cubicBezTo>
                  <a:cubicBezTo>
                    <a:pt x="10324" y="1939"/>
                    <a:pt x="10253" y="1985"/>
                    <a:pt x="10254" y="2078"/>
                  </a:cubicBezTo>
                  <a:cubicBezTo>
                    <a:pt x="10255" y="3022"/>
                    <a:pt x="10258" y="3967"/>
                    <a:pt x="10260" y="4912"/>
                  </a:cubicBezTo>
                  <a:lnTo>
                    <a:pt x="9818" y="4806"/>
                  </a:lnTo>
                  <a:cubicBezTo>
                    <a:pt x="9819" y="3760"/>
                    <a:pt x="9821" y="2713"/>
                    <a:pt x="9821" y="1667"/>
                  </a:cubicBezTo>
                  <a:close/>
                  <a:moveTo>
                    <a:pt x="11457" y="2098"/>
                  </a:moveTo>
                  <a:cubicBezTo>
                    <a:pt x="11820" y="2193"/>
                    <a:pt x="12184" y="2289"/>
                    <a:pt x="12549" y="2386"/>
                  </a:cubicBezTo>
                  <a:cubicBezTo>
                    <a:pt x="12624" y="3414"/>
                    <a:pt x="12643" y="4442"/>
                    <a:pt x="12607" y="5474"/>
                  </a:cubicBezTo>
                  <a:cubicBezTo>
                    <a:pt x="12460" y="5439"/>
                    <a:pt x="12313" y="5403"/>
                    <a:pt x="12166" y="5368"/>
                  </a:cubicBezTo>
                  <a:cubicBezTo>
                    <a:pt x="12173" y="5352"/>
                    <a:pt x="12176" y="5335"/>
                    <a:pt x="12176" y="5314"/>
                  </a:cubicBezTo>
                  <a:lnTo>
                    <a:pt x="12176" y="2441"/>
                  </a:lnTo>
                  <a:cubicBezTo>
                    <a:pt x="12176" y="2348"/>
                    <a:pt x="12104" y="2301"/>
                    <a:pt x="12031" y="2301"/>
                  </a:cubicBezTo>
                  <a:cubicBezTo>
                    <a:pt x="11959" y="2301"/>
                    <a:pt x="11887" y="2348"/>
                    <a:pt x="11887" y="2441"/>
                  </a:cubicBezTo>
                  <a:lnTo>
                    <a:pt x="11887" y="5302"/>
                  </a:lnTo>
                  <a:cubicBezTo>
                    <a:pt x="11666" y="5248"/>
                    <a:pt x="11445" y="5196"/>
                    <a:pt x="11225" y="5142"/>
                  </a:cubicBezTo>
                  <a:cubicBezTo>
                    <a:pt x="11239" y="5122"/>
                    <a:pt x="11249" y="5096"/>
                    <a:pt x="11250" y="5066"/>
                  </a:cubicBezTo>
                  <a:cubicBezTo>
                    <a:pt x="11320" y="4078"/>
                    <a:pt x="11389" y="3087"/>
                    <a:pt x="11457" y="2098"/>
                  </a:cubicBezTo>
                  <a:close/>
                  <a:moveTo>
                    <a:pt x="12844" y="2463"/>
                  </a:moveTo>
                  <a:lnTo>
                    <a:pt x="12844" y="2463"/>
                  </a:lnTo>
                  <a:cubicBezTo>
                    <a:pt x="13329" y="2591"/>
                    <a:pt x="13814" y="2719"/>
                    <a:pt x="14302" y="2847"/>
                  </a:cubicBezTo>
                  <a:cubicBezTo>
                    <a:pt x="14237" y="2857"/>
                    <a:pt x="14177" y="2902"/>
                    <a:pt x="14174" y="2984"/>
                  </a:cubicBezTo>
                  <a:lnTo>
                    <a:pt x="14076" y="5457"/>
                  </a:lnTo>
                  <a:cubicBezTo>
                    <a:pt x="14067" y="5474"/>
                    <a:pt x="14060" y="5496"/>
                    <a:pt x="14060" y="5521"/>
                  </a:cubicBezTo>
                  <a:cubicBezTo>
                    <a:pt x="14059" y="5621"/>
                    <a:pt x="14059" y="5720"/>
                    <a:pt x="14057" y="5821"/>
                  </a:cubicBezTo>
                  <a:cubicBezTo>
                    <a:pt x="13893" y="5782"/>
                    <a:pt x="13730" y="5742"/>
                    <a:pt x="13567" y="5703"/>
                  </a:cubicBezTo>
                  <a:cubicBezTo>
                    <a:pt x="13676" y="4739"/>
                    <a:pt x="13727" y="3774"/>
                    <a:pt x="13719" y="2803"/>
                  </a:cubicBezTo>
                  <a:cubicBezTo>
                    <a:pt x="13718" y="2710"/>
                    <a:pt x="13645" y="2663"/>
                    <a:pt x="13573" y="2663"/>
                  </a:cubicBezTo>
                  <a:cubicBezTo>
                    <a:pt x="13500" y="2663"/>
                    <a:pt x="13428" y="2710"/>
                    <a:pt x="13428" y="2803"/>
                  </a:cubicBezTo>
                  <a:cubicBezTo>
                    <a:pt x="13436" y="3752"/>
                    <a:pt x="13389" y="4695"/>
                    <a:pt x="13285" y="5637"/>
                  </a:cubicBezTo>
                  <a:cubicBezTo>
                    <a:pt x="13155" y="5605"/>
                    <a:pt x="13024" y="5573"/>
                    <a:pt x="12895" y="5542"/>
                  </a:cubicBezTo>
                  <a:cubicBezTo>
                    <a:pt x="12933" y="4515"/>
                    <a:pt x="12915" y="3488"/>
                    <a:pt x="12844" y="2463"/>
                  </a:cubicBezTo>
                  <a:close/>
                  <a:moveTo>
                    <a:pt x="14420" y="2879"/>
                  </a:moveTo>
                  <a:cubicBezTo>
                    <a:pt x="14612" y="2929"/>
                    <a:pt x="14803" y="2980"/>
                    <a:pt x="14994" y="3030"/>
                  </a:cubicBezTo>
                  <a:cubicBezTo>
                    <a:pt x="14989" y="3044"/>
                    <a:pt x="14984" y="3059"/>
                    <a:pt x="14983" y="3076"/>
                  </a:cubicBezTo>
                  <a:cubicBezTo>
                    <a:pt x="14907" y="4057"/>
                    <a:pt x="14874" y="5038"/>
                    <a:pt x="14885" y="6019"/>
                  </a:cubicBezTo>
                  <a:cubicBezTo>
                    <a:pt x="14706" y="5976"/>
                    <a:pt x="14526" y="5934"/>
                    <a:pt x="14346" y="5891"/>
                  </a:cubicBezTo>
                  <a:cubicBezTo>
                    <a:pt x="14386" y="4923"/>
                    <a:pt x="14425" y="3954"/>
                    <a:pt x="14463" y="2986"/>
                  </a:cubicBezTo>
                  <a:cubicBezTo>
                    <a:pt x="14465" y="2937"/>
                    <a:pt x="14447" y="2902"/>
                    <a:pt x="14420" y="2879"/>
                  </a:cubicBezTo>
                  <a:close/>
                  <a:moveTo>
                    <a:pt x="15270" y="3103"/>
                  </a:moveTo>
                  <a:cubicBezTo>
                    <a:pt x="15741" y="3226"/>
                    <a:pt x="16213" y="3351"/>
                    <a:pt x="16687" y="3476"/>
                  </a:cubicBezTo>
                  <a:cubicBezTo>
                    <a:pt x="16681" y="3492"/>
                    <a:pt x="16679" y="3509"/>
                    <a:pt x="16679" y="3528"/>
                  </a:cubicBezTo>
                  <a:cubicBezTo>
                    <a:pt x="16722" y="4436"/>
                    <a:pt x="16703" y="5341"/>
                    <a:pt x="16621" y="6248"/>
                  </a:cubicBezTo>
                  <a:cubicBezTo>
                    <a:pt x="16613" y="6340"/>
                    <a:pt x="16681" y="6386"/>
                    <a:pt x="16754" y="6386"/>
                  </a:cubicBezTo>
                  <a:cubicBezTo>
                    <a:pt x="16826" y="6386"/>
                    <a:pt x="16902" y="6340"/>
                    <a:pt x="16910" y="6248"/>
                  </a:cubicBezTo>
                  <a:cubicBezTo>
                    <a:pt x="16992" y="5349"/>
                    <a:pt x="17011" y="4452"/>
                    <a:pt x="16970" y="3550"/>
                  </a:cubicBezTo>
                  <a:lnTo>
                    <a:pt x="16970" y="3550"/>
                  </a:lnTo>
                  <a:cubicBezTo>
                    <a:pt x="17256" y="3626"/>
                    <a:pt x="17543" y="3702"/>
                    <a:pt x="17831" y="3777"/>
                  </a:cubicBezTo>
                  <a:cubicBezTo>
                    <a:pt x="17782" y="4844"/>
                    <a:pt x="17742" y="5714"/>
                    <a:pt x="17698" y="6692"/>
                  </a:cubicBezTo>
                  <a:cubicBezTo>
                    <a:pt x="17150" y="6561"/>
                    <a:pt x="16602" y="6430"/>
                    <a:pt x="16057" y="6300"/>
                  </a:cubicBezTo>
                  <a:lnTo>
                    <a:pt x="15970" y="3710"/>
                  </a:lnTo>
                  <a:cubicBezTo>
                    <a:pt x="15967" y="3616"/>
                    <a:pt x="15893" y="3570"/>
                    <a:pt x="15821" y="3570"/>
                  </a:cubicBezTo>
                  <a:cubicBezTo>
                    <a:pt x="15749" y="3570"/>
                    <a:pt x="15678" y="3616"/>
                    <a:pt x="15681" y="3710"/>
                  </a:cubicBezTo>
                  <a:lnTo>
                    <a:pt x="15765" y="6229"/>
                  </a:lnTo>
                  <a:cubicBezTo>
                    <a:pt x="15569" y="6183"/>
                    <a:pt x="15373" y="6136"/>
                    <a:pt x="15176" y="6088"/>
                  </a:cubicBezTo>
                  <a:cubicBezTo>
                    <a:pt x="15163" y="5092"/>
                    <a:pt x="15194" y="4098"/>
                    <a:pt x="15270" y="3103"/>
                  </a:cubicBezTo>
                  <a:close/>
                  <a:moveTo>
                    <a:pt x="8931" y="6733"/>
                  </a:moveTo>
                  <a:cubicBezTo>
                    <a:pt x="8657" y="7505"/>
                    <a:pt x="8851" y="8167"/>
                    <a:pt x="9175" y="8797"/>
                  </a:cubicBezTo>
                  <a:lnTo>
                    <a:pt x="9423" y="8715"/>
                  </a:lnTo>
                  <a:cubicBezTo>
                    <a:pt x="9258" y="8053"/>
                    <a:pt x="9096" y="7393"/>
                    <a:pt x="8931" y="6733"/>
                  </a:cubicBezTo>
                  <a:close/>
                  <a:moveTo>
                    <a:pt x="9832" y="7429"/>
                  </a:moveTo>
                  <a:cubicBezTo>
                    <a:pt x="9533" y="8047"/>
                    <a:pt x="9514" y="8620"/>
                    <a:pt x="9818" y="9151"/>
                  </a:cubicBezTo>
                  <a:lnTo>
                    <a:pt x="10108" y="9121"/>
                  </a:lnTo>
                  <a:cubicBezTo>
                    <a:pt x="10017" y="8557"/>
                    <a:pt x="9925" y="7993"/>
                    <a:pt x="9832" y="7429"/>
                  </a:cubicBezTo>
                  <a:close/>
                  <a:moveTo>
                    <a:pt x="16485" y="9191"/>
                  </a:moveTo>
                  <a:cubicBezTo>
                    <a:pt x="16496" y="9244"/>
                    <a:pt x="16509" y="9296"/>
                    <a:pt x="16520" y="9350"/>
                  </a:cubicBezTo>
                  <a:cubicBezTo>
                    <a:pt x="16472" y="9339"/>
                    <a:pt x="16423" y="9328"/>
                    <a:pt x="16376" y="9317"/>
                  </a:cubicBezTo>
                  <a:cubicBezTo>
                    <a:pt x="16412" y="9274"/>
                    <a:pt x="16449" y="9233"/>
                    <a:pt x="16485" y="9191"/>
                  </a:cubicBezTo>
                  <a:close/>
                  <a:moveTo>
                    <a:pt x="17027" y="8557"/>
                  </a:moveTo>
                  <a:cubicBezTo>
                    <a:pt x="17080" y="8873"/>
                    <a:pt x="17134" y="9191"/>
                    <a:pt x="17188" y="9508"/>
                  </a:cubicBezTo>
                  <a:cubicBezTo>
                    <a:pt x="17049" y="9473"/>
                    <a:pt x="16911" y="9442"/>
                    <a:pt x="16772" y="9409"/>
                  </a:cubicBezTo>
                  <a:cubicBezTo>
                    <a:pt x="16799" y="9379"/>
                    <a:pt x="16814" y="9336"/>
                    <a:pt x="16802" y="9284"/>
                  </a:cubicBezTo>
                  <a:cubicBezTo>
                    <a:pt x="16774" y="9162"/>
                    <a:pt x="16747" y="9039"/>
                    <a:pt x="16720" y="8916"/>
                  </a:cubicBezTo>
                  <a:cubicBezTo>
                    <a:pt x="16823" y="8797"/>
                    <a:pt x="16926" y="8677"/>
                    <a:pt x="17027" y="8557"/>
                  </a:cubicBezTo>
                  <a:close/>
                  <a:moveTo>
                    <a:pt x="17883" y="7429"/>
                  </a:moveTo>
                  <a:cubicBezTo>
                    <a:pt x="18088" y="7632"/>
                    <a:pt x="18286" y="7805"/>
                    <a:pt x="18464" y="7987"/>
                  </a:cubicBezTo>
                  <a:lnTo>
                    <a:pt x="18463" y="7987"/>
                  </a:lnTo>
                  <a:cubicBezTo>
                    <a:pt x="18445" y="8015"/>
                    <a:pt x="18437" y="8050"/>
                    <a:pt x="18445" y="8091"/>
                  </a:cubicBezTo>
                  <a:cubicBezTo>
                    <a:pt x="18554" y="8725"/>
                    <a:pt x="18709" y="9345"/>
                    <a:pt x="18908" y="9955"/>
                  </a:cubicBezTo>
                  <a:cubicBezTo>
                    <a:pt x="18788" y="9922"/>
                    <a:pt x="18670" y="9890"/>
                    <a:pt x="18550" y="9857"/>
                  </a:cubicBezTo>
                  <a:cubicBezTo>
                    <a:pt x="18572" y="9819"/>
                    <a:pt x="18578" y="9770"/>
                    <a:pt x="18556" y="9720"/>
                  </a:cubicBezTo>
                  <a:cubicBezTo>
                    <a:pt x="18308" y="9176"/>
                    <a:pt x="18148" y="8609"/>
                    <a:pt x="18068" y="8017"/>
                  </a:cubicBezTo>
                  <a:cubicBezTo>
                    <a:pt x="18058" y="7944"/>
                    <a:pt x="18008" y="7913"/>
                    <a:pt x="17953" y="7913"/>
                  </a:cubicBezTo>
                  <a:cubicBezTo>
                    <a:pt x="17870" y="7913"/>
                    <a:pt x="17774" y="7985"/>
                    <a:pt x="17790" y="8094"/>
                  </a:cubicBezTo>
                  <a:cubicBezTo>
                    <a:pt x="17869" y="8682"/>
                    <a:pt x="18030" y="9241"/>
                    <a:pt x="18267" y="9781"/>
                  </a:cubicBezTo>
                  <a:cubicBezTo>
                    <a:pt x="17998" y="9710"/>
                    <a:pt x="17728" y="9641"/>
                    <a:pt x="17458" y="9574"/>
                  </a:cubicBezTo>
                  <a:cubicBezTo>
                    <a:pt x="17474" y="9546"/>
                    <a:pt x="17480" y="9513"/>
                    <a:pt x="17474" y="9475"/>
                  </a:cubicBezTo>
                  <a:cubicBezTo>
                    <a:pt x="17406" y="9072"/>
                    <a:pt x="17338" y="8671"/>
                    <a:pt x="17270" y="8268"/>
                  </a:cubicBezTo>
                  <a:cubicBezTo>
                    <a:pt x="17464" y="8023"/>
                    <a:pt x="17644" y="7753"/>
                    <a:pt x="17883" y="7429"/>
                  </a:cubicBezTo>
                  <a:close/>
                  <a:moveTo>
                    <a:pt x="18786" y="8350"/>
                  </a:moveTo>
                  <a:cubicBezTo>
                    <a:pt x="18951" y="8546"/>
                    <a:pt x="19113" y="8744"/>
                    <a:pt x="19276" y="8941"/>
                  </a:cubicBezTo>
                  <a:lnTo>
                    <a:pt x="19278" y="8941"/>
                  </a:lnTo>
                  <a:cubicBezTo>
                    <a:pt x="19229" y="8970"/>
                    <a:pt x="19199" y="9023"/>
                    <a:pt x="19224" y="9094"/>
                  </a:cubicBezTo>
                  <a:cubicBezTo>
                    <a:pt x="19346" y="9426"/>
                    <a:pt x="19467" y="9758"/>
                    <a:pt x="19587" y="10089"/>
                  </a:cubicBezTo>
                  <a:cubicBezTo>
                    <a:pt x="19602" y="10127"/>
                    <a:pt x="19625" y="10153"/>
                    <a:pt x="19654" y="10168"/>
                  </a:cubicBezTo>
                  <a:cubicBezTo>
                    <a:pt x="19502" y="10124"/>
                    <a:pt x="19349" y="10080"/>
                    <a:pt x="19197" y="10037"/>
                  </a:cubicBezTo>
                  <a:cubicBezTo>
                    <a:pt x="19213" y="10009"/>
                    <a:pt x="19218" y="9973"/>
                    <a:pt x="19203" y="9931"/>
                  </a:cubicBezTo>
                  <a:cubicBezTo>
                    <a:pt x="19031" y="9412"/>
                    <a:pt x="18892" y="8886"/>
                    <a:pt x="18786" y="8350"/>
                  </a:cubicBezTo>
                  <a:close/>
                  <a:moveTo>
                    <a:pt x="19633" y="9374"/>
                  </a:moveTo>
                  <a:lnTo>
                    <a:pt x="19633" y="9374"/>
                  </a:lnTo>
                  <a:cubicBezTo>
                    <a:pt x="19921" y="9723"/>
                    <a:pt x="20208" y="10075"/>
                    <a:pt x="20496" y="10424"/>
                  </a:cubicBezTo>
                  <a:cubicBezTo>
                    <a:pt x="20237" y="10344"/>
                    <a:pt x="19977" y="10265"/>
                    <a:pt x="19717" y="10187"/>
                  </a:cubicBezTo>
                  <a:lnTo>
                    <a:pt x="19717" y="10187"/>
                  </a:lnTo>
                  <a:cubicBezTo>
                    <a:pt x="19722" y="10188"/>
                    <a:pt x="19726" y="10188"/>
                    <a:pt x="19731" y="10188"/>
                  </a:cubicBezTo>
                  <a:cubicBezTo>
                    <a:pt x="19820" y="10188"/>
                    <a:pt x="19906" y="10119"/>
                    <a:pt x="19867" y="10014"/>
                  </a:cubicBezTo>
                  <a:lnTo>
                    <a:pt x="19633" y="9374"/>
                  </a:lnTo>
                  <a:close/>
                  <a:moveTo>
                    <a:pt x="7088" y="4706"/>
                  </a:moveTo>
                  <a:cubicBezTo>
                    <a:pt x="7897" y="4904"/>
                    <a:pt x="8710" y="5101"/>
                    <a:pt x="9528" y="5302"/>
                  </a:cubicBezTo>
                  <a:cubicBezTo>
                    <a:pt x="9528" y="5400"/>
                    <a:pt x="9528" y="5498"/>
                    <a:pt x="9528" y="5597"/>
                  </a:cubicBezTo>
                  <a:cubicBezTo>
                    <a:pt x="9528" y="5685"/>
                    <a:pt x="9611" y="5739"/>
                    <a:pt x="9687" y="5739"/>
                  </a:cubicBezTo>
                  <a:cubicBezTo>
                    <a:pt x="9745" y="5739"/>
                    <a:pt x="9800" y="5707"/>
                    <a:pt x="9811" y="5635"/>
                  </a:cubicBezTo>
                  <a:cubicBezTo>
                    <a:pt x="9825" y="5550"/>
                    <a:pt x="9838" y="5464"/>
                    <a:pt x="9852" y="5381"/>
                  </a:cubicBezTo>
                  <a:cubicBezTo>
                    <a:pt x="9988" y="5414"/>
                    <a:pt x="10126" y="5447"/>
                    <a:pt x="10261" y="5480"/>
                  </a:cubicBezTo>
                  <a:cubicBezTo>
                    <a:pt x="10262" y="5572"/>
                    <a:pt x="10332" y="5620"/>
                    <a:pt x="10403" y="5620"/>
                  </a:cubicBezTo>
                  <a:cubicBezTo>
                    <a:pt x="10453" y="5620"/>
                    <a:pt x="10504" y="5596"/>
                    <a:pt x="10533" y="5547"/>
                  </a:cubicBezTo>
                  <a:cubicBezTo>
                    <a:pt x="11967" y="5896"/>
                    <a:pt x="13419" y="6249"/>
                    <a:pt x="14898" y="6610"/>
                  </a:cubicBezTo>
                  <a:cubicBezTo>
                    <a:pt x="14899" y="6640"/>
                    <a:pt x="14899" y="6670"/>
                    <a:pt x="14901" y="6701"/>
                  </a:cubicBezTo>
                  <a:cubicBezTo>
                    <a:pt x="14904" y="6794"/>
                    <a:pt x="14978" y="6840"/>
                    <a:pt x="15050" y="6840"/>
                  </a:cubicBezTo>
                  <a:cubicBezTo>
                    <a:pt x="15123" y="6840"/>
                    <a:pt x="15193" y="6794"/>
                    <a:pt x="15190" y="6701"/>
                  </a:cubicBezTo>
                  <a:cubicBezTo>
                    <a:pt x="15190" y="6693"/>
                    <a:pt x="15190" y="6687"/>
                    <a:pt x="15190" y="6681"/>
                  </a:cubicBezTo>
                  <a:cubicBezTo>
                    <a:pt x="15387" y="6728"/>
                    <a:pt x="15586" y="6777"/>
                    <a:pt x="15785" y="6826"/>
                  </a:cubicBezTo>
                  <a:cubicBezTo>
                    <a:pt x="15788" y="6922"/>
                    <a:pt x="15792" y="7019"/>
                    <a:pt x="15795" y="7115"/>
                  </a:cubicBezTo>
                  <a:cubicBezTo>
                    <a:pt x="15797" y="7207"/>
                    <a:pt x="15868" y="7256"/>
                    <a:pt x="15939" y="7256"/>
                  </a:cubicBezTo>
                  <a:cubicBezTo>
                    <a:pt x="15997" y="7256"/>
                    <a:pt x="16056" y="7224"/>
                    <a:pt x="16079" y="7155"/>
                  </a:cubicBezTo>
                  <a:cubicBezTo>
                    <a:pt x="16104" y="7076"/>
                    <a:pt x="16131" y="6997"/>
                    <a:pt x="16156" y="6918"/>
                  </a:cubicBezTo>
                  <a:cubicBezTo>
                    <a:pt x="16156" y="6918"/>
                    <a:pt x="16156" y="6916"/>
                    <a:pt x="16156" y="6916"/>
                  </a:cubicBezTo>
                  <a:cubicBezTo>
                    <a:pt x="16580" y="7019"/>
                    <a:pt x="17005" y="7123"/>
                    <a:pt x="17431" y="7226"/>
                  </a:cubicBezTo>
                  <a:cubicBezTo>
                    <a:pt x="17141" y="7654"/>
                    <a:pt x="16832" y="8060"/>
                    <a:pt x="16517" y="8451"/>
                  </a:cubicBezTo>
                  <a:cubicBezTo>
                    <a:pt x="16516" y="8451"/>
                    <a:pt x="16515" y="8451"/>
                    <a:pt x="16514" y="8451"/>
                  </a:cubicBezTo>
                  <a:cubicBezTo>
                    <a:pt x="16428" y="8451"/>
                    <a:pt x="16335" y="8522"/>
                    <a:pt x="16360" y="8633"/>
                  </a:cubicBezTo>
                  <a:cubicBezTo>
                    <a:pt x="16360" y="8636"/>
                    <a:pt x="16362" y="8638"/>
                    <a:pt x="16362" y="8641"/>
                  </a:cubicBezTo>
                  <a:cubicBezTo>
                    <a:pt x="15431" y="9772"/>
                    <a:pt x="14425" y="10795"/>
                    <a:pt x="13500" y="11876"/>
                  </a:cubicBezTo>
                  <a:cubicBezTo>
                    <a:pt x="13507" y="11813"/>
                    <a:pt x="13477" y="11745"/>
                    <a:pt x="13400" y="11721"/>
                  </a:cubicBezTo>
                  <a:cubicBezTo>
                    <a:pt x="9560" y="10517"/>
                    <a:pt x="5677" y="9477"/>
                    <a:pt x="1751" y="8598"/>
                  </a:cubicBezTo>
                  <a:cubicBezTo>
                    <a:pt x="3567" y="7273"/>
                    <a:pt x="5305" y="6006"/>
                    <a:pt x="7088" y="4706"/>
                  </a:cubicBezTo>
                  <a:close/>
                  <a:moveTo>
                    <a:pt x="3722" y="11923"/>
                  </a:moveTo>
                  <a:cubicBezTo>
                    <a:pt x="3678" y="11923"/>
                    <a:pt x="3634" y="11943"/>
                    <a:pt x="3603" y="11990"/>
                  </a:cubicBezTo>
                  <a:cubicBezTo>
                    <a:pt x="3338" y="12397"/>
                    <a:pt x="3073" y="12805"/>
                    <a:pt x="2809" y="13212"/>
                  </a:cubicBezTo>
                  <a:cubicBezTo>
                    <a:pt x="2737" y="13321"/>
                    <a:pt x="2838" y="13425"/>
                    <a:pt x="2940" y="13425"/>
                  </a:cubicBezTo>
                  <a:cubicBezTo>
                    <a:pt x="2984" y="13425"/>
                    <a:pt x="3028" y="13406"/>
                    <a:pt x="3059" y="13359"/>
                  </a:cubicBezTo>
                  <a:cubicBezTo>
                    <a:pt x="3322" y="12952"/>
                    <a:pt x="3588" y="12544"/>
                    <a:pt x="3853" y="12137"/>
                  </a:cubicBezTo>
                  <a:cubicBezTo>
                    <a:pt x="3924" y="12026"/>
                    <a:pt x="3824" y="11923"/>
                    <a:pt x="3722" y="11923"/>
                  </a:cubicBezTo>
                  <a:close/>
                  <a:moveTo>
                    <a:pt x="4335" y="12446"/>
                  </a:moveTo>
                  <a:cubicBezTo>
                    <a:pt x="4302" y="12446"/>
                    <a:pt x="4269" y="12460"/>
                    <a:pt x="4240" y="12494"/>
                  </a:cubicBezTo>
                  <a:cubicBezTo>
                    <a:pt x="3975" y="12803"/>
                    <a:pt x="3741" y="13136"/>
                    <a:pt x="3542" y="13493"/>
                  </a:cubicBezTo>
                  <a:cubicBezTo>
                    <a:pt x="3480" y="13606"/>
                    <a:pt x="3580" y="13710"/>
                    <a:pt x="3677" y="13710"/>
                  </a:cubicBezTo>
                  <a:cubicBezTo>
                    <a:pt x="3721" y="13710"/>
                    <a:pt x="3764" y="13689"/>
                    <a:pt x="3791" y="13639"/>
                  </a:cubicBezTo>
                  <a:cubicBezTo>
                    <a:pt x="3978" y="13304"/>
                    <a:pt x="4194" y="12990"/>
                    <a:pt x="4445" y="12699"/>
                  </a:cubicBezTo>
                  <a:cubicBezTo>
                    <a:pt x="4537" y="12592"/>
                    <a:pt x="4440" y="12446"/>
                    <a:pt x="4335" y="12446"/>
                  </a:cubicBezTo>
                  <a:close/>
                  <a:moveTo>
                    <a:pt x="5726" y="19436"/>
                  </a:moveTo>
                  <a:cubicBezTo>
                    <a:pt x="6453" y="20736"/>
                    <a:pt x="6674" y="22077"/>
                    <a:pt x="6493" y="23486"/>
                  </a:cubicBezTo>
                  <a:cubicBezTo>
                    <a:pt x="6488" y="23521"/>
                    <a:pt x="6477" y="23557"/>
                    <a:pt x="6467" y="23592"/>
                  </a:cubicBezTo>
                  <a:cubicBezTo>
                    <a:pt x="6285" y="24226"/>
                    <a:pt x="5845" y="24706"/>
                    <a:pt x="5434" y="24706"/>
                  </a:cubicBezTo>
                  <a:cubicBezTo>
                    <a:pt x="5385" y="24706"/>
                    <a:pt x="5336" y="24699"/>
                    <a:pt x="5287" y="24685"/>
                  </a:cubicBezTo>
                  <a:cubicBezTo>
                    <a:pt x="4674" y="24498"/>
                    <a:pt x="4613" y="23920"/>
                    <a:pt x="4622" y="23427"/>
                  </a:cubicBezTo>
                  <a:cubicBezTo>
                    <a:pt x="4635" y="22852"/>
                    <a:pt x="4763" y="22266"/>
                    <a:pt x="4927" y="21710"/>
                  </a:cubicBezTo>
                  <a:cubicBezTo>
                    <a:pt x="5151" y="20940"/>
                    <a:pt x="5456" y="20194"/>
                    <a:pt x="5726" y="19436"/>
                  </a:cubicBezTo>
                  <a:close/>
                  <a:moveTo>
                    <a:pt x="5543" y="18183"/>
                  </a:moveTo>
                  <a:cubicBezTo>
                    <a:pt x="5177" y="19235"/>
                    <a:pt x="4851" y="20159"/>
                    <a:pt x="4532" y="21086"/>
                  </a:cubicBezTo>
                  <a:cubicBezTo>
                    <a:pt x="4400" y="21467"/>
                    <a:pt x="4201" y="21846"/>
                    <a:pt x="4171" y="22236"/>
                  </a:cubicBezTo>
                  <a:cubicBezTo>
                    <a:pt x="4118" y="22922"/>
                    <a:pt x="4039" y="23652"/>
                    <a:pt x="4212" y="24299"/>
                  </a:cubicBezTo>
                  <a:cubicBezTo>
                    <a:pt x="4378" y="24930"/>
                    <a:pt x="4823" y="25268"/>
                    <a:pt x="5298" y="25268"/>
                  </a:cubicBezTo>
                  <a:cubicBezTo>
                    <a:pt x="5647" y="25268"/>
                    <a:pt x="6012" y="25086"/>
                    <a:pt x="6297" y="24704"/>
                  </a:cubicBezTo>
                  <a:cubicBezTo>
                    <a:pt x="6646" y="24236"/>
                    <a:pt x="6857" y="23581"/>
                    <a:pt x="6905" y="22993"/>
                  </a:cubicBezTo>
                  <a:cubicBezTo>
                    <a:pt x="7022" y="21538"/>
                    <a:pt x="6587" y="20162"/>
                    <a:pt x="6027" y="18834"/>
                  </a:cubicBezTo>
                  <a:cubicBezTo>
                    <a:pt x="5933" y="18613"/>
                    <a:pt x="5734" y="18436"/>
                    <a:pt x="5543" y="18183"/>
                  </a:cubicBezTo>
                  <a:close/>
                  <a:moveTo>
                    <a:pt x="21042" y="14992"/>
                  </a:moveTo>
                  <a:lnTo>
                    <a:pt x="21042" y="14992"/>
                  </a:lnTo>
                  <a:cubicBezTo>
                    <a:pt x="20862" y="18115"/>
                    <a:pt x="20702" y="21575"/>
                    <a:pt x="20540" y="24969"/>
                  </a:cubicBezTo>
                  <a:cubicBezTo>
                    <a:pt x="20120" y="25268"/>
                    <a:pt x="19668" y="25505"/>
                    <a:pt x="19184" y="25677"/>
                  </a:cubicBezTo>
                  <a:cubicBezTo>
                    <a:pt x="18433" y="25884"/>
                    <a:pt x="17761" y="26271"/>
                    <a:pt x="17052" y="26558"/>
                  </a:cubicBezTo>
                  <a:cubicBezTo>
                    <a:pt x="16171" y="26915"/>
                    <a:pt x="15294" y="27278"/>
                    <a:pt x="14326" y="27675"/>
                  </a:cubicBezTo>
                  <a:cubicBezTo>
                    <a:pt x="14130" y="27062"/>
                    <a:pt x="14240" y="26523"/>
                    <a:pt x="14239" y="25999"/>
                  </a:cubicBezTo>
                  <a:cubicBezTo>
                    <a:pt x="14226" y="23758"/>
                    <a:pt x="14250" y="21516"/>
                    <a:pt x="14204" y="19276"/>
                  </a:cubicBezTo>
                  <a:cubicBezTo>
                    <a:pt x="14174" y="17757"/>
                    <a:pt x="14128" y="17746"/>
                    <a:pt x="15529" y="17160"/>
                  </a:cubicBezTo>
                  <a:cubicBezTo>
                    <a:pt x="17087" y="16507"/>
                    <a:pt x="18654" y="15874"/>
                    <a:pt x="20219" y="15240"/>
                  </a:cubicBezTo>
                  <a:cubicBezTo>
                    <a:pt x="20448" y="15147"/>
                    <a:pt x="20696" y="15095"/>
                    <a:pt x="21042" y="14992"/>
                  </a:cubicBezTo>
                  <a:close/>
                  <a:moveTo>
                    <a:pt x="2386" y="15381"/>
                  </a:moveTo>
                  <a:lnTo>
                    <a:pt x="2386" y="15381"/>
                  </a:lnTo>
                  <a:cubicBezTo>
                    <a:pt x="4894" y="16457"/>
                    <a:pt x="7421" y="16662"/>
                    <a:pt x="10037" y="17065"/>
                  </a:cubicBezTo>
                  <a:cubicBezTo>
                    <a:pt x="9966" y="20712"/>
                    <a:pt x="9895" y="24321"/>
                    <a:pt x="9825" y="27942"/>
                  </a:cubicBezTo>
                  <a:cubicBezTo>
                    <a:pt x="9688" y="27960"/>
                    <a:pt x="9589" y="27993"/>
                    <a:pt x="9507" y="27993"/>
                  </a:cubicBezTo>
                  <a:cubicBezTo>
                    <a:pt x="9487" y="27993"/>
                    <a:pt x="9468" y="27991"/>
                    <a:pt x="9450" y="27986"/>
                  </a:cubicBezTo>
                  <a:cubicBezTo>
                    <a:pt x="7502" y="27474"/>
                    <a:pt x="5556" y="26964"/>
                    <a:pt x="3615" y="26433"/>
                  </a:cubicBezTo>
                  <a:cubicBezTo>
                    <a:pt x="2627" y="26165"/>
                    <a:pt x="2624" y="26147"/>
                    <a:pt x="2608" y="25072"/>
                  </a:cubicBezTo>
                  <a:cubicBezTo>
                    <a:pt x="2577" y="22800"/>
                    <a:pt x="2564" y="20529"/>
                    <a:pt x="2523" y="18257"/>
                  </a:cubicBezTo>
                  <a:cubicBezTo>
                    <a:pt x="2515" y="17795"/>
                    <a:pt x="2493" y="17332"/>
                    <a:pt x="2466" y="16850"/>
                  </a:cubicBezTo>
                  <a:lnTo>
                    <a:pt x="2466" y="16850"/>
                  </a:lnTo>
                  <a:cubicBezTo>
                    <a:pt x="4866" y="17659"/>
                    <a:pt x="7311" y="18246"/>
                    <a:pt x="9819" y="18613"/>
                  </a:cubicBezTo>
                  <a:cubicBezTo>
                    <a:pt x="9827" y="18614"/>
                    <a:pt x="9836" y="18615"/>
                    <a:pt x="9844" y="18615"/>
                  </a:cubicBezTo>
                  <a:cubicBezTo>
                    <a:pt x="10007" y="18615"/>
                    <a:pt x="10071" y="18360"/>
                    <a:pt x="9895" y="18335"/>
                  </a:cubicBezTo>
                  <a:cubicBezTo>
                    <a:pt x="7355" y="17962"/>
                    <a:pt x="4878" y="17365"/>
                    <a:pt x="2449" y="16539"/>
                  </a:cubicBezTo>
                  <a:cubicBezTo>
                    <a:pt x="2428" y="16169"/>
                    <a:pt x="2405" y="15785"/>
                    <a:pt x="2386" y="15381"/>
                  </a:cubicBezTo>
                  <a:close/>
                  <a:moveTo>
                    <a:pt x="2043" y="14958"/>
                  </a:moveTo>
                  <a:lnTo>
                    <a:pt x="2043" y="16491"/>
                  </a:lnTo>
                  <a:cubicBezTo>
                    <a:pt x="2005" y="16544"/>
                    <a:pt x="2000" y="16626"/>
                    <a:pt x="2043" y="16681"/>
                  </a:cubicBezTo>
                  <a:lnTo>
                    <a:pt x="2043" y="26432"/>
                  </a:lnTo>
                  <a:cubicBezTo>
                    <a:pt x="4788" y="27455"/>
                    <a:pt x="7601" y="28245"/>
                    <a:pt x="10562" y="28790"/>
                  </a:cubicBezTo>
                  <a:cubicBezTo>
                    <a:pt x="10492" y="28324"/>
                    <a:pt x="10405" y="28024"/>
                    <a:pt x="10410" y="27724"/>
                  </a:cubicBezTo>
                  <a:cubicBezTo>
                    <a:pt x="10448" y="25781"/>
                    <a:pt x="10541" y="23837"/>
                    <a:pt x="10544" y="21894"/>
                  </a:cubicBezTo>
                  <a:cubicBezTo>
                    <a:pt x="10547" y="20151"/>
                    <a:pt x="10457" y="18411"/>
                    <a:pt x="10410" y="16706"/>
                  </a:cubicBezTo>
                  <a:cubicBezTo>
                    <a:pt x="7546" y="16108"/>
                    <a:pt x="4836" y="15542"/>
                    <a:pt x="2043" y="14958"/>
                  </a:cubicBezTo>
                  <a:close/>
                  <a:moveTo>
                    <a:pt x="1439" y="8824"/>
                  </a:moveTo>
                  <a:cubicBezTo>
                    <a:pt x="5445" y="9715"/>
                    <a:pt x="9407" y="10773"/>
                    <a:pt x="13324" y="11999"/>
                  </a:cubicBezTo>
                  <a:cubicBezTo>
                    <a:pt x="13340" y="12005"/>
                    <a:pt x="13356" y="12007"/>
                    <a:pt x="13371" y="12007"/>
                  </a:cubicBezTo>
                  <a:cubicBezTo>
                    <a:pt x="13377" y="12007"/>
                    <a:pt x="13384" y="12006"/>
                    <a:pt x="13391" y="12005"/>
                  </a:cubicBezTo>
                  <a:lnTo>
                    <a:pt x="13391" y="12005"/>
                  </a:lnTo>
                  <a:cubicBezTo>
                    <a:pt x="13294" y="12118"/>
                    <a:pt x="13199" y="12231"/>
                    <a:pt x="13106" y="12347"/>
                  </a:cubicBezTo>
                  <a:lnTo>
                    <a:pt x="13278" y="12546"/>
                  </a:lnTo>
                  <a:cubicBezTo>
                    <a:pt x="13471" y="12440"/>
                    <a:pt x="13711" y="12378"/>
                    <a:pt x="13847" y="12225"/>
                  </a:cubicBezTo>
                  <a:cubicBezTo>
                    <a:pt x="14597" y="11375"/>
                    <a:pt x="15340" y="10519"/>
                    <a:pt x="16079" y="9661"/>
                  </a:cubicBezTo>
                  <a:cubicBezTo>
                    <a:pt x="16095" y="9691"/>
                    <a:pt x="16122" y="9715"/>
                    <a:pt x="16163" y="9728"/>
                  </a:cubicBezTo>
                  <a:cubicBezTo>
                    <a:pt x="17572" y="10179"/>
                    <a:pt x="18976" y="10600"/>
                    <a:pt x="20458" y="10709"/>
                  </a:cubicBezTo>
                  <a:cubicBezTo>
                    <a:pt x="20462" y="10709"/>
                    <a:pt x="20466" y="10709"/>
                    <a:pt x="20470" y="10709"/>
                  </a:cubicBezTo>
                  <a:cubicBezTo>
                    <a:pt x="20564" y="10709"/>
                    <a:pt x="20607" y="10623"/>
                    <a:pt x="20595" y="10546"/>
                  </a:cubicBezTo>
                  <a:lnTo>
                    <a:pt x="20595" y="10546"/>
                  </a:lnTo>
                  <a:cubicBezTo>
                    <a:pt x="20677" y="10644"/>
                    <a:pt x="20759" y="10743"/>
                    <a:pt x="20841" y="10841"/>
                  </a:cubicBezTo>
                  <a:cubicBezTo>
                    <a:pt x="21137" y="11198"/>
                    <a:pt x="21232" y="11557"/>
                    <a:pt x="21168" y="12050"/>
                  </a:cubicBezTo>
                  <a:cubicBezTo>
                    <a:pt x="21072" y="12805"/>
                    <a:pt x="21143" y="13580"/>
                    <a:pt x="21143" y="14375"/>
                  </a:cubicBezTo>
                  <a:cubicBezTo>
                    <a:pt x="20271" y="14700"/>
                    <a:pt x="19511" y="14955"/>
                    <a:pt x="18774" y="15263"/>
                  </a:cubicBezTo>
                  <a:cubicBezTo>
                    <a:pt x="17283" y="15886"/>
                    <a:pt x="15812" y="16556"/>
                    <a:pt x="14319" y="17172"/>
                  </a:cubicBezTo>
                  <a:cubicBezTo>
                    <a:pt x="13744" y="17409"/>
                    <a:pt x="13621" y="17763"/>
                    <a:pt x="13642" y="18370"/>
                  </a:cubicBezTo>
                  <a:cubicBezTo>
                    <a:pt x="13703" y="20128"/>
                    <a:pt x="13678" y="21890"/>
                    <a:pt x="13672" y="23652"/>
                  </a:cubicBezTo>
                  <a:cubicBezTo>
                    <a:pt x="13667" y="24901"/>
                    <a:pt x="13629" y="26151"/>
                    <a:pt x="13628" y="27400"/>
                  </a:cubicBezTo>
                  <a:cubicBezTo>
                    <a:pt x="13628" y="27639"/>
                    <a:pt x="13725" y="27879"/>
                    <a:pt x="13803" y="28239"/>
                  </a:cubicBezTo>
                  <a:cubicBezTo>
                    <a:pt x="15724" y="27755"/>
                    <a:pt x="17442" y="26958"/>
                    <a:pt x="19167" y="26190"/>
                  </a:cubicBezTo>
                  <a:cubicBezTo>
                    <a:pt x="19320" y="26122"/>
                    <a:pt x="19448" y="25996"/>
                    <a:pt x="19560" y="25841"/>
                  </a:cubicBezTo>
                  <a:cubicBezTo>
                    <a:pt x="19895" y="25702"/>
                    <a:pt x="20218" y="25531"/>
                    <a:pt x="20522" y="25331"/>
                  </a:cubicBezTo>
                  <a:lnTo>
                    <a:pt x="20522" y="25331"/>
                  </a:lnTo>
                  <a:cubicBezTo>
                    <a:pt x="20467" y="26481"/>
                    <a:pt x="20412" y="27623"/>
                    <a:pt x="20355" y="28738"/>
                  </a:cubicBezTo>
                  <a:cubicBezTo>
                    <a:pt x="20336" y="28727"/>
                    <a:pt x="20314" y="28721"/>
                    <a:pt x="20291" y="28721"/>
                  </a:cubicBezTo>
                  <a:cubicBezTo>
                    <a:pt x="20268" y="28721"/>
                    <a:pt x="20243" y="28727"/>
                    <a:pt x="20218" y="28743"/>
                  </a:cubicBezTo>
                  <a:cubicBezTo>
                    <a:pt x="18420" y="29804"/>
                    <a:pt x="16455" y="30445"/>
                    <a:pt x="14490" y="31096"/>
                  </a:cubicBezTo>
                  <a:cubicBezTo>
                    <a:pt x="14487" y="30984"/>
                    <a:pt x="14479" y="30859"/>
                    <a:pt x="14469" y="30720"/>
                  </a:cubicBezTo>
                  <a:cubicBezTo>
                    <a:pt x="14376" y="30886"/>
                    <a:pt x="14289" y="31043"/>
                    <a:pt x="14206" y="31191"/>
                  </a:cubicBezTo>
                  <a:cubicBezTo>
                    <a:pt x="14092" y="31229"/>
                    <a:pt x="13978" y="31267"/>
                    <a:pt x="13864" y="31305"/>
                  </a:cubicBezTo>
                  <a:cubicBezTo>
                    <a:pt x="13902" y="31117"/>
                    <a:pt x="13902" y="30919"/>
                    <a:pt x="13797" y="30703"/>
                  </a:cubicBezTo>
                  <a:cubicBezTo>
                    <a:pt x="13536" y="31085"/>
                    <a:pt x="13386" y="31313"/>
                    <a:pt x="13335" y="31485"/>
                  </a:cubicBezTo>
                  <a:cubicBezTo>
                    <a:pt x="12936" y="31622"/>
                    <a:pt x="12539" y="31763"/>
                    <a:pt x="12143" y="31911"/>
                  </a:cubicBezTo>
                  <a:cubicBezTo>
                    <a:pt x="12386" y="25827"/>
                    <a:pt x="12636" y="19756"/>
                    <a:pt x="12871" y="13800"/>
                  </a:cubicBezTo>
                  <a:cubicBezTo>
                    <a:pt x="15152" y="12743"/>
                    <a:pt x="17581" y="12274"/>
                    <a:pt x="19903" y="11036"/>
                  </a:cubicBezTo>
                  <a:cubicBezTo>
                    <a:pt x="19886" y="11034"/>
                    <a:pt x="19867" y="11033"/>
                    <a:pt x="19846" y="11033"/>
                  </a:cubicBezTo>
                  <a:cubicBezTo>
                    <a:pt x="18836" y="11033"/>
                    <a:pt x="13571" y="12864"/>
                    <a:pt x="12318" y="13574"/>
                  </a:cubicBezTo>
                  <a:cubicBezTo>
                    <a:pt x="12038" y="19630"/>
                    <a:pt x="11757" y="25699"/>
                    <a:pt x="11473" y="31866"/>
                  </a:cubicBezTo>
                  <a:cubicBezTo>
                    <a:pt x="11467" y="31862"/>
                    <a:pt x="11462" y="31861"/>
                    <a:pt x="11456" y="31859"/>
                  </a:cubicBezTo>
                  <a:cubicBezTo>
                    <a:pt x="7903" y="30776"/>
                    <a:pt x="4303" y="29904"/>
                    <a:pt x="648" y="29245"/>
                  </a:cubicBezTo>
                  <a:cubicBezTo>
                    <a:pt x="737" y="22803"/>
                    <a:pt x="991" y="16539"/>
                    <a:pt x="934" y="9928"/>
                  </a:cubicBezTo>
                  <a:lnTo>
                    <a:pt x="934" y="9928"/>
                  </a:lnTo>
                  <a:cubicBezTo>
                    <a:pt x="1220" y="9950"/>
                    <a:pt x="1539" y="9924"/>
                    <a:pt x="1826" y="10007"/>
                  </a:cubicBezTo>
                  <a:cubicBezTo>
                    <a:pt x="5139" y="10968"/>
                    <a:pt x="8446" y="11947"/>
                    <a:pt x="11756" y="12917"/>
                  </a:cubicBezTo>
                  <a:cubicBezTo>
                    <a:pt x="11947" y="12974"/>
                    <a:pt x="12146" y="13005"/>
                    <a:pt x="12485" y="13080"/>
                  </a:cubicBezTo>
                  <a:cubicBezTo>
                    <a:pt x="12116" y="12392"/>
                    <a:pt x="11550" y="12268"/>
                    <a:pt x="11058" y="12114"/>
                  </a:cubicBezTo>
                  <a:cubicBezTo>
                    <a:pt x="8851" y="11426"/>
                    <a:pt x="6636" y="10759"/>
                    <a:pt x="4412" y="10130"/>
                  </a:cubicBezTo>
                  <a:cubicBezTo>
                    <a:pt x="3299" y="9816"/>
                    <a:pt x="2157" y="9598"/>
                    <a:pt x="806" y="9285"/>
                  </a:cubicBezTo>
                  <a:cubicBezTo>
                    <a:pt x="1019" y="9131"/>
                    <a:pt x="1229" y="8977"/>
                    <a:pt x="1439" y="8824"/>
                  </a:cubicBezTo>
                  <a:close/>
                  <a:moveTo>
                    <a:pt x="13667" y="32151"/>
                  </a:moveTo>
                  <a:lnTo>
                    <a:pt x="13667" y="32156"/>
                  </a:lnTo>
                  <a:cubicBezTo>
                    <a:pt x="13667" y="32155"/>
                    <a:pt x="13668" y="32154"/>
                    <a:pt x="13668" y="32153"/>
                  </a:cubicBezTo>
                  <a:lnTo>
                    <a:pt x="13668" y="32153"/>
                  </a:lnTo>
                  <a:cubicBezTo>
                    <a:pt x="13668" y="32153"/>
                    <a:pt x="13668" y="32153"/>
                    <a:pt x="13669" y="32153"/>
                  </a:cubicBezTo>
                  <a:lnTo>
                    <a:pt x="13669" y="32151"/>
                  </a:lnTo>
                  <a:cubicBezTo>
                    <a:pt x="13669" y="32152"/>
                    <a:pt x="13668" y="32152"/>
                    <a:pt x="13668" y="32153"/>
                  </a:cubicBezTo>
                  <a:lnTo>
                    <a:pt x="13668" y="32153"/>
                  </a:lnTo>
                  <a:cubicBezTo>
                    <a:pt x="13667" y="32153"/>
                    <a:pt x="13667" y="32151"/>
                    <a:pt x="13667" y="32151"/>
                  </a:cubicBezTo>
                  <a:close/>
                  <a:moveTo>
                    <a:pt x="3833" y="31588"/>
                  </a:moveTo>
                  <a:cubicBezTo>
                    <a:pt x="3772" y="31892"/>
                    <a:pt x="3714" y="32197"/>
                    <a:pt x="3654" y="32502"/>
                  </a:cubicBezTo>
                  <a:cubicBezTo>
                    <a:pt x="3735" y="32518"/>
                    <a:pt x="3817" y="32535"/>
                    <a:pt x="3897" y="32551"/>
                  </a:cubicBezTo>
                  <a:cubicBezTo>
                    <a:pt x="3960" y="32248"/>
                    <a:pt x="4025" y="31943"/>
                    <a:pt x="4088" y="31640"/>
                  </a:cubicBezTo>
                  <a:cubicBezTo>
                    <a:pt x="4003" y="31622"/>
                    <a:pt x="3918" y="31605"/>
                    <a:pt x="3833" y="31588"/>
                  </a:cubicBezTo>
                  <a:close/>
                  <a:moveTo>
                    <a:pt x="2637" y="31668"/>
                  </a:moveTo>
                  <a:cubicBezTo>
                    <a:pt x="2597" y="31963"/>
                    <a:pt x="2558" y="32259"/>
                    <a:pt x="2518" y="32554"/>
                  </a:cubicBezTo>
                  <a:cubicBezTo>
                    <a:pt x="2600" y="32568"/>
                    <a:pt x="2683" y="32581"/>
                    <a:pt x="2765" y="32595"/>
                  </a:cubicBezTo>
                  <a:cubicBezTo>
                    <a:pt x="2809" y="32297"/>
                    <a:pt x="2853" y="31998"/>
                    <a:pt x="2896" y="31700"/>
                  </a:cubicBezTo>
                  <a:cubicBezTo>
                    <a:pt x="2809" y="31689"/>
                    <a:pt x="2724" y="31679"/>
                    <a:pt x="2637" y="31668"/>
                  </a:cubicBezTo>
                  <a:close/>
                  <a:moveTo>
                    <a:pt x="20341" y="29005"/>
                  </a:moveTo>
                  <a:lnTo>
                    <a:pt x="20341" y="29005"/>
                  </a:lnTo>
                  <a:cubicBezTo>
                    <a:pt x="20289" y="30038"/>
                    <a:pt x="20233" y="31049"/>
                    <a:pt x="20178" y="32025"/>
                  </a:cubicBezTo>
                  <a:cubicBezTo>
                    <a:pt x="17537" y="33398"/>
                    <a:pt x="15016" y="34097"/>
                    <a:pt x="12007" y="35333"/>
                  </a:cubicBezTo>
                  <a:cubicBezTo>
                    <a:pt x="12048" y="34296"/>
                    <a:pt x="12089" y="33260"/>
                    <a:pt x="12130" y="32224"/>
                  </a:cubicBezTo>
                  <a:cubicBezTo>
                    <a:pt x="12539" y="32069"/>
                    <a:pt x="12950" y="31922"/>
                    <a:pt x="13362" y="31780"/>
                  </a:cubicBezTo>
                  <a:cubicBezTo>
                    <a:pt x="13416" y="31884"/>
                    <a:pt x="13519" y="31997"/>
                    <a:pt x="13667" y="32151"/>
                  </a:cubicBezTo>
                  <a:cubicBezTo>
                    <a:pt x="13658" y="31981"/>
                    <a:pt x="13711" y="31813"/>
                    <a:pt x="13768" y="31643"/>
                  </a:cubicBezTo>
                  <a:cubicBezTo>
                    <a:pt x="13844" y="31616"/>
                    <a:pt x="13921" y="31591"/>
                    <a:pt x="13997" y="31565"/>
                  </a:cubicBezTo>
                  <a:lnTo>
                    <a:pt x="13997" y="31565"/>
                  </a:lnTo>
                  <a:cubicBezTo>
                    <a:pt x="13883" y="31768"/>
                    <a:pt x="13776" y="31960"/>
                    <a:pt x="13669" y="32153"/>
                  </a:cubicBezTo>
                  <a:cubicBezTo>
                    <a:pt x="14256" y="32063"/>
                    <a:pt x="14462" y="31948"/>
                    <a:pt x="14490" y="31401"/>
                  </a:cubicBezTo>
                  <a:cubicBezTo>
                    <a:pt x="16496" y="30735"/>
                    <a:pt x="18505" y="30087"/>
                    <a:pt x="20341" y="29005"/>
                  </a:cubicBezTo>
                  <a:close/>
                  <a:moveTo>
                    <a:pt x="645" y="29537"/>
                  </a:moveTo>
                  <a:cubicBezTo>
                    <a:pt x="4275" y="30194"/>
                    <a:pt x="7851" y="31062"/>
                    <a:pt x="11378" y="32137"/>
                  </a:cubicBezTo>
                  <a:cubicBezTo>
                    <a:pt x="11395" y="32142"/>
                    <a:pt x="11410" y="32145"/>
                    <a:pt x="11424" y="32145"/>
                  </a:cubicBezTo>
                  <a:cubicBezTo>
                    <a:pt x="11437" y="32145"/>
                    <a:pt x="11449" y="32143"/>
                    <a:pt x="11460" y="32139"/>
                  </a:cubicBezTo>
                  <a:lnTo>
                    <a:pt x="11460" y="32139"/>
                  </a:lnTo>
                  <a:cubicBezTo>
                    <a:pt x="11407" y="33282"/>
                    <a:pt x="11354" y="34428"/>
                    <a:pt x="11301" y="35578"/>
                  </a:cubicBezTo>
                  <a:cubicBezTo>
                    <a:pt x="11055" y="35630"/>
                    <a:pt x="10728" y="35786"/>
                    <a:pt x="10419" y="35786"/>
                  </a:cubicBezTo>
                  <a:cubicBezTo>
                    <a:pt x="10374" y="35786"/>
                    <a:pt x="10329" y="35782"/>
                    <a:pt x="10285" y="35775"/>
                  </a:cubicBezTo>
                  <a:cubicBezTo>
                    <a:pt x="7017" y="35233"/>
                    <a:pt x="3878" y="34282"/>
                    <a:pt x="620" y="33710"/>
                  </a:cubicBezTo>
                  <a:cubicBezTo>
                    <a:pt x="618" y="32306"/>
                    <a:pt x="628" y="30918"/>
                    <a:pt x="645" y="29537"/>
                  </a:cubicBezTo>
                  <a:close/>
                  <a:moveTo>
                    <a:pt x="6933" y="1"/>
                  </a:moveTo>
                  <a:cubicBezTo>
                    <a:pt x="6850" y="1151"/>
                    <a:pt x="6783" y="2130"/>
                    <a:pt x="6704" y="3109"/>
                  </a:cubicBezTo>
                  <a:cubicBezTo>
                    <a:pt x="6635" y="3975"/>
                    <a:pt x="6177" y="4705"/>
                    <a:pt x="5543" y="5164"/>
                  </a:cubicBezTo>
                  <a:cubicBezTo>
                    <a:pt x="4014" y="6275"/>
                    <a:pt x="2496" y="7403"/>
                    <a:pt x="1082" y="8450"/>
                  </a:cubicBezTo>
                  <a:cubicBezTo>
                    <a:pt x="1064" y="8445"/>
                    <a:pt x="1043" y="8440"/>
                    <a:pt x="1022" y="8437"/>
                  </a:cubicBezTo>
                  <a:cubicBezTo>
                    <a:pt x="1010" y="8434"/>
                    <a:pt x="998" y="8433"/>
                    <a:pt x="987" y="8433"/>
                  </a:cubicBezTo>
                  <a:cubicBezTo>
                    <a:pt x="884" y="8433"/>
                    <a:pt x="826" y="8541"/>
                    <a:pt x="847" y="8625"/>
                  </a:cubicBezTo>
                  <a:cubicBezTo>
                    <a:pt x="669" y="8756"/>
                    <a:pt x="493" y="8887"/>
                    <a:pt x="320" y="9015"/>
                  </a:cubicBezTo>
                  <a:cubicBezTo>
                    <a:pt x="549" y="17679"/>
                    <a:pt x="0" y="25713"/>
                    <a:pt x="102" y="34131"/>
                  </a:cubicBezTo>
                  <a:cubicBezTo>
                    <a:pt x="1455" y="34420"/>
                    <a:pt x="2738" y="34725"/>
                    <a:pt x="4033" y="34963"/>
                  </a:cubicBezTo>
                  <a:cubicBezTo>
                    <a:pt x="6017" y="35330"/>
                    <a:pt x="8009" y="36047"/>
                    <a:pt x="10001" y="36363"/>
                  </a:cubicBezTo>
                  <a:cubicBezTo>
                    <a:pt x="10150" y="36387"/>
                    <a:pt x="10312" y="36404"/>
                    <a:pt x="10472" y="36404"/>
                  </a:cubicBezTo>
                  <a:cubicBezTo>
                    <a:pt x="10688" y="36404"/>
                    <a:pt x="10900" y="36373"/>
                    <a:pt x="11073" y="36290"/>
                  </a:cubicBezTo>
                  <a:cubicBezTo>
                    <a:pt x="12560" y="35576"/>
                    <a:pt x="14149" y="35209"/>
                    <a:pt x="15613" y="34456"/>
                  </a:cubicBezTo>
                  <a:cubicBezTo>
                    <a:pt x="17112" y="33685"/>
                    <a:pt x="19159" y="33139"/>
                    <a:pt x="20638" y="32376"/>
                  </a:cubicBezTo>
                  <a:cubicBezTo>
                    <a:pt x="20644" y="32380"/>
                    <a:pt x="20649" y="32383"/>
                    <a:pt x="20655" y="32383"/>
                  </a:cubicBezTo>
                  <a:cubicBezTo>
                    <a:pt x="20839" y="32383"/>
                    <a:pt x="20859" y="29866"/>
                    <a:pt x="20922" y="28444"/>
                  </a:cubicBezTo>
                  <a:cubicBezTo>
                    <a:pt x="21145" y="23309"/>
                    <a:pt x="21293" y="17386"/>
                    <a:pt x="21601" y="12257"/>
                  </a:cubicBezTo>
                  <a:cubicBezTo>
                    <a:pt x="21676" y="11002"/>
                    <a:pt x="21186" y="10164"/>
                    <a:pt x="20486" y="9309"/>
                  </a:cubicBezTo>
                  <a:cubicBezTo>
                    <a:pt x="20230" y="8998"/>
                    <a:pt x="19985" y="8655"/>
                    <a:pt x="19668" y="8420"/>
                  </a:cubicBezTo>
                  <a:cubicBezTo>
                    <a:pt x="18475" y="7532"/>
                    <a:pt x="18012" y="6472"/>
                    <a:pt x="18330" y="4937"/>
                  </a:cubicBezTo>
                  <a:cubicBezTo>
                    <a:pt x="18581" y="3719"/>
                    <a:pt x="18347" y="3589"/>
                    <a:pt x="17122" y="3112"/>
                  </a:cubicBezTo>
                  <a:cubicBezTo>
                    <a:pt x="14717" y="2174"/>
                    <a:pt x="12212" y="1612"/>
                    <a:pt x="9698" y="1070"/>
                  </a:cubicBezTo>
                  <a:cubicBezTo>
                    <a:pt x="8785" y="874"/>
                    <a:pt x="7818" y="797"/>
                    <a:pt x="69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-392187" y="-279925"/>
              <a:ext cx="935750" cy="465300"/>
            </a:xfrm>
            <a:custGeom>
              <a:avLst/>
              <a:gdLst/>
              <a:ahLst/>
              <a:cxnLst/>
              <a:rect l="l" t="t" r="r" b="b"/>
              <a:pathLst>
                <a:path w="37430" h="18612" extrusionOk="0">
                  <a:moveTo>
                    <a:pt x="12596" y="1441"/>
                  </a:moveTo>
                  <a:cubicBezTo>
                    <a:pt x="12470" y="1441"/>
                    <a:pt x="12387" y="1631"/>
                    <a:pt x="12523" y="1712"/>
                  </a:cubicBezTo>
                  <a:cubicBezTo>
                    <a:pt x="13657" y="2375"/>
                    <a:pt x="12199" y="3485"/>
                    <a:pt x="11853" y="3959"/>
                  </a:cubicBezTo>
                  <a:cubicBezTo>
                    <a:pt x="11632" y="4263"/>
                    <a:pt x="11492" y="4569"/>
                    <a:pt x="11441" y="4945"/>
                  </a:cubicBezTo>
                  <a:cubicBezTo>
                    <a:pt x="11335" y="5752"/>
                    <a:pt x="11678" y="6496"/>
                    <a:pt x="12294" y="7002"/>
                  </a:cubicBezTo>
                  <a:cubicBezTo>
                    <a:pt x="12324" y="7026"/>
                    <a:pt x="12357" y="7037"/>
                    <a:pt x="12388" y="7037"/>
                  </a:cubicBezTo>
                  <a:cubicBezTo>
                    <a:pt x="12507" y="7037"/>
                    <a:pt x="12611" y="6890"/>
                    <a:pt x="12498" y="6796"/>
                  </a:cubicBezTo>
                  <a:cubicBezTo>
                    <a:pt x="11743" y="6177"/>
                    <a:pt x="11460" y="5109"/>
                    <a:pt x="11995" y="4245"/>
                  </a:cubicBezTo>
                  <a:cubicBezTo>
                    <a:pt x="12300" y="3752"/>
                    <a:pt x="12831" y="3433"/>
                    <a:pt x="13077" y="2896"/>
                  </a:cubicBezTo>
                  <a:cubicBezTo>
                    <a:pt x="13338" y="2332"/>
                    <a:pt x="13210" y="1778"/>
                    <a:pt x="12668" y="1462"/>
                  </a:cubicBezTo>
                  <a:cubicBezTo>
                    <a:pt x="12643" y="1447"/>
                    <a:pt x="12619" y="1441"/>
                    <a:pt x="12596" y="1441"/>
                  </a:cubicBezTo>
                  <a:close/>
                  <a:moveTo>
                    <a:pt x="22572" y="102"/>
                  </a:moveTo>
                  <a:cubicBezTo>
                    <a:pt x="22548" y="102"/>
                    <a:pt x="22522" y="109"/>
                    <a:pt x="22497" y="127"/>
                  </a:cubicBezTo>
                  <a:cubicBezTo>
                    <a:pt x="21795" y="611"/>
                    <a:pt x="21345" y="1314"/>
                    <a:pt x="21399" y="2198"/>
                  </a:cubicBezTo>
                  <a:cubicBezTo>
                    <a:pt x="21440" y="2850"/>
                    <a:pt x="21794" y="3215"/>
                    <a:pt x="22121" y="3746"/>
                  </a:cubicBezTo>
                  <a:cubicBezTo>
                    <a:pt x="22790" y="4834"/>
                    <a:pt x="22923" y="5155"/>
                    <a:pt x="22544" y="6616"/>
                  </a:cubicBezTo>
                  <a:cubicBezTo>
                    <a:pt x="22470" y="6904"/>
                    <a:pt x="22345" y="7136"/>
                    <a:pt x="22275" y="7431"/>
                  </a:cubicBezTo>
                  <a:cubicBezTo>
                    <a:pt x="22249" y="7540"/>
                    <a:pt x="22339" y="7611"/>
                    <a:pt x="22425" y="7611"/>
                  </a:cubicBezTo>
                  <a:cubicBezTo>
                    <a:pt x="22482" y="7611"/>
                    <a:pt x="22536" y="7579"/>
                    <a:pt x="22553" y="7507"/>
                  </a:cubicBezTo>
                  <a:cubicBezTo>
                    <a:pt x="22779" y="6567"/>
                    <a:pt x="23299" y="5929"/>
                    <a:pt x="23064" y="4934"/>
                  </a:cubicBezTo>
                  <a:cubicBezTo>
                    <a:pt x="22680" y="3318"/>
                    <a:pt x="20399" y="1923"/>
                    <a:pt x="22642" y="377"/>
                  </a:cubicBezTo>
                  <a:cubicBezTo>
                    <a:pt x="22769" y="290"/>
                    <a:pt x="22690" y="102"/>
                    <a:pt x="22572" y="102"/>
                  </a:cubicBezTo>
                  <a:close/>
                  <a:moveTo>
                    <a:pt x="17230" y="8179"/>
                  </a:moveTo>
                  <a:cubicBezTo>
                    <a:pt x="17743" y="8179"/>
                    <a:pt x="18255" y="8185"/>
                    <a:pt x="18767" y="8197"/>
                  </a:cubicBezTo>
                  <a:cubicBezTo>
                    <a:pt x="18906" y="8460"/>
                    <a:pt x="19034" y="8722"/>
                    <a:pt x="19113" y="8995"/>
                  </a:cubicBezTo>
                  <a:cubicBezTo>
                    <a:pt x="18656" y="8987"/>
                    <a:pt x="18199" y="8983"/>
                    <a:pt x="17741" y="8983"/>
                  </a:cubicBezTo>
                  <a:cubicBezTo>
                    <a:pt x="17091" y="8983"/>
                    <a:pt x="16440" y="8990"/>
                    <a:pt x="15790" y="9001"/>
                  </a:cubicBezTo>
                  <a:cubicBezTo>
                    <a:pt x="15704" y="8659"/>
                    <a:pt x="15594" y="8336"/>
                    <a:pt x="15572" y="8276"/>
                  </a:cubicBezTo>
                  <a:cubicBezTo>
                    <a:pt x="15562" y="8249"/>
                    <a:pt x="15553" y="8226"/>
                    <a:pt x="15543" y="8200"/>
                  </a:cubicBezTo>
                  <a:cubicBezTo>
                    <a:pt x="16105" y="8186"/>
                    <a:pt x="16668" y="8179"/>
                    <a:pt x="17230" y="8179"/>
                  </a:cubicBezTo>
                  <a:close/>
                  <a:moveTo>
                    <a:pt x="10582" y="11473"/>
                  </a:moveTo>
                  <a:cubicBezTo>
                    <a:pt x="10986" y="11780"/>
                    <a:pt x="11395" y="12081"/>
                    <a:pt x="11807" y="12377"/>
                  </a:cubicBezTo>
                  <a:cubicBezTo>
                    <a:pt x="10926" y="12282"/>
                    <a:pt x="10046" y="12176"/>
                    <a:pt x="9166" y="12059"/>
                  </a:cubicBezTo>
                  <a:cubicBezTo>
                    <a:pt x="9636" y="11819"/>
                    <a:pt x="10106" y="11620"/>
                    <a:pt x="10582" y="11473"/>
                  </a:cubicBezTo>
                  <a:close/>
                  <a:moveTo>
                    <a:pt x="11939" y="11213"/>
                  </a:moveTo>
                  <a:cubicBezTo>
                    <a:pt x="12529" y="11661"/>
                    <a:pt x="13120" y="12112"/>
                    <a:pt x="13709" y="12560"/>
                  </a:cubicBezTo>
                  <a:cubicBezTo>
                    <a:pt x="13270" y="12522"/>
                    <a:pt x="12829" y="12481"/>
                    <a:pt x="12390" y="12437"/>
                  </a:cubicBezTo>
                  <a:cubicBezTo>
                    <a:pt x="11897" y="12091"/>
                    <a:pt x="11411" y="11737"/>
                    <a:pt x="10931" y="11377"/>
                  </a:cubicBezTo>
                  <a:cubicBezTo>
                    <a:pt x="11264" y="11293"/>
                    <a:pt x="11599" y="11236"/>
                    <a:pt x="11939" y="11213"/>
                  </a:cubicBezTo>
                  <a:close/>
                  <a:moveTo>
                    <a:pt x="16939" y="9507"/>
                  </a:moveTo>
                  <a:cubicBezTo>
                    <a:pt x="17690" y="9507"/>
                    <a:pt x="18440" y="9521"/>
                    <a:pt x="19190" y="9548"/>
                  </a:cubicBezTo>
                  <a:cubicBezTo>
                    <a:pt x="19187" y="9818"/>
                    <a:pt x="19118" y="10102"/>
                    <a:pt x="18954" y="10412"/>
                  </a:cubicBezTo>
                  <a:cubicBezTo>
                    <a:pt x="18894" y="10525"/>
                    <a:pt x="18993" y="10630"/>
                    <a:pt x="19089" y="10630"/>
                  </a:cubicBezTo>
                  <a:cubicBezTo>
                    <a:pt x="19133" y="10630"/>
                    <a:pt x="19176" y="10609"/>
                    <a:pt x="19203" y="10557"/>
                  </a:cubicBezTo>
                  <a:lnTo>
                    <a:pt x="19203" y="10559"/>
                  </a:lnTo>
                  <a:cubicBezTo>
                    <a:pt x="19385" y="10218"/>
                    <a:pt x="19544" y="9906"/>
                    <a:pt x="19596" y="9564"/>
                  </a:cubicBezTo>
                  <a:cubicBezTo>
                    <a:pt x="20576" y="9605"/>
                    <a:pt x="21555" y="9668"/>
                    <a:pt x="22536" y="9748"/>
                  </a:cubicBezTo>
                  <a:cubicBezTo>
                    <a:pt x="24443" y="9906"/>
                    <a:pt x="26329" y="10208"/>
                    <a:pt x="28142" y="10859"/>
                  </a:cubicBezTo>
                  <a:cubicBezTo>
                    <a:pt x="28730" y="11069"/>
                    <a:pt x="29289" y="11309"/>
                    <a:pt x="29690" y="11927"/>
                  </a:cubicBezTo>
                  <a:cubicBezTo>
                    <a:pt x="29070" y="12345"/>
                    <a:pt x="28456" y="12584"/>
                    <a:pt x="27810" y="12584"/>
                  </a:cubicBezTo>
                  <a:cubicBezTo>
                    <a:pt x="27550" y="12584"/>
                    <a:pt x="27285" y="12545"/>
                    <a:pt x="27013" y="12464"/>
                  </a:cubicBezTo>
                  <a:cubicBezTo>
                    <a:pt x="26079" y="12184"/>
                    <a:pt x="25142" y="11905"/>
                    <a:pt x="24236" y="11551"/>
                  </a:cubicBezTo>
                  <a:cubicBezTo>
                    <a:pt x="23251" y="11167"/>
                    <a:pt x="22258" y="10943"/>
                    <a:pt x="21247" y="10943"/>
                  </a:cubicBezTo>
                  <a:cubicBezTo>
                    <a:pt x="20684" y="10943"/>
                    <a:pt x="20115" y="11013"/>
                    <a:pt x="19540" y="11164"/>
                  </a:cubicBezTo>
                  <a:cubicBezTo>
                    <a:pt x="18801" y="11358"/>
                    <a:pt x="18062" y="11452"/>
                    <a:pt x="17326" y="11452"/>
                  </a:cubicBezTo>
                  <a:cubicBezTo>
                    <a:pt x="16436" y="11452"/>
                    <a:pt x="15552" y="11315"/>
                    <a:pt x="14684" y="11052"/>
                  </a:cubicBezTo>
                  <a:cubicBezTo>
                    <a:pt x="13900" y="10814"/>
                    <a:pt x="13135" y="10703"/>
                    <a:pt x="12378" y="10703"/>
                  </a:cubicBezTo>
                  <a:cubicBezTo>
                    <a:pt x="11312" y="10703"/>
                    <a:pt x="10262" y="10923"/>
                    <a:pt x="9195" y="11319"/>
                  </a:cubicBezTo>
                  <a:cubicBezTo>
                    <a:pt x="8500" y="11577"/>
                    <a:pt x="8123" y="11751"/>
                    <a:pt x="7730" y="11751"/>
                  </a:cubicBezTo>
                  <a:cubicBezTo>
                    <a:pt x="7244" y="11751"/>
                    <a:pt x="6736" y="11484"/>
                    <a:pt x="5576" y="10777"/>
                  </a:cubicBezTo>
                  <a:cubicBezTo>
                    <a:pt x="6650" y="10551"/>
                    <a:pt x="7472" y="10349"/>
                    <a:pt x="8304" y="10207"/>
                  </a:cubicBezTo>
                  <a:cubicBezTo>
                    <a:pt x="10678" y="9802"/>
                    <a:pt x="13058" y="9589"/>
                    <a:pt x="15445" y="9527"/>
                  </a:cubicBezTo>
                  <a:lnTo>
                    <a:pt x="15445" y="9527"/>
                  </a:lnTo>
                  <a:cubicBezTo>
                    <a:pt x="15418" y="9786"/>
                    <a:pt x="15422" y="10034"/>
                    <a:pt x="15614" y="10197"/>
                  </a:cubicBezTo>
                  <a:cubicBezTo>
                    <a:pt x="15642" y="10222"/>
                    <a:pt x="15679" y="10241"/>
                    <a:pt x="15718" y="10241"/>
                  </a:cubicBezTo>
                  <a:cubicBezTo>
                    <a:pt x="15730" y="10241"/>
                    <a:pt x="15743" y="10239"/>
                    <a:pt x="15755" y="10235"/>
                  </a:cubicBezTo>
                  <a:cubicBezTo>
                    <a:pt x="15793" y="10221"/>
                    <a:pt x="15832" y="10207"/>
                    <a:pt x="15872" y="10192"/>
                  </a:cubicBezTo>
                  <a:cubicBezTo>
                    <a:pt x="16028" y="10137"/>
                    <a:pt x="15984" y="9905"/>
                    <a:pt x="15844" y="9905"/>
                  </a:cubicBezTo>
                  <a:cubicBezTo>
                    <a:pt x="15829" y="9905"/>
                    <a:pt x="15812" y="9908"/>
                    <a:pt x="15794" y="9914"/>
                  </a:cubicBezTo>
                  <a:cubicBezTo>
                    <a:pt x="15889" y="9880"/>
                    <a:pt x="15908" y="9723"/>
                    <a:pt x="15888" y="9516"/>
                  </a:cubicBezTo>
                  <a:cubicBezTo>
                    <a:pt x="16238" y="9510"/>
                    <a:pt x="16589" y="9507"/>
                    <a:pt x="16939" y="9507"/>
                  </a:cubicBezTo>
                  <a:close/>
                  <a:moveTo>
                    <a:pt x="12395" y="11199"/>
                  </a:moveTo>
                  <a:lnTo>
                    <a:pt x="12395" y="11199"/>
                  </a:lnTo>
                  <a:cubicBezTo>
                    <a:pt x="12719" y="11202"/>
                    <a:pt x="13044" y="11236"/>
                    <a:pt x="13376" y="11303"/>
                  </a:cubicBezTo>
                  <a:cubicBezTo>
                    <a:pt x="14008" y="11849"/>
                    <a:pt x="14695" y="12314"/>
                    <a:pt x="15439" y="12690"/>
                  </a:cubicBezTo>
                  <a:cubicBezTo>
                    <a:pt x="14949" y="12658"/>
                    <a:pt x="14458" y="12622"/>
                    <a:pt x="13968" y="12581"/>
                  </a:cubicBezTo>
                  <a:cubicBezTo>
                    <a:pt x="14006" y="12517"/>
                    <a:pt x="14008" y="12426"/>
                    <a:pt x="13932" y="12369"/>
                  </a:cubicBezTo>
                  <a:lnTo>
                    <a:pt x="13934" y="12369"/>
                  </a:lnTo>
                  <a:cubicBezTo>
                    <a:pt x="13420" y="11979"/>
                    <a:pt x="12907" y="11589"/>
                    <a:pt x="12395" y="11199"/>
                  </a:cubicBezTo>
                  <a:close/>
                  <a:moveTo>
                    <a:pt x="24702" y="12372"/>
                  </a:moveTo>
                  <a:cubicBezTo>
                    <a:pt x="24921" y="12470"/>
                    <a:pt x="25141" y="12574"/>
                    <a:pt x="25357" y="12683"/>
                  </a:cubicBezTo>
                  <a:cubicBezTo>
                    <a:pt x="25152" y="12699"/>
                    <a:pt x="24945" y="12712"/>
                    <a:pt x="24738" y="12724"/>
                  </a:cubicBezTo>
                  <a:cubicBezTo>
                    <a:pt x="24755" y="12645"/>
                    <a:pt x="24760" y="12563"/>
                    <a:pt x="24752" y="12473"/>
                  </a:cubicBezTo>
                  <a:cubicBezTo>
                    <a:pt x="24749" y="12429"/>
                    <a:pt x="24728" y="12396"/>
                    <a:pt x="24702" y="12372"/>
                  </a:cubicBezTo>
                  <a:close/>
                  <a:moveTo>
                    <a:pt x="14039" y="11472"/>
                  </a:moveTo>
                  <a:lnTo>
                    <a:pt x="14039" y="11472"/>
                  </a:lnTo>
                  <a:cubicBezTo>
                    <a:pt x="14556" y="11612"/>
                    <a:pt x="15077" y="11732"/>
                    <a:pt x="15602" y="11835"/>
                  </a:cubicBezTo>
                  <a:cubicBezTo>
                    <a:pt x="15982" y="12187"/>
                    <a:pt x="16395" y="12500"/>
                    <a:pt x="16835" y="12769"/>
                  </a:cubicBezTo>
                  <a:cubicBezTo>
                    <a:pt x="16499" y="12753"/>
                    <a:pt x="16162" y="12735"/>
                    <a:pt x="15828" y="12715"/>
                  </a:cubicBezTo>
                  <a:cubicBezTo>
                    <a:pt x="15895" y="12606"/>
                    <a:pt x="15894" y="12568"/>
                    <a:pt x="15873" y="12434"/>
                  </a:cubicBezTo>
                  <a:cubicBezTo>
                    <a:pt x="15862" y="12360"/>
                    <a:pt x="15811" y="12328"/>
                    <a:pt x="15755" y="12328"/>
                  </a:cubicBezTo>
                  <a:cubicBezTo>
                    <a:pt x="15689" y="12328"/>
                    <a:pt x="15617" y="12373"/>
                    <a:pt x="15597" y="12446"/>
                  </a:cubicBezTo>
                  <a:cubicBezTo>
                    <a:pt x="15046" y="12168"/>
                    <a:pt x="14528" y="11845"/>
                    <a:pt x="14039" y="11472"/>
                  </a:cubicBezTo>
                  <a:close/>
                  <a:moveTo>
                    <a:pt x="16145" y="11924"/>
                  </a:moveTo>
                  <a:lnTo>
                    <a:pt x="16145" y="11924"/>
                  </a:lnTo>
                  <a:cubicBezTo>
                    <a:pt x="16553" y="11979"/>
                    <a:pt x="16960" y="12007"/>
                    <a:pt x="17366" y="12007"/>
                  </a:cubicBezTo>
                  <a:cubicBezTo>
                    <a:pt x="17513" y="12007"/>
                    <a:pt x="17659" y="12003"/>
                    <a:pt x="17805" y="11996"/>
                  </a:cubicBezTo>
                  <a:cubicBezTo>
                    <a:pt x="18149" y="12290"/>
                    <a:pt x="18540" y="12606"/>
                    <a:pt x="18947" y="12841"/>
                  </a:cubicBezTo>
                  <a:cubicBezTo>
                    <a:pt x="18456" y="12832"/>
                    <a:pt x="17965" y="12816"/>
                    <a:pt x="17475" y="12797"/>
                  </a:cubicBezTo>
                  <a:cubicBezTo>
                    <a:pt x="17000" y="12552"/>
                    <a:pt x="16556" y="12262"/>
                    <a:pt x="16145" y="11924"/>
                  </a:cubicBezTo>
                  <a:close/>
                  <a:moveTo>
                    <a:pt x="32751" y="11604"/>
                  </a:moveTo>
                  <a:cubicBezTo>
                    <a:pt x="32727" y="11604"/>
                    <a:pt x="32702" y="11611"/>
                    <a:pt x="32677" y="11627"/>
                  </a:cubicBezTo>
                  <a:cubicBezTo>
                    <a:pt x="32244" y="11890"/>
                    <a:pt x="31878" y="12230"/>
                    <a:pt x="31576" y="12636"/>
                  </a:cubicBezTo>
                  <a:cubicBezTo>
                    <a:pt x="31497" y="12740"/>
                    <a:pt x="31598" y="12843"/>
                    <a:pt x="31703" y="12843"/>
                  </a:cubicBezTo>
                  <a:cubicBezTo>
                    <a:pt x="31748" y="12843"/>
                    <a:pt x="31793" y="12825"/>
                    <a:pt x="31826" y="12781"/>
                  </a:cubicBezTo>
                  <a:cubicBezTo>
                    <a:pt x="32097" y="12416"/>
                    <a:pt x="32435" y="12113"/>
                    <a:pt x="32822" y="11876"/>
                  </a:cubicBezTo>
                  <a:cubicBezTo>
                    <a:pt x="32957" y="11795"/>
                    <a:pt x="32875" y="11604"/>
                    <a:pt x="32751" y="11604"/>
                  </a:cubicBezTo>
                  <a:close/>
                  <a:moveTo>
                    <a:pt x="21212" y="11528"/>
                  </a:moveTo>
                  <a:cubicBezTo>
                    <a:pt x="21264" y="11528"/>
                    <a:pt x="21316" y="11529"/>
                    <a:pt x="21367" y="11530"/>
                  </a:cubicBezTo>
                  <a:cubicBezTo>
                    <a:pt x="21269" y="11571"/>
                    <a:pt x="21223" y="11723"/>
                    <a:pt x="21342" y="11791"/>
                  </a:cubicBezTo>
                  <a:cubicBezTo>
                    <a:pt x="21659" y="11969"/>
                    <a:pt x="21977" y="12148"/>
                    <a:pt x="22294" y="12326"/>
                  </a:cubicBezTo>
                  <a:cubicBezTo>
                    <a:pt x="22542" y="12465"/>
                    <a:pt x="22816" y="12686"/>
                    <a:pt x="23086" y="12762"/>
                  </a:cubicBezTo>
                  <a:cubicBezTo>
                    <a:pt x="23113" y="12770"/>
                    <a:pt x="23141" y="12774"/>
                    <a:pt x="23168" y="12774"/>
                  </a:cubicBezTo>
                  <a:cubicBezTo>
                    <a:pt x="23363" y="12774"/>
                    <a:pt x="23538" y="12591"/>
                    <a:pt x="23348" y="12415"/>
                  </a:cubicBezTo>
                  <a:cubicBezTo>
                    <a:pt x="23318" y="12387"/>
                    <a:pt x="23284" y="12376"/>
                    <a:pt x="23252" y="12376"/>
                  </a:cubicBezTo>
                  <a:cubicBezTo>
                    <a:pt x="23201" y="12376"/>
                    <a:pt x="23153" y="12404"/>
                    <a:pt x="23125" y="12445"/>
                  </a:cubicBezTo>
                  <a:cubicBezTo>
                    <a:pt x="23103" y="12429"/>
                    <a:pt x="23075" y="12418"/>
                    <a:pt x="23037" y="12412"/>
                  </a:cubicBezTo>
                  <a:cubicBezTo>
                    <a:pt x="22958" y="12366"/>
                    <a:pt x="22877" y="12322"/>
                    <a:pt x="22798" y="12277"/>
                  </a:cubicBezTo>
                  <a:lnTo>
                    <a:pt x="22381" y="12042"/>
                  </a:lnTo>
                  <a:cubicBezTo>
                    <a:pt x="22083" y="11875"/>
                    <a:pt x="21786" y="11707"/>
                    <a:pt x="21487" y="11540"/>
                  </a:cubicBezTo>
                  <a:cubicBezTo>
                    <a:pt x="21484" y="11538"/>
                    <a:pt x="21479" y="11537"/>
                    <a:pt x="21476" y="11533"/>
                  </a:cubicBezTo>
                  <a:lnTo>
                    <a:pt x="21476" y="11533"/>
                  </a:lnTo>
                  <a:cubicBezTo>
                    <a:pt x="22560" y="11579"/>
                    <a:pt x="23602" y="11889"/>
                    <a:pt x="24621" y="12336"/>
                  </a:cubicBezTo>
                  <a:cubicBezTo>
                    <a:pt x="24613" y="12335"/>
                    <a:pt x="24605" y="12334"/>
                    <a:pt x="24597" y="12334"/>
                  </a:cubicBezTo>
                  <a:cubicBezTo>
                    <a:pt x="24524" y="12334"/>
                    <a:pt x="24456" y="12379"/>
                    <a:pt x="24463" y="12473"/>
                  </a:cubicBezTo>
                  <a:cubicBezTo>
                    <a:pt x="24469" y="12544"/>
                    <a:pt x="24468" y="12607"/>
                    <a:pt x="24455" y="12669"/>
                  </a:cubicBezTo>
                  <a:cubicBezTo>
                    <a:pt x="24081" y="12437"/>
                    <a:pt x="23724" y="12179"/>
                    <a:pt x="23384" y="11897"/>
                  </a:cubicBezTo>
                  <a:cubicBezTo>
                    <a:pt x="23354" y="11871"/>
                    <a:pt x="23320" y="11860"/>
                    <a:pt x="23288" y="11860"/>
                  </a:cubicBezTo>
                  <a:cubicBezTo>
                    <a:pt x="23170" y="11860"/>
                    <a:pt x="23068" y="12006"/>
                    <a:pt x="23180" y="12100"/>
                  </a:cubicBezTo>
                  <a:cubicBezTo>
                    <a:pt x="23463" y="12339"/>
                    <a:pt x="23760" y="12559"/>
                    <a:pt x="24068" y="12764"/>
                  </a:cubicBezTo>
                  <a:cubicBezTo>
                    <a:pt x="22859" y="12827"/>
                    <a:pt x="21654" y="12858"/>
                    <a:pt x="20449" y="12858"/>
                  </a:cubicBezTo>
                  <a:cubicBezTo>
                    <a:pt x="20262" y="12858"/>
                    <a:pt x="20075" y="12857"/>
                    <a:pt x="19889" y="12855"/>
                  </a:cubicBezTo>
                  <a:cubicBezTo>
                    <a:pt x="19867" y="12814"/>
                    <a:pt x="19824" y="12777"/>
                    <a:pt x="19753" y="12748"/>
                  </a:cubicBezTo>
                  <a:cubicBezTo>
                    <a:pt x="19733" y="12740"/>
                    <a:pt x="19715" y="12736"/>
                    <a:pt x="19698" y="12736"/>
                  </a:cubicBezTo>
                  <a:cubicBezTo>
                    <a:pt x="19639" y="12736"/>
                    <a:pt x="19598" y="12783"/>
                    <a:pt x="19585" y="12841"/>
                  </a:cubicBezTo>
                  <a:cubicBezTo>
                    <a:pt x="19540" y="12788"/>
                    <a:pt x="19480" y="12750"/>
                    <a:pt x="19407" y="12726"/>
                  </a:cubicBezTo>
                  <a:cubicBezTo>
                    <a:pt x="19325" y="12682"/>
                    <a:pt x="19244" y="12638"/>
                    <a:pt x="19164" y="12590"/>
                  </a:cubicBezTo>
                  <a:cubicBezTo>
                    <a:pt x="19023" y="12510"/>
                    <a:pt x="18886" y="12424"/>
                    <a:pt x="18750" y="12336"/>
                  </a:cubicBezTo>
                  <a:cubicBezTo>
                    <a:pt x="18571" y="12219"/>
                    <a:pt x="18399" y="12096"/>
                    <a:pt x="18232" y="11965"/>
                  </a:cubicBezTo>
                  <a:cubicBezTo>
                    <a:pt x="18672" y="11924"/>
                    <a:pt x="19115" y="11849"/>
                    <a:pt x="19557" y="11745"/>
                  </a:cubicBezTo>
                  <a:cubicBezTo>
                    <a:pt x="19568" y="11762"/>
                    <a:pt x="19585" y="11778"/>
                    <a:pt x="19607" y="11789"/>
                  </a:cubicBezTo>
                  <a:cubicBezTo>
                    <a:pt x="20200" y="12115"/>
                    <a:pt x="20792" y="12440"/>
                    <a:pt x="21384" y="12765"/>
                  </a:cubicBezTo>
                  <a:cubicBezTo>
                    <a:pt x="21409" y="12779"/>
                    <a:pt x="21433" y="12785"/>
                    <a:pt x="21455" y="12785"/>
                  </a:cubicBezTo>
                  <a:cubicBezTo>
                    <a:pt x="21584" y="12785"/>
                    <a:pt x="21670" y="12593"/>
                    <a:pt x="21530" y="12516"/>
                  </a:cubicBezTo>
                  <a:cubicBezTo>
                    <a:pt x="21007" y="12228"/>
                    <a:pt x="20483" y="11941"/>
                    <a:pt x="19958" y="11653"/>
                  </a:cubicBezTo>
                  <a:cubicBezTo>
                    <a:pt x="20383" y="11568"/>
                    <a:pt x="20801" y="11528"/>
                    <a:pt x="21212" y="11528"/>
                  </a:cubicBezTo>
                  <a:close/>
                  <a:moveTo>
                    <a:pt x="33479" y="12138"/>
                  </a:moveTo>
                  <a:cubicBezTo>
                    <a:pt x="33456" y="12138"/>
                    <a:pt x="33432" y="12144"/>
                    <a:pt x="33408" y="12157"/>
                  </a:cubicBezTo>
                  <a:cubicBezTo>
                    <a:pt x="32942" y="12412"/>
                    <a:pt x="32494" y="12694"/>
                    <a:pt x="32062" y="13006"/>
                  </a:cubicBezTo>
                  <a:cubicBezTo>
                    <a:pt x="31940" y="13094"/>
                    <a:pt x="32017" y="13282"/>
                    <a:pt x="32133" y="13282"/>
                  </a:cubicBezTo>
                  <a:cubicBezTo>
                    <a:pt x="32157" y="13282"/>
                    <a:pt x="32183" y="13274"/>
                    <a:pt x="32209" y="13255"/>
                  </a:cubicBezTo>
                  <a:cubicBezTo>
                    <a:pt x="32639" y="12944"/>
                    <a:pt x="33088" y="12661"/>
                    <a:pt x="33554" y="12407"/>
                  </a:cubicBezTo>
                  <a:cubicBezTo>
                    <a:pt x="33693" y="12330"/>
                    <a:pt x="33608" y="12138"/>
                    <a:pt x="33479" y="12138"/>
                  </a:cubicBezTo>
                  <a:close/>
                  <a:moveTo>
                    <a:pt x="19096" y="8205"/>
                  </a:moveTo>
                  <a:lnTo>
                    <a:pt x="19096" y="8205"/>
                  </a:lnTo>
                  <a:cubicBezTo>
                    <a:pt x="23477" y="8330"/>
                    <a:pt x="27836" y="8900"/>
                    <a:pt x="32157" y="9968"/>
                  </a:cubicBezTo>
                  <a:cubicBezTo>
                    <a:pt x="33211" y="10229"/>
                    <a:pt x="34238" y="10630"/>
                    <a:pt x="35239" y="11055"/>
                  </a:cubicBezTo>
                  <a:cubicBezTo>
                    <a:pt x="35754" y="11273"/>
                    <a:pt x="36187" y="11685"/>
                    <a:pt x="36692" y="12033"/>
                  </a:cubicBezTo>
                  <a:cubicBezTo>
                    <a:pt x="35961" y="12893"/>
                    <a:pt x="35141" y="13309"/>
                    <a:pt x="34203" y="13459"/>
                  </a:cubicBezTo>
                  <a:cubicBezTo>
                    <a:pt x="32626" y="13713"/>
                    <a:pt x="31045" y="14059"/>
                    <a:pt x="29458" y="14118"/>
                  </a:cubicBezTo>
                  <a:cubicBezTo>
                    <a:pt x="26152" y="14242"/>
                    <a:pt x="22841" y="14372"/>
                    <a:pt x="19533" y="14372"/>
                  </a:cubicBezTo>
                  <a:cubicBezTo>
                    <a:pt x="18588" y="14372"/>
                    <a:pt x="17642" y="14362"/>
                    <a:pt x="16698" y="14337"/>
                  </a:cubicBezTo>
                  <a:cubicBezTo>
                    <a:pt x="13588" y="14255"/>
                    <a:pt x="10468" y="13870"/>
                    <a:pt x="7394" y="13364"/>
                  </a:cubicBezTo>
                  <a:cubicBezTo>
                    <a:pt x="5189" y="13001"/>
                    <a:pt x="3053" y="12214"/>
                    <a:pt x="742" y="11578"/>
                  </a:cubicBezTo>
                  <a:cubicBezTo>
                    <a:pt x="1439" y="10584"/>
                    <a:pt x="2314" y="10205"/>
                    <a:pt x="3208" y="9981"/>
                  </a:cubicBezTo>
                  <a:cubicBezTo>
                    <a:pt x="5287" y="9463"/>
                    <a:pt x="7369" y="8858"/>
                    <a:pt x="9485" y="8621"/>
                  </a:cubicBezTo>
                  <a:cubicBezTo>
                    <a:pt x="11409" y="8404"/>
                    <a:pt x="13330" y="8265"/>
                    <a:pt x="15246" y="8208"/>
                  </a:cubicBezTo>
                  <a:cubicBezTo>
                    <a:pt x="15346" y="8412"/>
                    <a:pt x="15429" y="8621"/>
                    <a:pt x="15475" y="8840"/>
                  </a:cubicBezTo>
                  <a:cubicBezTo>
                    <a:pt x="15486" y="8892"/>
                    <a:pt x="15491" y="8948"/>
                    <a:pt x="15493" y="9006"/>
                  </a:cubicBezTo>
                  <a:cubicBezTo>
                    <a:pt x="15218" y="9011"/>
                    <a:pt x="14945" y="9016"/>
                    <a:pt x="14670" y="9022"/>
                  </a:cubicBezTo>
                  <a:cubicBezTo>
                    <a:pt x="12010" y="9076"/>
                    <a:pt x="9381" y="9417"/>
                    <a:pt x="6786" y="9987"/>
                  </a:cubicBezTo>
                  <a:cubicBezTo>
                    <a:pt x="6121" y="10134"/>
                    <a:pt x="5393" y="10211"/>
                    <a:pt x="4611" y="11036"/>
                  </a:cubicBezTo>
                  <a:cubicBezTo>
                    <a:pt x="4870" y="11161"/>
                    <a:pt x="5041" y="11260"/>
                    <a:pt x="5224" y="11328"/>
                  </a:cubicBezTo>
                  <a:cubicBezTo>
                    <a:pt x="6353" y="11745"/>
                    <a:pt x="7456" y="12337"/>
                    <a:pt x="8623" y="12525"/>
                  </a:cubicBezTo>
                  <a:cubicBezTo>
                    <a:pt x="10850" y="12887"/>
                    <a:pt x="13112" y="13048"/>
                    <a:pt x="15365" y="13236"/>
                  </a:cubicBezTo>
                  <a:cubicBezTo>
                    <a:pt x="17310" y="13398"/>
                    <a:pt x="19257" y="13490"/>
                    <a:pt x="21205" y="13490"/>
                  </a:cubicBezTo>
                  <a:cubicBezTo>
                    <a:pt x="22884" y="13490"/>
                    <a:pt x="24563" y="13422"/>
                    <a:pt x="26242" y="13273"/>
                  </a:cubicBezTo>
                  <a:cubicBezTo>
                    <a:pt x="27321" y="13178"/>
                    <a:pt x="28412" y="13002"/>
                    <a:pt x="29447" y="12690"/>
                  </a:cubicBezTo>
                  <a:cubicBezTo>
                    <a:pt x="30325" y="12426"/>
                    <a:pt x="30391" y="11674"/>
                    <a:pt x="29668" y="11093"/>
                  </a:cubicBezTo>
                  <a:cubicBezTo>
                    <a:pt x="29339" y="10829"/>
                    <a:pt x="28951" y="10603"/>
                    <a:pt x="28554" y="10464"/>
                  </a:cubicBezTo>
                  <a:cubicBezTo>
                    <a:pt x="27747" y="10180"/>
                    <a:pt x="26927" y="9914"/>
                    <a:pt x="26092" y="9730"/>
                  </a:cubicBezTo>
                  <a:cubicBezTo>
                    <a:pt x="23937" y="9254"/>
                    <a:pt x="21762" y="9066"/>
                    <a:pt x="19579" y="9006"/>
                  </a:cubicBezTo>
                  <a:cubicBezTo>
                    <a:pt x="19579" y="9003"/>
                    <a:pt x="19577" y="8998"/>
                    <a:pt x="19577" y="8995"/>
                  </a:cubicBezTo>
                  <a:cubicBezTo>
                    <a:pt x="19521" y="8734"/>
                    <a:pt x="19287" y="8455"/>
                    <a:pt x="19096" y="8205"/>
                  </a:cubicBezTo>
                  <a:close/>
                  <a:moveTo>
                    <a:pt x="7967" y="14070"/>
                  </a:moveTo>
                  <a:lnTo>
                    <a:pt x="7967" y="14070"/>
                  </a:lnTo>
                  <a:cubicBezTo>
                    <a:pt x="12376" y="14751"/>
                    <a:pt x="16782" y="15023"/>
                    <a:pt x="21198" y="15023"/>
                  </a:cubicBezTo>
                  <a:cubicBezTo>
                    <a:pt x="24720" y="15023"/>
                    <a:pt x="28249" y="14850"/>
                    <a:pt x="31791" y="14574"/>
                  </a:cubicBezTo>
                  <a:lnTo>
                    <a:pt x="31791" y="14574"/>
                  </a:lnTo>
                  <a:cubicBezTo>
                    <a:pt x="30982" y="14846"/>
                    <a:pt x="30153" y="15072"/>
                    <a:pt x="29368" y="15400"/>
                  </a:cubicBezTo>
                  <a:cubicBezTo>
                    <a:pt x="28707" y="15677"/>
                    <a:pt x="28044" y="15970"/>
                    <a:pt x="27423" y="16327"/>
                  </a:cubicBezTo>
                  <a:cubicBezTo>
                    <a:pt x="27426" y="16255"/>
                    <a:pt x="27383" y="16183"/>
                    <a:pt x="27293" y="16183"/>
                  </a:cubicBezTo>
                  <a:cubicBezTo>
                    <a:pt x="27290" y="16183"/>
                    <a:pt x="27287" y="16184"/>
                    <a:pt x="27284" y="16184"/>
                  </a:cubicBezTo>
                  <a:cubicBezTo>
                    <a:pt x="25783" y="16248"/>
                    <a:pt x="24281" y="16283"/>
                    <a:pt x="22779" y="16283"/>
                  </a:cubicBezTo>
                  <a:cubicBezTo>
                    <a:pt x="21200" y="16283"/>
                    <a:pt x="19622" y="16245"/>
                    <a:pt x="18045" y="16165"/>
                  </a:cubicBezTo>
                  <a:cubicBezTo>
                    <a:pt x="15987" y="16060"/>
                    <a:pt x="13772" y="16029"/>
                    <a:pt x="11675" y="15639"/>
                  </a:cubicBezTo>
                  <a:cubicBezTo>
                    <a:pt x="11651" y="15600"/>
                    <a:pt x="11616" y="15583"/>
                    <a:pt x="11579" y="15583"/>
                  </a:cubicBezTo>
                  <a:cubicBezTo>
                    <a:pt x="11554" y="15583"/>
                    <a:pt x="11528" y="15591"/>
                    <a:pt x="11504" y="15606"/>
                  </a:cubicBezTo>
                  <a:cubicBezTo>
                    <a:pt x="10440" y="15397"/>
                    <a:pt x="9406" y="15091"/>
                    <a:pt x="8443" y="14631"/>
                  </a:cubicBezTo>
                  <a:lnTo>
                    <a:pt x="8441" y="14631"/>
                  </a:lnTo>
                  <a:cubicBezTo>
                    <a:pt x="8282" y="14448"/>
                    <a:pt x="8124" y="14261"/>
                    <a:pt x="7967" y="14070"/>
                  </a:cubicBezTo>
                  <a:close/>
                  <a:moveTo>
                    <a:pt x="8920" y="15152"/>
                  </a:moveTo>
                  <a:cubicBezTo>
                    <a:pt x="9233" y="15277"/>
                    <a:pt x="9549" y="15388"/>
                    <a:pt x="9869" y="15484"/>
                  </a:cubicBezTo>
                  <a:cubicBezTo>
                    <a:pt x="9803" y="15531"/>
                    <a:pt x="9768" y="15631"/>
                    <a:pt x="9842" y="15707"/>
                  </a:cubicBezTo>
                  <a:cubicBezTo>
                    <a:pt x="10043" y="15914"/>
                    <a:pt x="10223" y="16135"/>
                    <a:pt x="10383" y="16372"/>
                  </a:cubicBezTo>
                  <a:cubicBezTo>
                    <a:pt x="9841" y="16030"/>
                    <a:pt x="9365" y="15613"/>
                    <a:pt x="8920" y="15152"/>
                  </a:cubicBezTo>
                  <a:close/>
                  <a:moveTo>
                    <a:pt x="10094" y="15550"/>
                  </a:moveTo>
                  <a:cubicBezTo>
                    <a:pt x="10289" y="15606"/>
                    <a:pt x="10489" y="15658"/>
                    <a:pt x="10688" y="15705"/>
                  </a:cubicBezTo>
                  <a:cubicBezTo>
                    <a:pt x="10680" y="15735"/>
                    <a:pt x="10681" y="15771"/>
                    <a:pt x="10697" y="15806"/>
                  </a:cubicBezTo>
                  <a:cubicBezTo>
                    <a:pt x="10847" y="16143"/>
                    <a:pt x="11008" y="16471"/>
                    <a:pt x="11180" y="16793"/>
                  </a:cubicBezTo>
                  <a:cubicBezTo>
                    <a:pt x="11171" y="16790"/>
                    <a:pt x="11160" y="16785"/>
                    <a:pt x="11149" y="16781"/>
                  </a:cubicBezTo>
                  <a:cubicBezTo>
                    <a:pt x="11062" y="16741"/>
                    <a:pt x="10977" y="16702"/>
                    <a:pt x="10893" y="16659"/>
                  </a:cubicBezTo>
                  <a:cubicBezTo>
                    <a:pt x="10678" y="16253"/>
                    <a:pt x="10410" y="15884"/>
                    <a:pt x="10094" y="15550"/>
                  </a:cubicBezTo>
                  <a:close/>
                  <a:moveTo>
                    <a:pt x="10999" y="15775"/>
                  </a:moveTo>
                  <a:cubicBezTo>
                    <a:pt x="11152" y="15808"/>
                    <a:pt x="11307" y="15839"/>
                    <a:pt x="11463" y="15868"/>
                  </a:cubicBezTo>
                  <a:cubicBezTo>
                    <a:pt x="11640" y="16283"/>
                    <a:pt x="11817" y="16699"/>
                    <a:pt x="11995" y="17114"/>
                  </a:cubicBezTo>
                  <a:cubicBezTo>
                    <a:pt x="11820" y="17052"/>
                    <a:pt x="11646" y="16988"/>
                    <a:pt x="11474" y="16918"/>
                  </a:cubicBezTo>
                  <a:cubicBezTo>
                    <a:pt x="11509" y="16877"/>
                    <a:pt x="11523" y="16819"/>
                    <a:pt x="11490" y="16757"/>
                  </a:cubicBezTo>
                  <a:cubicBezTo>
                    <a:pt x="11315" y="16435"/>
                    <a:pt x="11150" y="16108"/>
                    <a:pt x="10999" y="15775"/>
                  </a:cubicBezTo>
                  <a:close/>
                  <a:moveTo>
                    <a:pt x="12707" y="16117"/>
                  </a:moveTo>
                  <a:cubicBezTo>
                    <a:pt x="12612" y="16117"/>
                    <a:pt x="12512" y="16222"/>
                    <a:pt x="12569" y="16337"/>
                  </a:cubicBezTo>
                  <a:cubicBezTo>
                    <a:pt x="12725" y="16659"/>
                    <a:pt x="12883" y="16980"/>
                    <a:pt x="13040" y="17300"/>
                  </a:cubicBezTo>
                  <a:cubicBezTo>
                    <a:pt x="13065" y="17353"/>
                    <a:pt x="13107" y="17374"/>
                    <a:pt x="13150" y="17374"/>
                  </a:cubicBezTo>
                  <a:cubicBezTo>
                    <a:pt x="13245" y="17374"/>
                    <a:pt x="13346" y="17269"/>
                    <a:pt x="13289" y="17155"/>
                  </a:cubicBezTo>
                  <a:cubicBezTo>
                    <a:pt x="13133" y="16833"/>
                    <a:pt x="12975" y="16512"/>
                    <a:pt x="12818" y="16192"/>
                  </a:cubicBezTo>
                  <a:cubicBezTo>
                    <a:pt x="12793" y="16139"/>
                    <a:pt x="12750" y="16117"/>
                    <a:pt x="12707" y="16117"/>
                  </a:cubicBezTo>
                  <a:close/>
                  <a:moveTo>
                    <a:pt x="11800" y="15928"/>
                  </a:moveTo>
                  <a:lnTo>
                    <a:pt x="11800" y="15928"/>
                  </a:lnTo>
                  <a:cubicBezTo>
                    <a:pt x="12441" y="16035"/>
                    <a:pt x="13090" y="16111"/>
                    <a:pt x="13739" y="16169"/>
                  </a:cubicBezTo>
                  <a:cubicBezTo>
                    <a:pt x="13806" y="16659"/>
                    <a:pt x="13923" y="17130"/>
                    <a:pt x="14098" y="17593"/>
                  </a:cubicBezTo>
                  <a:cubicBezTo>
                    <a:pt x="14109" y="17623"/>
                    <a:pt x="14128" y="17645"/>
                    <a:pt x="14148" y="17661"/>
                  </a:cubicBezTo>
                  <a:cubicBezTo>
                    <a:pt x="13556" y="17559"/>
                    <a:pt x="12968" y="17424"/>
                    <a:pt x="12390" y="17244"/>
                  </a:cubicBezTo>
                  <a:cubicBezTo>
                    <a:pt x="12411" y="17223"/>
                    <a:pt x="12431" y="17202"/>
                    <a:pt x="12450" y="17182"/>
                  </a:cubicBezTo>
                  <a:cubicBezTo>
                    <a:pt x="12550" y="17079"/>
                    <a:pt x="12452" y="16934"/>
                    <a:pt x="12343" y="16934"/>
                  </a:cubicBezTo>
                  <a:cubicBezTo>
                    <a:pt x="12311" y="16934"/>
                    <a:pt x="12278" y="16947"/>
                    <a:pt x="12248" y="16977"/>
                  </a:cubicBezTo>
                  <a:cubicBezTo>
                    <a:pt x="12100" y="16626"/>
                    <a:pt x="11950" y="16277"/>
                    <a:pt x="11800" y="15928"/>
                  </a:cubicBezTo>
                  <a:close/>
                  <a:moveTo>
                    <a:pt x="14032" y="16195"/>
                  </a:moveTo>
                  <a:lnTo>
                    <a:pt x="14032" y="16195"/>
                  </a:lnTo>
                  <a:cubicBezTo>
                    <a:pt x="14251" y="16214"/>
                    <a:pt x="14471" y="16229"/>
                    <a:pt x="14690" y="16245"/>
                  </a:cubicBezTo>
                  <a:cubicBezTo>
                    <a:pt x="14717" y="16669"/>
                    <a:pt x="14736" y="17094"/>
                    <a:pt x="14774" y="17515"/>
                  </a:cubicBezTo>
                  <a:cubicBezTo>
                    <a:pt x="14780" y="17597"/>
                    <a:pt x="14791" y="17684"/>
                    <a:pt x="14820" y="17759"/>
                  </a:cubicBezTo>
                  <a:cubicBezTo>
                    <a:pt x="14641" y="17736"/>
                    <a:pt x="14466" y="17711"/>
                    <a:pt x="14289" y="17683"/>
                  </a:cubicBezTo>
                  <a:cubicBezTo>
                    <a:pt x="14358" y="17664"/>
                    <a:pt x="14411" y="17602"/>
                    <a:pt x="14377" y="17515"/>
                  </a:cubicBezTo>
                  <a:cubicBezTo>
                    <a:pt x="14215" y="17087"/>
                    <a:pt x="14096" y="16648"/>
                    <a:pt x="14032" y="16195"/>
                  </a:cubicBezTo>
                  <a:close/>
                  <a:moveTo>
                    <a:pt x="14979" y="16266"/>
                  </a:moveTo>
                  <a:lnTo>
                    <a:pt x="14979" y="16266"/>
                  </a:lnTo>
                  <a:cubicBezTo>
                    <a:pt x="15513" y="16302"/>
                    <a:pt x="16044" y="16334"/>
                    <a:pt x="16570" y="16368"/>
                  </a:cubicBezTo>
                  <a:cubicBezTo>
                    <a:pt x="17469" y="16429"/>
                    <a:pt x="18367" y="16474"/>
                    <a:pt x="19266" y="16506"/>
                  </a:cubicBezTo>
                  <a:cubicBezTo>
                    <a:pt x="19134" y="16975"/>
                    <a:pt x="19051" y="17450"/>
                    <a:pt x="19017" y="17935"/>
                  </a:cubicBezTo>
                  <a:cubicBezTo>
                    <a:pt x="19017" y="17939"/>
                    <a:pt x="19017" y="17942"/>
                    <a:pt x="19017" y="17945"/>
                  </a:cubicBezTo>
                  <a:cubicBezTo>
                    <a:pt x="18835" y="17943"/>
                    <a:pt x="18653" y="17942"/>
                    <a:pt x="18473" y="17940"/>
                  </a:cubicBezTo>
                  <a:cubicBezTo>
                    <a:pt x="18472" y="17929"/>
                    <a:pt x="18470" y="17918"/>
                    <a:pt x="18465" y="17907"/>
                  </a:cubicBezTo>
                  <a:cubicBezTo>
                    <a:pt x="18344" y="17517"/>
                    <a:pt x="18303" y="17119"/>
                    <a:pt x="18358" y="16713"/>
                  </a:cubicBezTo>
                  <a:cubicBezTo>
                    <a:pt x="18373" y="16603"/>
                    <a:pt x="18278" y="16531"/>
                    <a:pt x="18195" y="16531"/>
                  </a:cubicBezTo>
                  <a:cubicBezTo>
                    <a:pt x="18140" y="16531"/>
                    <a:pt x="18090" y="16563"/>
                    <a:pt x="18080" y="16635"/>
                  </a:cubicBezTo>
                  <a:cubicBezTo>
                    <a:pt x="18018" y="17079"/>
                    <a:pt x="18045" y="17511"/>
                    <a:pt x="18173" y="17937"/>
                  </a:cubicBezTo>
                  <a:cubicBezTo>
                    <a:pt x="17944" y="17935"/>
                    <a:pt x="17717" y="17931"/>
                    <a:pt x="17488" y="17926"/>
                  </a:cubicBezTo>
                  <a:lnTo>
                    <a:pt x="17488" y="16806"/>
                  </a:lnTo>
                  <a:cubicBezTo>
                    <a:pt x="17488" y="16713"/>
                    <a:pt x="17415" y="16666"/>
                    <a:pt x="17343" y="16666"/>
                  </a:cubicBezTo>
                  <a:cubicBezTo>
                    <a:pt x="17271" y="16666"/>
                    <a:pt x="17199" y="16713"/>
                    <a:pt x="17199" y="16806"/>
                  </a:cubicBezTo>
                  <a:lnTo>
                    <a:pt x="17199" y="17920"/>
                  </a:lnTo>
                  <a:cubicBezTo>
                    <a:pt x="17003" y="17915"/>
                    <a:pt x="16808" y="17909"/>
                    <a:pt x="16614" y="17901"/>
                  </a:cubicBezTo>
                  <a:cubicBezTo>
                    <a:pt x="16594" y="17882"/>
                    <a:pt x="16570" y="17867"/>
                    <a:pt x="16543" y="17863"/>
                  </a:cubicBezTo>
                  <a:cubicBezTo>
                    <a:pt x="16551" y="17844"/>
                    <a:pt x="16551" y="17819"/>
                    <a:pt x="16545" y="17785"/>
                  </a:cubicBezTo>
                  <a:cubicBezTo>
                    <a:pt x="16546" y="17757"/>
                    <a:pt x="16549" y="17727"/>
                    <a:pt x="16551" y="17697"/>
                  </a:cubicBezTo>
                  <a:lnTo>
                    <a:pt x="16575" y="17384"/>
                  </a:lnTo>
                  <a:cubicBezTo>
                    <a:pt x="16589" y="17191"/>
                    <a:pt x="16605" y="16999"/>
                    <a:pt x="16619" y="16804"/>
                  </a:cubicBezTo>
                  <a:cubicBezTo>
                    <a:pt x="16626" y="16712"/>
                    <a:pt x="16557" y="16666"/>
                    <a:pt x="16485" y="16666"/>
                  </a:cubicBezTo>
                  <a:cubicBezTo>
                    <a:pt x="16413" y="16666"/>
                    <a:pt x="16337" y="16712"/>
                    <a:pt x="16330" y="16804"/>
                  </a:cubicBezTo>
                  <a:cubicBezTo>
                    <a:pt x="16314" y="17013"/>
                    <a:pt x="16298" y="17221"/>
                    <a:pt x="16282" y="17428"/>
                  </a:cubicBezTo>
                  <a:cubicBezTo>
                    <a:pt x="16271" y="17572"/>
                    <a:pt x="16233" y="17738"/>
                    <a:pt x="16248" y="17883"/>
                  </a:cubicBezTo>
                  <a:cubicBezTo>
                    <a:pt x="16093" y="17875"/>
                    <a:pt x="15940" y="17866"/>
                    <a:pt x="15786" y="17855"/>
                  </a:cubicBezTo>
                  <a:cubicBezTo>
                    <a:pt x="15790" y="17841"/>
                    <a:pt x="15791" y="17826"/>
                    <a:pt x="15790" y="17809"/>
                  </a:cubicBezTo>
                  <a:cubicBezTo>
                    <a:pt x="15761" y="17463"/>
                    <a:pt x="15772" y="17122"/>
                    <a:pt x="15832" y="16781"/>
                  </a:cubicBezTo>
                  <a:cubicBezTo>
                    <a:pt x="15851" y="16671"/>
                    <a:pt x="15758" y="16599"/>
                    <a:pt x="15673" y="16599"/>
                  </a:cubicBezTo>
                  <a:cubicBezTo>
                    <a:pt x="15618" y="16599"/>
                    <a:pt x="15566" y="16631"/>
                    <a:pt x="15553" y="16703"/>
                  </a:cubicBezTo>
                  <a:cubicBezTo>
                    <a:pt x="15489" y="17071"/>
                    <a:pt x="15469" y="17438"/>
                    <a:pt x="15501" y="17809"/>
                  </a:cubicBezTo>
                  <a:cubicBezTo>
                    <a:pt x="15501" y="17817"/>
                    <a:pt x="15502" y="17825"/>
                    <a:pt x="15504" y="17833"/>
                  </a:cubicBezTo>
                  <a:cubicBezTo>
                    <a:pt x="15414" y="17825"/>
                    <a:pt x="15322" y="17815"/>
                    <a:pt x="15230" y="17806"/>
                  </a:cubicBezTo>
                  <a:cubicBezTo>
                    <a:pt x="15232" y="17749"/>
                    <a:pt x="15200" y="17697"/>
                    <a:pt x="15126" y="17683"/>
                  </a:cubicBezTo>
                  <a:cubicBezTo>
                    <a:pt x="14998" y="17661"/>
                    <a:pt x="14989" y="16568"/>
                    <a:pt x="14979" y="16266"/>
                  </a:cubicBezTo>
                  <a:close/>
                  <a:moveTo>
                    <a:pt x="19565" y="16517"/>
                  </a:moveTo>
                  <a:cubicBezTo>
                    <a:pt x="19765" y="16523"/>
                    <a:pt x="19966" y="16530"/>
                    <a:pt x="20167" y="16534"/>
                  </a:cubicBezTo>
                  <a:cubicBezTo>
                    <a:pt x="20159" y="16545"/>
                    <a:pt x="20152" y="16558"/>
                    <a:pt x="20148" y="16571"/>
                  </a:cubicBezTo>
                  <a:cubicBezTo>
                    <a:pt x="19988" y="16992"/>
                    <a:pt x="19893" y="17424"/>
                    <a:pt x="19859" y="17872"/>
                  </a:cubicBezTo>
                  <a:cubicBezTo>
                    <a:pt x="19855" y="17904"/>
                    <a:pt x="19862" y="17929"/>
                    <a:pt x="19874" y="17950"/>
                  </a:cubicBezTo>
                  <a:cubicBezTo>
                    <a:pt x="19685" y="17950"/>
                    <a:pt x="19494" y="17948"/>
                    <a:pt x="19304" y="17946"/>
                  </a:cubicBezTo>
                  <a:cubicBezTo>
                    <a:pt x="19304" y="17943"/>
                    <a:pt x="19306" y="17940"/>
                    <a:pt x="19306" y="17935"/>
                  </a:cubicBezTo>
                  <a:cubicBezTo>
                    <a:pt x="19340" y="17452"/>
                    <a:pt x="19427" y="16981"/>
                    <a:pt x="19565" y="16517"/>
                  </a:cubicBezTo>
                  <a:close/>
                  <a:moveTo>
                    <a:pt x="27174" y="16477"/>
                  </a:moveTo>
                  <a:lnTo>
                    <a:pt x="27174" y="16477"/>
                  </a:lnTo>
                  <a:cubicBezTo>
                    <a:pt x="27107" y="16520"/>
                    <a:pt x="27039" y="16561"/>
                    <a:pt x="26975" y="16605"/>
                  </a:cubicBezTo>
                  <a:lnTo>
                    <a:pt x="26973" y="16604"/>
                  </a:lnTo>
                  <a:cubicBezTo>
                    <a:pt x="26441" y="16956"/>
                    <a:pt x="25893" y="17239"/>
                    <a:pt x="25329" y="17454"/>
                  </a:cubicBezTo>
                  <a:cubicBezTo>
                    <a:pt x="25468" y="17239"/>
                    <a:pt x="25542" y="16999"/>
                    <a:pt x="25559" y="16740"/>
                  </a:cubicBezTo>
                  <a:cubicBezTo>
                    <a:pt x="25566" y="16647"/>
                    <a:pt x="25497" y="16600"/>
                    <a:pt x="25425" y="16600"/>
                  </a:cubicBezTo>
                  <a:cubicBezTo>
                    <a:pt x="25352" y="16600"/>
                    <a:pt x="25277" y="16647"/>
                    <a:pt x="25270" y="16740"/>
                  </a:cubicBezTo>
                  <a:cubicBezTo>
                    <a:pt x="25254" y="16986"/>
                    <a:pt x="25164" y="17202"/>
                    <a:pt x="25016" y="17398"/>
                  </a:cubicBezTo>
                  <a:cubicBezTo>
                    <a:pt x="24969" y="17460"/>
                    <a:pt x="24986" y="17523"/>
                    <a:pt x="25030" y="17563"/>
                  </a:cubicBezTo>
                  <a:cubicBezTo>
                    <a:pt x="24845" y="17624"/>
                    <a:pt x="24659" y="17680"/>
                    <a:pt x="24469" y="17728"/>
                  </a:cubicBezTo>
                  <a:cubicBezTo>
                    <a:pt x="24544" y="17435"/>
                    <a:pt x="24616" y="17141"/>
                    <a:pt x="24689" y="16846"/>
                  </a:cubicBezTo>
                  <a:cubicBezTo>
                    <a:pt x="24717" y="16737"/>
                    <a:pt x="24626" y="16666"/>
                    <a:pt x="24541" y="16666"/>
                  </a:cubicBezTo>
                  <a:cubicBezTo>
                    <a:pt x="24484" y="16666"/>
                    <a:pt x="24429" y="16697"/>
                    <a:pt x="24411" y="16770"/>
                  </a:cubicBezTo>
                  <a:cubicBezTo>
                    <a:pt x="24334" y="17078"/>
                    <a:pt x="24256" y="17386"/>
                    <a:pt x="24180" y="17695"/>
                  </a:cubicBezTo>
                  <a:cubicBezTo>
                    <a:pt x="24171" y="17733"/>
                    <a:pt x="24176" y="17768"/>
                    <a:pt x="24191" y="17795"/>
                  </a:cubicBezTo>
                  <a:cubicBezTo>
                    <a:pt x="23948" y="17849"/>
                    <a:pt x="23703" y="17891"/>
                    <a:pt x="23455" y="17923"/>
                  </a:cubicBezTo>
                  <a:cubicBezTo>
                    <a:pt x="23481" y="17673"/>
                    <a:pt x="23553" y="17438"/>
                    <a:pt x="23672" y="17215"/>
                  </a:cubicBezTo>
                  <a:cubicBezTo>
                    <a:pt x="23733" y="17102"/>
                    <a:pt x="23633" y="16996"/>
                    <a:pt x="23536" y="16996"/>
                  </a:cubicBezTo>
                  <a:cubicBezTo>
                    <a:pt x="23492" y="16996"/>
                    <a:pt x="23449" y="17017"/>
                    <a:pt x="23422" y="17068"/>
                  </a:cubicBezTo>
                  <a:cubicBezTo>
                    <a:pt x="23274" y="17348"/>
                    <a:pt x="23187" y="17642"/>
                    <a:pt x="23163" y="17956"/>
                  </a:cubicBezTo>
                  <a:cubicBezTo>
                    <a:pt x="22896" y="17980"/>
                    <a:pt x="22626" y="17992"/>
                    <a:pt x="22351" y="17992"/>
                  </a:cubicBezTo>
                  <a:cubicBezTo>
                    <a:pt x="22331" y="17672"/>
                    <a:pt x="22388" y="17357"/>
                    <a:pt x="22509" y="17056"/>
                  </a:cubicBezTo>
                  <a:cubicBezTo>
                    <a:pt x="22551" y="16951"/>
                    <a:pt x="22465" y="16882"/>
                    <a:pt x="22376" y="16882"/>
                  </a:cubicBezTo>
                  <a:cubicBezTo>
                    <a:pt x="22318" y="16882"/>
                    <a:pt x="22258" y="16912"/>
                    <a:pt x="22231" y="16980"/>
                  </a:cubicBezTo>
                  <a:cubicBezTo>
                    <a:pt x="22098" y="17307"/>
                    <a:pt x="22046" y="17645"/>
                    <a:pt x="22064" y="17989"/>
                  </a:cubicBezTo>
                  <a:cubicBezTo>
                    <a:pt x="22043" y="17989"/>
                    <a:pt x="22021" y="17988"/>
                    <a:pt x="22001" y="17988"/>
                  </a:cubicBezTo>
                  <a:cubicBezTo>
                    <a:pt x="21710" y="17978"/>
                    <a:pt x="21419" y="17970"/>
                    <a:pt x="21130" y="17965"/>
                  </a:cubicBezTo>
                  <a:cubicBezTo>
                    <a:pt x="21165" y="17651"/>
                    <a:pt x="21242" y="17348"/>
                    <a:pt x="21362" y="17051"/>
                  </a:cubicBezTo>
                  <a:cubicBezTo>
                    <a:pt x="21404" y="16946"/>
                    <a:pt x="21318" y="16876"/>
                    <a:pt x="21229" y="16876"/>
                  </a:cubicBezTo>
                  <a:cubicBezTo>
                    <a:pt x="21170" y="16876"/>
                    <a:pt x="21110" y="16906"/>
                    <a:pt x="21083" y="16973"/>
                  </a:cubicBezTo>
                  <a:cubicBezTo>
                    <a:pt x="20955" y="17293"/>
                    <a:pt x="20874" y="17623"/>
                    <a:pt x="20840" y="17961"/>
                  </a:cubicBezTo>
                  <a:cubicBezTo>
                    <a:pt x="20599" y="17958"/>
                    <a:pt x="20358" y="17954"/>
                    <a:pt x="20118" y="17953"/>
                  </a:cubicBezTo>
                  <a:cubicBezTo>
                    <a:pt x="20133" y="17931"/>
                    <a:pt x="20145" y="17905"/>
                    <a:pt x="20148" y="17872"/>
                  </a:cubicBezTo>
                  <a:cubicBezTo>
                    <a:pt x="20181" y="17450"/>
                    <a:pt x="20276" y="17045"/>
                    <a:pt x="20426" y="16648"/>
                  </a:cubicBezTo>
                  <a:cubicBezTo>
                    <a:pt x="20443" y="16607"/>
                    <a:pt x="20438" y="16571"/>
                    <a:pt x="20421" y="16542"/>
                  </a:cubicBezTo>
                  <a:lnTo>
                    <a:pt x="20421" y="16542"/>
                  </a:lnTo>
                  <a:cubicBezTo>
                    <a:pt x="21212" y="16562"/>
                    <a:pt x="22004" y="16571"/>
                    <a:pt x="22795" y="16571"/>
                  </a:cubicBezTo>
                  <a:cubicBezTo>
                    <a:pt x="24255" y="16571"/>
                    <a:pt x="25714" y="16539"/>
                    <a:pt x="27174" y="16477"/>
                  </a:cubicBezTo>
                  <a:close/>
                  <a:moveTo>
                    <a:pt x="14949" y="0"/>
                  </a:moveTo>
                  <a:cubicBezTo>
                    <a:pt x="14845" y="0"/>
                    <a:pt x="14744" y="103"/>
                    <a:pt x="14821" y="209"/>
                  </a:cubicBezTo>
                  <a:cubicBezTo>
                    <a:pt x="15229" y="762"/>
                    <a:pt x="15698" y="1405"/>
                    <a:pt x="15888" y="2078"/>
                  </a:cubicBezTo>
                  <a:cubicBezTo>
                    <a:pt x="16458" y="4087"/>
                    <a:pt x="15775" y="4005"/>
                    <a:pt x="15022" y="5168"/>
                  </a:cubicBezTo>
                  <a:cubicBezTo>
                    <a:pt x="14733" y="5613"/>
                    <a:pt x="14548" y="5981"/>
                    <a:pt x="14576" y="6526"/>
                  </a:cubicBezTo>
                  <a:cubicBezTo>
                    <a:pt x="14597" y="6938"/>
                    <a:pt x="14769" y="7305"/>
                    <a:pt x="14960" y="7665"/>
                  </a:cubicBezTo>
                  <a:cubicBezTo>
                    <a:pt x="13022" y="7728"/>
                    <a:pt x="11078" y="7877"/>
                    <a:pt x="9128" y="8112"/>
                  </a:cubicBezTo>
                  <a:cubicBezTo>
                    <a:pt x="6846" y="8387"/>
                    <a:pt x="4575" y="8824"/>
                    <a:pt x="2434" y="9709"/>
                  </a:cubicBezTo>
                  <a:cubicBezTo>
                    <a:pt x="1764" y="9985"/>
                    <a:pt x="1112" y="10398"/>
                    <a:pt x="581" y="10887"/>
                  </a:cubicBezTo>
                  <a:cubicBezTo>
                    <a:pt x="0" y="11423"/>
                    <a:pt x="251" y="12176"/>
                    <a:pt x="1024" y="12394"/>
                  </a:cubicBezTo>
                  <a:cubicBezTo>
                    <a:pt x="2374" y="12772"/>
                    <a:pt x="3718" y="13200"/>
                    <a:pt x="5096" y="13437"/>
                  </a:cubicBezTo>
                  <a:cubicBezTo>
                    <a:pt x="6317" y="13645"/>
                    <a:pt x="7295" y="14132"/>
                    <a:pt x="8089" y="15072"/>
                  </a:cubicBezTo>
                  <a:cubicBezTo>
                    <a:pt x="9631" y="16896"/>
                    <a:pt x="11689" y="17803"/>
                    <a:pt x="13983" y="18134"/>
                  </a:cubicBezTo>
                  <a:cubicBezTo>
                    <a:pt x="15793" y="18398"/>
                    <a:pt x="17631" y="18460"/>
                    <a:pt x="19457" y="18611"/>
                  </a:cubicBezTo>
                  <a:cubicBezTo>
                    <a:pt x="19459" y="18558"/>
                    <a:pt x="19462" y="18504"/>
                    <a:pt x="19465" y="18449"/>
                  </a:cubicBezTo>
                  <a:cubicBezTo>
                    <a:pt x="20176" y="18449"/>
                    <a:pt x="20888" y="18456"/>
                    <a:pt x="21599" y="18456"/>
                  </a:cubicBezTo>
                  <a:cubicBezTo>
                    <a:pt x="22019" y="18456"/>
                    <a:pt x="22440" y="18453"/>
                    <a:pt x="22860" y="18446"/>
                  </a:cubicBezTo>
                  <a:cubicBezTo>
                    <a:pt x="24206" y="18419"/>
                    <a:pt x="25534" y="18194"/>
                    <a:pt x="26652" y="17422"/>
                  </a:cubicBezTo>
                  <a:cubicBezTo>
                    <a:pt x="28322" y="16269"/>
                    <a:pt x="30200" y="15681"/>
                    <a:pt x="32100" y="15070"/>
                  </a:cubicBezTo>
                  <a:cubicBezTo>
                    <a:pt x="33612" y="14584"/>
                    <a:pt x="35062" y="13879"/>
                    <a:pt x="36492" y="13173"/>
                  </a:cubicBezTo>
                  <a:cubicBezTo>
                    <a:pt x="37408" y="12720"/>
                    <a:pt x="37430" y="11985"/>
                    <a:pt x="36621" y="11320"/>
                  </a:cubicBezTo>
                  <a:cubicBezTo>
                    <a:pt x="36204" y="10977"/>
                    <a:pt x="35730" y="10669"/>
                    <a:pt x="35233" y="10464"/>
                  </a:cubicBezTo>
                  <a:cubicBezTo>
                    <a:pt x="34334" y="10094"/>
                    <a:pt x="33418" y="9739"/>
                    <a:pt x="32476" y="9507"/>
                  </a:cubicBezTo>
                  <a:cubicBezTo>
                    <a:pt x="30085" y="8918"/>
                    <a:pt x="27684" y="8469"/>
                    <a:pt x="25275" y="8158"/>
                  </a:cubicBezTo>
                  <a:cubicBezTo>
                    <a:pt x="24907" y="6973"/>
                    <a:pt x="25998" y="6343"/>
                    <a:pt x="26180" y="5247"/>
                  </a:cubicBezTo>
                  <a:cubicBezTo>
                    <a:pt x="26335" y="4308"/>
                    <a:pt x="25765" y="3473"/>
                    <a:pt x="25253" y="2749"/>
                  </a:cubicBezTo>
                  <a:cubicBezTo>
                    <a:pt x="25221" y="2705"/>
                    <a:pt x="25176" y="2686"/>
                    <a:pt x="25132" y="2686"/>
                  </a:cubicBezTo>
                  <a:cubicBezTo>
                    <a:pt x="25028" y="2686"/>
                    <a:pt x="24927" y="2789"/>
                    <a:pt x="25003" y="2896"/>
                  </a:cubicBezTo>
                  <a:cubicBezTo>
                    <a:pt x="25521" y="3628"/>
                    <a:pt x="26040" y="4421"/>
                    <a:pt x="25784" y="5338"/>
                  </a:cubicBezTo>
                  <a:cubicBezTo>
                    <a:pt x="25638" y="5856"/>
                    <a:pt x="25343" y="6156"/>
                    <a:pt x="25123" y="6630"/>
                  </a:cubicBezTo>
                  <a:cubicBezTo>
                    <a:pt x="24894" y="7128"/>
                    <a:pt x="24844" y="7626"/>
                    <a:pt x="24967" y="8120"/>
                  </a:cubicBezTo>
                  <a:cubicBezTo>
                    <a:pt x="22906" y="7864"/>
                    <a:pt x="20838" y="7709"/>
                    <a:pt x="18766" y="7654"/>
                  </a:cubicBezTo>
                  <a:cubicBezTo>
                    <a:pt x="18263" y="6507"/>
                    <a:pt x="18886" y="5713"/>
                    <a:pt x="19468" y="4604"/>
                  </a:cubicBezTo>
                  <a:cubicBezTo>
                    <a:pt x="20397" y="2836"/>
                    <a:pt x="19922" y="1734"/>
                    <a:pt x="18745" y="132"/>
                  </a:cubicBezTo>
                  <a:cubicBezTo>
                    <a:pt x="18713" y="88"/>
                    <a:pt x="18668" y="70"/>
                    <a:pt x="18623" y="70"/>
                  </a:cubicBezTo>
                  <a:cubicBezTo>
                    <a:pt x="18519" y="70"/>
                    <a:pt x="18418" y="172"/>
                    <a:pt x="18495" y="277"/>
                  </a:cubicBezTo>
                  <a:cubicBezTo>
                    <a:pt x="18759" y="636"/>
                    <a:pt x="19050" y="1001"/>
                    <a:pt x="19257" y="1399"/>
                  </a:cubicBezTo>
                  <a:cubicBezTo>
                    <a:pt x="20054" y="2933"/>
                    <a:pt x="19765" y="3613"/>
                    <a:pt x="18931" y="4751"/>
                  </a:cubicBezTo>
                  <a:cubicBezTo>
                    <a:pt x="18612" y="5185"/>
                    <a:pt x="18266" y="5446"/>
                    <a:pt x="18154" y="6010"/>
                  </a:cubicBezTo>
                  <a:cubicBezTo>
                    <a:pt x="18031" y="6627"/>
                    <a:pt x="18224" y="7150"/>
                    <a:pt x="18475" y="7648"/>
                  </a:cubicBezTo>
                  <a:cubicBezTo>
                    <a:pt x="18003" y="7637"/>
                    <a:pt x="17531" y="7632"/>
                    <a:pt x="17059" y="7632"/>
                  </a:cubicBezTo>
                  <a:cubicBezTo>
                    <a:pt x="16475" y="7632"/>
                    <a:pt x="15891" y="7640"/>
                    <a:pt x="15306" y="7656"/>
                  </a:cubicBezTo>
                  <a:cubicBezTo>
                    <a:pt x="14911" y="6829"/>
                    <a:pt x="14662" y="6504"/>
                    <a:pt x="15515" y="5022"/>
                  </a:cubicBezTo>
                  <a:cubicBezTo>
                    <a:pt x="15772" y="4577"/>
                    <a:pt x="15858" y="4736"/>
                    <a:pt x="16104" y="4280"/>
                  </a:cubicBezTo>
                  <a:cubicBezTo>
                    <a:pt x="16880" y="2841"/>
                    <a:pt x="15933" y="1230"/>
                    <a:pt x="15071" y="62"/>
                  </a:cubicBezTo>
                  <a:cubicBezTo>
                    <a:pt x="15039" y="18"/>
                    <a:pt x="14994" y="0"/>
                    <a:pt x="149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9"/>
          <p:cNvSpPr txBox="1">
            <a:spLocks noGrp="1"/>
          </p:cNvSpPr>
          <p:nvPr>
            <p:ph type="title"/>
          </p:nvPr>
        </p:nvSpPr>
        <p:spPr>
          <a:xfrm>
            <a:off x="4878750" y="794141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19"/>
          <p:cNvSpPr txBox="1">
            <a:spLocks noGrp="1"/>
          </p:cNvSpPr>
          <p:nvPr>
            <p:ph type="subTitle" idx="1"/>
          </p:nvPr>
        </p:nvSpPr>
        <p:spPr>
          <a:xfrm>
            <a:off x="5687250" y="2605041"/>
            <a:ext cx="27855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19"/>
          <p:cNvSpPr>
            <a:spLocks noGrp="1"/>
          </p:cNvSpPr>
          <p:nvPr>
            <p:ph type="pic" idx="2"/>
          </p:nvPr>
        </p:nvSpPr>
        <p:spPr>
          <a:xfrm>
            <a:off x="810575" y="1057200"/>
            <a:ext cx="3813600" cy="40863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393" name="Google Shape;393;p19"/>
          <p:cNvGrpSpPr/>
          <p:nvPr/>
        </p:nvGrpSpPr>
        <p:grpSpPr>
          <a:xfrm>
            <a:off x="5861938" y="3220713"/>
            <a:ext cx="3783213" cy="1972563"/>
            <a:chOff x="5861938" y="3220713"/>
            <a:chExt cx="3783213" cy="1972563"/>
          </a:xfrm>
        </p:grpSpPr>
        <p:sp>
          <p:nvSpPr>
            <p:cNvPr id="394" name="Google Shape;394;p19"/>
            <p:cNvSpPr/>
            <p:nvPr/>
          </p:nvSpPr>
          <p:spPr>
            <a:xfrm flipH="1">
              <a:off x="8602938" y="3220713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 flipH="1">
              <a:off x="8021325" y="4416025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 flipH="1">
              <a:off x="8516150" y="3905638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 flipH="1">
              <a:off x="8869550" y="4632875"/>
              <a:ext cx="150725" cy="249850"/>
            </a:xfrm>
            <a:custGeom>
              <a:avLst/>
              <a:gdLst/>
              <a:ahLst/>
              <a:cxnLst/>
              <a:rect l="l" t="t" r="r" b="b"/>
              <a:pathLst>
                <a:path w="6029" h="9994" extrusionOk="0">
                  <a:moveTo>
                    <a:pt x="1550" y="3968"/>
                  </a:moveTo>
                  <a:lnTo>
                    <a:pt x="1550" y="3968"/>
                  </a:lnTo>
                  <a:cubicBezTo>
                    <a:pt x="1713" y="4202"/>
                    <a:pt x="1697" y="4414"/>
                    <a:pt x="1504" y="4606"/>
                  </a:cubicBezTo>
                  <a:lnTo>
                    <a:pt x="1504" y="4606"/>
                  </a:lnTo>
                  <a:cubicBezTo>
                    <a:pt x="1492" y="4454"/>
                    <a:pt x="1475" y="4303"/>
                    <a:pt x="1476" y="4151"/>
                  </a:cubicBezTo>
                  <a:cubicBezTo>
                    <a:pt x="1476" y="4091"/>
                    <a:pt x="1525" y="4030"/>
                    <a:pt x="1550" y="3968"/>
                  </a:cubicBezTo>
                  <a:close/>
                  <a:moveTo>
                    <a:pt x="1485" y="4700"/>
                  </a:moveTo>
                  <a:lnTo>
                    <a:pt x="1485" y="4700"/>
                  </a:lnTo>
                  <a:cubicBezTo>
                    <a:pt x="1568" y="4960"/>
                    <a:pt x="1652" y="5220"/>
                    <a:pt x="1748" y="5518"/>
                  </a:cubicBezTo>
                  <a:cubicBezTo>
                    <a:pt x="1470" y="5239"/>
                    <a:pt x="1382" y="4967"/>
                    <a:pt x="1485" y="4700"/>
                  </a:cubicBezTo>
                  <a:close/>
                  <a:moveTo>
                    <a:pt x="2486" y="522"/>
                  </a:moveTo>
                  <a:cubicBezTo>
                    <a:pt x="2888" y="522"/>
                    <a:pt x="3353" y="688"/>
                    <a:pt x="3692" y="994"/>
                  </a:cubicBezTo>
                  <a:cubicBezTo>
                    <a:pt x="3872" y="1157"/>
                    <a:pt x="4029" y="1349"/>
                    <a:pt x="4168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7" y="7277"/>
                    <a:pt x="519" y="7072"/>
                  </a:cubicBezTo>
                  <a:cubicBezTo>
                    <a:pt x="560" y="6802"/>
                    <a:pt x="639" y="6537"/>
                    <a:pt x="701" y="6276"/>
                  </a:cubicBezTo>
                  <a:cubicBezTo>
                    <a:pt x="799" y="6288"/>
                    <a:pt x="895" y="6294"/>
                    <a:pt x="988" y="6294"/>
                  </a:cubicBezTo>
                  <a:cubicBezTo>
                    <a:pt x="2097" y="6294"/>
                    <a:pt x="2789" y="5467"/>
                    <a:pt x="2531" y="4357"/>
                  </a:cubicBezTo>
                  <a:cubicBezTo>
                    <a:pt x="2425" y="3899"/>
                    <a:pt x="2136" y="3480"/>
                    <a:pt x="1912" y="3054"/>
                  </a:cubicBezTo>
                  <a:cubicBezTo>
                    <a:pt x="1784" y="2814"/>
                    <a:pt x="1558" y="2611"/>
                    <a:pt x="1478" y="2360"/>
                  </a:cubicBezTo>
                  <a:cubicBezTo>
                    <a:pt x="1277" y="1743"/>
                    <a:pt x="1536" y="904"/>
                    <a:pt x="1950" y="653"/>
                  </a:cubicBezTo>
                  <a:cubicBezTo>
                    <a:pt x="2096" y="564"/>
                    <a:pt x="2283" y="522"/>
                    <a:pt x="2486" y="522"/>
                  </a:cubicBezTo>
                  <a:close/>
                  <a:moveTo>
                    <a:pt x="2672" y="1"/>
                  </a:moveTo>
                  <a:cubicBezTo>
                    <a:pt x="2413" y="1"/>
                    <a:pt x="2149" y="61"/>
                    <a:pt x="1892" y="185"/>
                  </a:cubicBezTo>
                  <a:cubicBezTo>
                    <a:pt x="1189" y="526"/>
                    <a:pt x="969" y="1188"/>
                    <a:pt x="1026" y="1946"/>
                  </a:cubicBezTo>
                  <a:cubicBezTo>
                    <a:pt x="1039" y="2120"/>
                    <a:pt x="1050" y="2294"/>
                    <a:pt x="1078" y="2466"/>
                  </a:cubicBezTo>
                  <a:cubicBezTo>
                    <a:pt x="1228" y="3389"/>
                    <a:pt x="1083" y="4248"/>
                    <a:pt x="715" y="5117"/>
                  </a:cubicBezTo>
                  <a:cubicBezTo>
                    <a:pt x="419" y="5813"/>
                    <a:pt x="220" y="6575"/>
                    <a:pt x="127" y="7325"/>
                  </a:cubicBezTo>
                  <a:cubicBezTo>
                    <a:pt x="1" y="8344"/>
                    <a:pt x="426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8" y="9231"/>
                    <a:pt x="4716" y="9029"/>
                    <a:pt x="4826" y="8758"/>
                  </a:cubicBezTo>
                  <a:cubicBezTo>
                    <a:pt x="5713" y="6589"/>
                    <a:pt x="6028" y="4369"/>
                    <a:pt x="5070" y="2149"/>
                  </a:cubicBezTo>
                  <a:cubicBezTo>
                    <a:pt x="4803" y="1529"/>
                    <a:pt x="4337" y="959"/>
                    <a:pt x="3846" y="487"/>
                  </a:cubicBezTo>
                  <a:cubicBezTo>
                    <a:pt x="3513" y="167"/>
                    <a:pt x="3101" y="1"/>
                    <a:pt x="2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9"/>
            <p:cNvSpPr/>
            <p:nvPr/>
          </p:nvSpPr>
          <p:spPr>
            <a:xfrm rot="10800000">
              <a:off x="6583550" y="4834000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9"/>
            <p:cNvSpPr/>
            <p:nvPr/>
          </p:nvSpPr>
          <p:spPr>
            <a:xfrm flipH="1">
              <a:off x="8984875" y="3395338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1" y="2684"/>
                  </a:moveTo>
                  <a:cubicBezTo>
                    <a:pt x="6956" y="2684"/>
                    <a:pt x="6932" y="2691"/>
                    <a:pt x="6909" y="2704"/>
                  </a:cubicBezTo>
                  <a:lnTo>
                    <a:pt x="6759" y="2790"/>
                  </a:lnTo>
                  <a:cubicBezTo>
                    <a:pt x="6694" y="2828"/>
                    <a:pt x="6669" y="2910"/>
                    <a:pt x="6701" y="2978"/>
                  </a:cubicBezTo>
                  <a:lnTo>
                    <a:pt x="7080" y="3779"/>
                  </a:lnTo>
                  <a:cubicBezTo>
                    <a:pt x="7104" y="3833"/>
                    <a:pt x="7156" y="3863"/>
                    <a:pt x="7211" y="3863"/>
                  </a:cubicBezTo>
                  <a:cubicBezTo>
                    <a:pt x="7230" y="3863"/>
                    <a:pt x="7251" y="3858"/>
                    <a:pt x="7269" y="3850"/>
                  </a:cubicBezTo>
                  <a:lnTo>
                    <a:pt x="7415" y="3786"/>
                  </a:lnTo>
                  <a:cubicBezTo>
                    <a:pt x="7450" y="3770"/>
                    <a:pt x="7478" y="3740"/>
                    <a:pt x="7491" y="3705"/>
                  </a:cubicBezTo>
                  <a:cubicBezTo>
                    <a:pt x="7505" y="3669"/>
                    <a:pt x="7503" y="3628"/>
                    <a:pt x="7487" y="3593"/>
                  </a:cubicBezTo>
                  <a:lnTo>
                    <a:pt x="7113" y="2770"/>
                  </a:lnTo>
                  <a:cubicBezTo>
                    <a:pt x="7097" y="2734"/>
                    <a:pt x="7066" y="2705"/>
                    <a:pt x="7026" y="2692"/>
                  </a:cubicBezTo>
                  <a:cubicBezTo>
                    <a:pt x="7012" y="2687"/>
                    <a:pt x="6996" y="2684"/>
                    <a:pt x="6981" y="2684"/>
                  </a:cubicBezTo>
                  <a:close/>
                  <a:moveTo>
                    <a:pt x="6243" y="3125"/>
                  </a:moveTo>
                  <a:cubicBezTo>
                    <a:pt x="6219" y="3125"/>
                    <a:pt x="6194" y="3131"/>
                    <a:pt x="6172" y="3144"/>
                  </a:cubicBezTo>
                  <a:lnTo>
                    <a:pt x="6034" y="3223"/>
                  </a:lnTo>
                  <a:cubicBezTo>
                    <a:pt x="6001" y="3244"/>
                    <a:pt x="5977" y="3275"/>
                    <a:pt x="5968" y="3313"/>
                  </a:cubicBezTo>
                  <a:cubicBezTo>
                    <a:pt x="5958" y="3351"/>
                    <a:pt x="5965" y="3392"/>
                    <a:pt x="5987" y="3425"/>
                  </a:cubicBezTo>
                  <a:lnTo>
                    <a:pt x="6380" y="4052"/>
                  </a:lnTo>
                  <a:lnTo>
                    <a:pt x="6380" y="4054"/>
                  </a:lnTo>
                  <a:cubicBezTo>
                    <a:pt x="6409" y="4097"/>
                    <a:pt x="6454" y="4120"/>
                    <a:pt x="6503" y="4120"/>
                  </a:cubicBezTo>
                  <a:cubicBezTo>
                    <a:pt x="6529" y="4120"/>
                    <a:pt x="6554" y="4114"/>
                    <a:pt x="6576" y="4101"/>
                  </a:cubicBezTo>
                  <a:lnTo>
                    <a:pt x="6698" y="4029"/>
                  </a:lnTo>
                  <a:cubicBezTo>
                    <a:pt x="6731" y="4010"/>
                    <a:pt x="6755" y="3978"/>
                    <a:pt x="6764" y="3940"/>
                  </a:cubicBezTo>
                  <a:cubicBezTo>
                    <a:pt x="6773" y="3904"/>
                    <a:pt x="6767" y="3865"/>
                    <a:pt x="6748" y="3831"/>
                  </a:cubicBezTo>
                  <a:lnTo>
                    <a:pt x="6368" y="3195"/>
                  </a:lnTo>
                  <a:cubicBezTo>
                    <a:pt x="6340" y="3150"/>
                    <a:pt x="6292" y="3125"/>
                    <a:pt x="6243" y="3125"/>
                  </a:cubicBezTo>
                  <a:close/>
                  <a:moveTo>
                    <a:pt x="13615" y="1991"/>
                  </a:moveTo>
                  <a:cubicBezTo>
                    <a:pt x="13575" y="1991"/>
                    <a:pt x="13536" y="2007"/>
                    <a:pt x="13507" y="2039"/>
                  </a:cubicBezTo>
                  <a:cubicBezTo>
                    <a:pt x="13059" y="2535"/>
                    <a:pt x="12804" y="3302"/>
                    <a:pt x="12730" y="4386"/>
                  </a:cubicBezTo>
                  <a:cubicBezTo>
                    <a:pt x="12632" y="5804"/>
                    <a:pt x="12710" y="6468"/>
                    <a:pt x="13018" y="6833"/>
                  </a:cubicBezTo>
                  <a:cubicBezTo>
                    <a:pt x="13046" y="6866"/>
                    <a:pt x="13087" y="6883"/>
                    <a:pt x="13128" y="6883"/>
                  </a:cubicBezTo>
                  <a:cubicBezTo>
                    <a:pt x="13146" y="6883"/>
                    <a:pt x="13163" y="6880"/>
                    <a:pt x="13180" y="6874"/>
                  </a:cubicBezTo>
                  <a:cubicBezTo>
                    <a:pt x="13237" y="6852"/>
                    <a:pt x="13275" y="6795"/>
                    <a:pt x="13273" y="6733"/>
                  </a:cubicBezTo>
                  <a:cubicBezTo>
                    <a:pt x="13215" y="5144"/>
                    <a:pt x="13160" y="3642"/>
                    <a:pt x="13749" y="2189"/>
                  </a:cubicBezTo>
                  <a:cubicBezTo>
                    <a:pt x="13776" y="2124"/>
                    <a:pt x="13752" y="2050"/>
                    <a:pt x="13692" y="2013"/>
                  </a:cubicBezTo>
                  <a:cubicBezTo>
                    <a:pt x="13668" y="1998"/>
                    <a:pt x="13641" y="1991"/>
                    <a:pt x="13615" y="1991"/>
                  </a:cubicBezTo>
                  <a:close/>
                  <a:moveTo>
                    <a:pt x="4567" y="4580"/>
                  </a:moveTo>
                  <a:cubicBezTo>
                    <a:pt x="4545" y="4580"/>
                    <a:pt x="4523" y="4585"/>
                    <a:pt x="4502" y="4596"/>
                  </a:cubicBezTo>
                  <a:cubicBezTo>
                    <a:pt x="4444" y="4627"/>
                    <a:pt x="4412" y="4692"/>
                    <a:pt x="4426" y="4757"/>
                  </a:cubicBezTo>
                  <a:cubicBezTo>
                    <a:pt x="4726" y="6079"/>
                    <a:pt x="7386" y="8439"/>
                    <a:pt x="8678" y="8526"/>
                  </a:cubicBezTo>
                  <a:lnTo>
                    <a:pt x="8677" y="8526"/>
                  </a:lnTo>
                  <a:cubicBezTo>
                    <a:pt x="8682" y="8527"/>
                    <a:pt x="8683" y="8527"/>
                    <a:pt x="8688" y="8527"/>
                  </a:cubicBezTo>
                  <a:cubicBezTo>
                    <a:pt x="8748" y="8527"/>
                    <a:pt x="8803" y="8490"/>
                    <a:pt x="8824" y="8431"/>
                  </a:cubicBezTo>
                  <a:cubicBezTo>
                    <a:pt x="8846" y="8369"/>
                    <a:pt x="8824" y="8302"/>
                    <a:pt x="8772" y="8265"/>
                  </a:cubicBezTo>
                  <a:cubicBezTo>
                    <a:pt x="8533" y="8093"/>
                    <a:pt x="8291" y="7929"/>
                    <a:pt x="8050" y="7766"/>
                  </a:cubicBezTo>
                  <a:cubicBezTo>
                    <a:pt x="7500" y="7392"/>
                    <a:pt x="6980" y="7039"/>
                    <a:pt x="6508" y="6619"/>
                  </a:cubicBezTo>
                  <a:cubicBezTo>
                    <a:pt x="6041" y="6204"/>
                    <a:pt x="5622" y="5717"/>
                    <a:pt x="5218" y="5247"/>
                  </a:cubicBezTo>
                  <a:cubicBezTo>
                    <a:pt x="5036" y="5037"/>
                    <a:pt x="4857" y="4830"/>
                    <a:pt x="4676" y="4627"/>
                  </a:cubicBezTo>
                  <a:cubicBezTo>
                    <a:pt x="4647" y="4597"/>
                    <a:pt x="4608" y="4580"/>
                    <a:pt x="4567" y="4580"/>
                  </a:cubicBezTo>
                  <a:close/>
                  <a:moveTo>
                    <a:pt x="22449" y="4491"/>
                  </a:moveTo>
                  <a:cubicBezTo>
                    <a:pt x="22420" y="4491"/>
                    <a:pt x="22390" y="4500"/>
                    <a:pt x="22364" y="4518"/>
                  </a:cubicBezTo>
                  <a:cubicBezTo>
                    <a:pt x="22152" y="4669"/>
                    <a:pt x="21939" y="4817"/>
                    <a:pt x="21726" y="4967"/>
                  </a:cubicBezTo>
                  <a:cubicBezTo>
                    <a:pt x="21246" y="5299"/>
                    <a:pt x="20751" y="5645"/>
                    <a:pt x="20287" y="6016"/>
                  </a:cubicBezTo>
                  <a:cubicBezTo>
                    <a:pt x="19622" y="6547"/>
                    <a:pt x="18973" y="7118"/>
                    <a:pt x="18346" y="7671"/>
                  </a:cubicBezTo>
                  <a:lnTo>
                    <a:pt x="17875" y="8087"/>
                  </a:lnTo>
                  <a:cubicBezTo>
                    <a:pt x="17788" y="8161"/>
                    <a:pt x="17733" y="8254"/>
                    <a:pt x="17662" y="8373"/>
                  </a:cubicBezTo>
                  <a:cubicBezTo>
                    <a:pt x="17625" y="8433"/>
                    <a:pt x="17583" y="8501"/>
                    <a:pt x="17530" y="8580"/>
                  </a:cubicBezTo>
                  <a:cubicBezTo>
                    <a:pt x="17491" y="8638"/>
                    <a:pt x="17499" y="8719"/>
                    <a:pt x="17553" y="8766"/>
                  </a:cubicBezTo>
                  <a:cubicBezTo>
                    <a:pt x="17579" y="8793"/>
                    <a:pt x="17616" y="8805"/>
                    <a:pt x="17650" y="8805"/>
                  </a:cubicBezTo>
                  <a:cubicBezTo>
                    <a:pt x="17682" y="8805"/>
                    <a:pt x="17714" y="8794"/>
                    <a:pt x="17741" y="8774"/>
                  </a:cubicBezTo>
                  <a:lnTo>
                    <a:pt x="22640" y="4868"/>
                  </a:lnTo>
                  <a:cubicBezTo>
                    <a:pt x="22672" y="4844"/>
                    <a:pt x="22691" y="4808"/>
                    <a:pt x="22694" y="4768"/>
                  </a:cubicBezTo>
                  <a:cubicBezTo>
                    <a:pt x="22699" y="4730"/>
                    <a:pt x="22686" y="4691"/>
                    <a:pt x="22661" y="4661"/>
                  </a:cubicBezTo>
                  <a:lnTo>
                    <a:pt x="22557" y="4541"/>
                  </a:lnTo>
                  <a:cubicBezTo>
                    <a:pt x="22529" y="4508"/>
                    <a:pt x="22490" y="4491"/>
                    <a:pt x="22449" y="4491"/>
                  </a:cubicBezTo>
                  <a:close/>
                  <a:moveTo>
                    <a:pt x="13006" y="9304"/>
                  </a:moveTo>
                  <a:cubicBezTo>
                    <a:pt x="12982" y="9304"/>
                    <a:pt x="12957" y="9310"/>
                    <a:pt x="12935" y="9322"/>
                  </a:cubicBezTo>
                  <a:cubicBezTo>
                    <a:pt x="12886" y="9350"/>
                    <a:pt x="12858" y="9404"/>
                    <a:pt x="12863" y="9461"/>
                  </a:cubicBezTo>
                  <a:lnTo>
                    <a:pt x="12926" y="10207"/>
                  </a:lnTo>
                  <a:cubicBezTo>
                    <a:pt x="12932" y="10282"/>
                    <a:pt x="12995" y="10339"/>
                    <a:pt x="13070" y="10339"/>
                  </a:cubicBezTo>
                  <a:lnTo>
                    <a:pt x="13082" y="10339"/>
                  </a:lnTo>
                  <a:lnTo>
                    <a:pt x="13239" y="10327"/>
                  </a:lnTo>
                  <a:cubicBezTo>
                    <a:pt x="13307" y="10320"/>
                    <a:pt x="13362" y="10267"/>
                    <a:pt x="13370" y="10197"/>
                  </a:cubicBezTo>
                  <a:lnTo>
                    <a:pt x="13375" y="10150"/>
                  </a:lnTo>
                  <a:cubicBezTo>
                    <a:pt x="13401" y="9894"/>
                    <a:pt x="13436" y="9578"/>
                    <a:pt x="13090" y="9331"/>
                  </a:cubicBezTo>
                  <a:cubicBezTo>
                    <a:pt x="13066" y="9313"/>
                    <a:pt x="13036" y="9304"/>
                    <a:pt x="13006" y="9304"/>
                  </a:cubicBezTo>
                  <a:close/>
                  <a:moveTo>
                    <a:pt x="24335" y="9368"/>
                  </a:moveTo>
                  <a:cubicBezTo>
                    <a:pt x="24279" y="9368"/>
                    <a:pt x="24227" y="9400"/>
                    <a:pt x="24203" y="9451"/>
                  </a:cubicBezTo>
                  <a:lnTo>
                    <a:pt x="23700" y="10521"/>
                  </a:lnTo>
                  <a:cubicBezTo>
                    <a:pt x="23672" y="10584"/>
                    <a:pt x="23689" y="10658"/>
                    <a:pt x="23745" y="10699"/>
                  </a:cubicBezTo>
                  <a:cubicBezTo>
                    <a:pt x="23771" y="10718"/>
                    <a:pt x="23801" y="10728"/>
                    <a:pt x="23831" y="10728"/>
                  </a:cubicBezTo>
                  <a:cubicBezTo>
                    <a:pt x="23866" y="10728"/>
                    <a:pt x="23901" y="10715"/>
                    <a:pt x="23928" y="10691"/>
                  </a:cubicBezTo>
                  <a:cubicBezTo>
                    <a:pt x="24252" y="10402"/>
                    <a:pt x="24586" y="10047"/>
                    <a:pt x="24476" y="9485"/>
                  </a:cubicBezTo>
                  <a:cubicBezTo>
                    <a:pt x="24465" y="9423"/>
                    <a:pt x="24414" y="9376"/>
                    <a:pt x="24351" y="9369"/>
                  </a:cubicBezTo>
                  <a:lnTo>
                    <a:pt x="24353" y="9369"/>
                  </a:lnTo>
                  <a:cubicBezTo>
                    <a:pt x="24347" y="9369"/>
                    <a:pt x="24341" y="9368"/>
                    <a:pt x="24335" y="9368"/>
                  </a:cubicBezTo>
                  <a:close/>
                  <a:moveTo>
                    <a:pt x="10481" y="9937"/>
                  </a:moveTo>
                  <a:cubicBezTo>
                    <a:pt x="10446" y="9937"/>
                    <a:pt x="10412" y="9949"/>
                    <a:pt x="10384" y="9973"/>
                  </a:cubicBezTo>
                  <a:cubicBezTo>
                    <a:pt x="10337" y="10017"/>
                    <a:pt x="10323" y="10086"/>
                    <a:pt x="10351" y="10145"/>
                  </a:cubicBezTo>
                  <a:cubicBezTo>
                    <a:pt x="10621" y="10690"/>
                    <a:pt x="11087" y="10985"/>
                    <a:pt x="11778" y="11048"/>
                  </a:cubicBezTo>
                  <a:lnTo>
                    <a:pt x="11792" y="11048"/>
                  </a:lnTo>
                  <a:cubicBezTo>
                    <a:pt x="11853" y="11048"/>
                    <a:pt x="11909" y="11009"/>
                    <a:pt x="11929" y="10949"/>
                  </a:cubicBezTo>
                  <a:cubicBezTo>
                    <a:pt x="11950" y="10884"/>
                    <a:pt x="11923" y="10815"/>
                    <a:pt x="11866" y="10780"/>
                  </a:cubicBezTo>
                  <a:lnTo>
                    <a:pt x="11654" y="10654"/>
                  </a:lnTo>
                  <a:cubicBezTo>
                    <a:pt x="11503" y="10564"/>
                    <a:pt x="11353" y="10473"/>
                    <a:pt x="11203" y="10380"/>
                  </a:cubicBezTo>
                  <a:cubicBezTo>
                    <a:pt x="11054" y="10287"/>
                    <a:pt x="10907" y="10189"/>
                    <a:pt x="10762" y="10093"/>
                  </a:cubicBezTo>
                  <a:lnTo>
                    <a:pt x="10560" y="9960"/>
                  </a:lnTo>
                  <a:cubicBezTo>
                    <a:pt x="10536" y="9945"/>
                    <a:pt x="10508" y="9937"/>
                    <a:pt x="10481" y="9937"/>
                  </a:cubicBezTo>
                  <a:close/>
                  <a:moveTo>
                    <a:pt x="14344" y="11167"/>
                  </a:moveTo>
                  <a:cubicBezTo>
                    <a:pt x="14346" y="11170"/>
                    <a:pt x="14348" y="11175"/>
                    <a:pt x="14348" y="11180"/>
                  </a:cubicBezTo>
                  <a:cubicBezTo>
                    <a:pt x="14370" y="11243"/>
                    <a:pt x="14401" y="11336"/>
                    <a:pt x="14390" y="11368"/>
                  </a:cubicBezTo>
                  <a:cubicBezTo>
                    <a:pt x="14313" y="11587"/>
                    <a:pt x="14182" y="11718"/>
                    <a:pt x="13992" y="11769"/>
                  </a:cubicBezTo>
                  <a:cubicBezTo>
                    <a:pt x="13942" y="11581"/>
                    <a:pt x="13987" y="11398"/>
                    <a:pt x="14131" y="11227"/>
                  </a:cubicBezTo>
                  <a:cubicBezTo>
                    <a:pt x="14152" y="11200"/>
                    <a:pt x="14254" y="11183"/>
                    <a:pt x="14324" y="11170"/>
                  </a:cubicBezTo>
                  <a:cubicBezTo>
                    <a:pt x="14330" y="11169"/>
                    <a:pt x="14337" y="11167"/>
                    <a:pt x="14344" y="11167"/>
                  </a:cubicBezTo>
                  <a:close/>
                  <a:moveTo>
                    <a:pt x="15454" y="11188"/>
                  </a:moveTo>
                  <a:cubicBezTo>
                    <a:pt x="15403" y="11188"/>
                    <a:pt x="15354" y="11217"/>
                    <a:pt x="15329" y="11263"/>
                  </a:cubicBezTo>
                  <a:cubicBezTo>
                    <a:pt x="15297" y="11320"/>
                    <a:pt x="15308" y="11391"/>
                    <a:pt x="15355" y="11435"/>
                  </a:cubicBezTo>
                  <a:cubicBezTo>
                    <a:pt x="15594" y="11671"/>
                    <a:pt x="15777" y="11805"/>
                    <a:pt x="15970" y="11805"/>
                  </a:cubicBezTo>
                  <a:cubicBezTo>
                    <a:pt x="16090" y="11805"/>
                    <a:pt x="16215" y="11753"/>
                    <a:pt x="16360" y="11638"/>
                  </a:cubicBezTo>
                  <a:cubicBezTo>
                    <a:pt x="16404" y="11603"/>
                    <a:pt x="16423" y="11546"/>
                    <a:pt x="16412" y="11492"/>
                  </a:cubicBezTo>
                  <a:cubicBezTo>
                    <a:pt x="16399" y="11439"/>
                    <a:pt x="16357" y="11396"/>
                    <a:pt x="16303" y="11383"/>
                  </a:cubicBezTo>
                  <a:lnTo>
                    <a:pt x="15488" y="11192"/>
                  </a:lnTo>
                  <a:cubicBezTo>
                    <a:pt x="15477" y="11189"/>
                    <a:pt x="15465" y="11188"/>
                    <a:pt x="15454" y="11188"/>
                  </a:cubicBezTo>
                  <a:close/>
                  <a:moveTo>
                    <a:pt x="10206" y="11603"/>
                  </a:moveTo>
                  <a:cubicBezTo>
                    <a:pt x="10144" y="11603"/>
                    <a:pt x="10091" y="11642"/>
                    <a:pt x="10068" y="11699"/>
                  </a:cubicBezTo>
                  <a:cubicBezTo>
                    <a:pt x="10050" y="11758"/>
                    <a:pt x="10067" y="11821"/>
                    <a:pt x="10114" y="11860"/>
                  </a:cubicBezTo>
                  <a:cubicBezTo>
                    <a:pt x="10286" y="12001"/>
                    <a:pt x="10467" y="12070"/>
                    <a:pt x="10658" y="12070"/>
                  </a:cubicBezTo>
                  <a:cubicBezTo>
                    <a:pt x="10847" y="12070"/>
                    <a:pt x="11038" y="12003"/>
                    <a:pt x="11239" y="11868"/>
                  </a:cubicBezTo>
                  <a:cubicBezTo>
                    <a:pt x="11291" y="11832"/>
                    <a:pt x="11315" y="11767"/>
                    <a:pt x="11296" y="11706"/>
                  </a:cubicBezTo>
                  <a:cubicBezTo>
                    <a:pt x="11278" y="11644"/>
                    <a:pt x="11222" y="11603"/>
                    <a:pt x="11158" y="11603"/>
                  </a:cubicBezTo>
                  <a:close/>
                  <a:moveTo>
                    <a:pt x="3793" y="11748"/>
                  </a:moveTo>
                  <a:cubicBezTo>
                    <a:pt x="3625" y="11748"/>
                    <a:pt x="3454" y="11772"/>
                    <a:pt x="3279" y="11848"/>
                  </a:cubicBezTo>
                  <a:cubicBezTo>
                    <a:pt x="3223" y="11873"/>
                    <a:pt x="3188" y="11930"/>
                    <a:pt x="3193" y="11991"/>
                  </a:cubicBezTo>
                  <a:cubicBezTo>
                    <a:pt x="3197" y="12053"/>
                    <a:pt x="3242" y="12105"/>
                    <a:pt x="3300" y="12121"/>
                  </a:cubicBezTo>
                  <a:cubicBezTo>
                    <a:pt x="4139" y="12342"/>
                    <a:pt x="5009" y="12454"/>
                    <a:pt x="5902" y="12454"/>
                  </a:cubicBezTo>
                  <a:cubicBezTo>
                    <a:pt x="6478" y="12454"/>
                    <a:pt x="7064" y="12407"/>
                    <a:pt x="7656" y="12314"/>
                  </a:cubicBezTo>
                  <a:cubicBezTo>
                    <a:pt x="7724" y="12304"/>
                    <a:pt x="7775" y="12247"/>
                    <a:pt x="7778" y="12178"/>
                  </a:cubicBezTo>
                  <a:lnTo>
                    <a:pt x="7786" y="12001"/>
                  </a:lnTo>
                  <a:cubicBezTo>
                    <a:pt x="7788" y="11961"/>
                    <a:pt x="7773" y="11924"/>
                    <a:pt x="7747" y="11895"/>
                  </a:cubicBezTo>
                  <a:cubicBezTo>
                    <a:pt x="7720" y="11867"/>
                    <a:pt x="7682" y="11851"/>
                    <a:pt x="7642" y="11851"/>
                  </a:cubicBezTo>
                  <a:lnTo>
                    <a:pt x="7203" y="11851"/>
                  </a:lnTo>
                  <a:cubicBezTo>
                    <a:pt x="7036" y="11851"/>
                    <a:pt x="6869" y="11851"/>
                    <a:pt x="6702" y="11851"/>
                  </a:cubicBezTo>
                  <a:cubicBezTo>
                    <a:pt x="6535" y="11851"/>
                    <a:pt x="6368" y="11851"/>
                    <a:pt x="6200" y="11849"/>
                  </a:cubicBezTo>
                  <a:cubicBezTo>
                    <a:pt x="6025" y="11848"/>
                    <a:pt x="5848" y="11843"/>
                    <a:pt x="5673" y="11840"/>
                  </a:cubicBezTo>
                  <a:cubicBezTo>
                    <a:pt x="5455" y="11834"/>
                    <a:pt x="5232" y="11829"/>
                    <a:pt x="5009" y="11829"/>
                  </a:cubicBezTo>
                  <a:cubicBezTo>
                    <a:pt x="4917" y="11829"/>
                    <a:pt x="4825" y="11830"/>
                    <a:pt x="4733" y="11832"/>
                  </a:cubicBezTo>
                  <a:cubicBezTo>
                    <a:pt x="4716" y="11833"/>
                    <a:pt x="4698" y="11833"/>
                    <a:pt x="4681" y="11833"/>
                  </a:cubicBezTo>
                  <a:cubicBezTo>
                    <a:pt x="4545" y="11833"/>
                    <a:pt x="4410" y="11812"/>
                    <a:pt x="4265" y="11792"/>
                  </a:cubicBezTo>
                  <a:cubicBezTo>
                    <a:pt x="4110" y="11770"/>
                    <a:pt x="3953" y="11748"/>
                    <a:pt x="3793" y="11748"/>
                  </a:cubicBezTo>
                  <a:close/>
                  <a:moveTo>
                    <a:pt x="13341" y="11827"/>
                  </a:moveTo>
                  <a:cubicBezTo>
                    <a:pt x="13401" y="12159"/>
                    <a:pt x="13596" y="12358"/>
                    <a:pt x="13929" y="12431"/>
                  </a:cubicBezTo>
                  <a:cubicBezTo>
                    <a:pt x="13912" y="12486"/>
                    <a:pt x="13897" y="12541"/>
                    <a:pt x="13882" y="12595"/>
                  </a:cubicBezTo>
                  <a:cubicBezTo>
                    <a:pt x="13818" y="12814"/>
                    <a:pt x="13758" y="13023"/>
                    <a:pt x="13673" y="13211"/>
                  </a:cubicBezTo>
                  <a:cubicBezTo>
                    <a:pt x="13554" y="13472"/>
                    <a:pt x="13291" y="13632"/>
                    <a:pt x="13105" y="13632"/>
                  </a:cubicBezTo>
                  <a:cubicBezTo>
                    <a:pt x="13088" y="13632"/>
                    <a:pt x="13072" y="13630"/>
                    <a:pt x="13057" y="13628"/>
                  </a:cubicBezTo>
                  <a:cubicBezTo>
                    <a:pt x="12819" y="13588"/>
                    <a:pt x="12667" y="13396"/>
                    <a:pt x="12591" y="13037"/>
                  </a:cubicBezTo>
                  <a:cubicBezTo>
                    <a:pt x="12526" y="12723"/>
                    <a:pt x="12594" y="12465"/>
                    <a:pt x="12796" y="12273"/>
                  </a:cubicBezTo>
                  <a:cubicBezTo>
                    <a:pt x="12937" y="12138"/>
                    <a:pt x="13093" y="12018"/>
                    <a:pt x="13275" y="11878"/>
                  </a:cubicBezTo>
                  <a:cubicBezTo>
                    <a:pt x="13297" y="11862"/>
                    <a:pt x="13318" y="11845"/>
                    <a:pt x="13341" y="11827"/>
                  </a:cubicBezTo>
                  <a:close/>
                  <a:moveTo>
                    <a:pt x="14841" y="12743"/>
                  </a:moveTo>
                  <a:cubicBezTo>
                    <a:pt x="14822" y="12743"/>
                    <a:pt x="14803" y="12746"/>
                    <a:pt x="14785" y="12754"/>
                  </a:cubicBezTo>
                  <a:cubicBezTo>
                    <a:pt x="14724" y="12780"/>
                    <a:pt x="14687" y="12843"/>
                    <a:pt x="14698" y="12909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3"/>
                    <a:pt x="15428" y="13843"/>
                  </a:cubicBezTo>
                  <a:cubicBezTo>
                    <a:pt x="15474" y="13843"/>
                    <a:pt x="15518" y="13821"/>
                    <a:pt x="15546" y="13783"/>
                  </a:cubicBezTo>
                  <a:cubicBezTo>
                    <a:pt x="15583" y="13732"/>
                    <a:pt x="15583" y="13664"/>
                    <a:pt x="15546" y="13614"/>
                  </a:cubicBezTo>
                  <a:lnTo>
                    <a:pt x="14957" y="12802"/>
                  </a:lnTo>
                  <a:cubicBezTo>
                    <a:pt x="14930" y="12764"/>
                    <a:pt x="14886" y="12743"/>
                    <a:pt x="14841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3"/>
                    <a:pt x="13896" y="10545"/>
                  </a:cubicBezTo>
                  <a:cubicBezTo>
                    <a:pt x="13566" y="10826"/>
                    <a:pt x="13240" y="11112"/>
                    <a:pt x="12916" y="11398"/>
                  </a:cubicBezTo>
                  <a:lnTo>
                    <a:pt x="12468" y="11791"/>
                  </a:lnTo>
                  <a:cubicBezTo>
                    <a:pt x="12144" y="12074"/>
                    <a:pt x="11996" y="12440"/>
                    <a:pt x="12000" y="12944"/>
                  </a:cubicBezTo>
                  <a:cubicBezTo>
                    <a:pt x="12000" y="12950"/>
                    <a:pt x="12002" y="12957"/>
                    <a:pt x="12002" y="12963"/>
                  </a:cubicBezTo>
                  <a:lnTo>
                    <a:pt x="12010" y="13018"/>
                  </a:lnTo>
                  <a:cubicBezTo>
                    <a:pt x="12016" y="13088"/>
                    <a:pt x="12027" y="13182"/>
                    <a:pt x="12051" y="13276"/>
                  </a:cubicBezTo>
                  <a:cubicBezTo>
                    <a:pt x="12174" y="13792"/>
                    <a:pt x="12463" y="14097"/>
                    <a:pt x="12909" y="14182"/>
                  </a:cubicBezTo>
                  <a:cubicBezTo>
                    <a:pt x="12981" y="14195"/>
                    <a:pt x="13052" y="14203"/>
                    <a:pt x="13122" y="14203"/>
                  </a:cubicBezTo>
                  <a:cubicBezTo>
                    <a:pt x="13479" y="14203"/>
                    <a:pt x="13788" y="14020"/>
                    <a:pt x="14044" y="13655"/>
                  </a:cubicBezTo>
                  <a:cubicBezTo>
                    <a:pt x="14164" y="13484"/>
                    <a:pt x="14261" y="13271"/>
                    <a:pt x="14337" y="13001"/>
                  </a:cubicBezTo>
                  <a:lnTo>
                    <a:pt x="14368" y="12889"/>
                  </a:lnTo>
                  <a:cubicBezTo>
                    <a:pt x="14476" y="12506"/>
                    <a:pt x="14577" y="12145"/>
                    <a:pt x="14833" y="11834"/>
                  </a:cubicBezTo>
                  <a:cubicBezTo>
                    <a:pt x="15000" y="11628"/>
                    <a:pt x="15047" y="11289"/>
                    <a:pt x="15019" y="11041"/>
                  </a:cubicBezTo>
                  <a:cubicBezTo>
                    <a:pt x="14990" y="10799"/>
                    <a:pt x="14810" y="10584"/>
                    <a:pt x="14545" y="10478"/>
                  </a:cubicBezTo>
                  <a:cubicBezTo>
                    <a:pt x="14448" y="10440"/>
                    <a:pt x="14350" y="10422"/>
                    <a:pt x="14258" y="10422"/>
                  </a:cubicBezTo>
                  <a:close/>
                  <a:moveTo>
                    <a:pt x="11214" y="13743"/>
                  </a:moveTo>
                  <a:cubicBezTo>
                    <a:pt x="11183" y="13743"/>
                    <a:pt x="11152" y="13752"/>
                    <a:pt x="11125" y="13772"/>
                  </a:cubicBezTo>
                  <a:lnTo>
                    <a:pt x="10448" y="14285"/>
                  </a:lnTo>
                  <a:cubicBezTo>
                    <a:pt x="10386" y="14332"/>
                    <a:pt x="10372" y="14421"/>
                    <a:pt x="10418" y="14484"/>
                  </a:cubicBezTo>
                  <a:lnTo>
                    <a:pt x="10527" y="14637"/>
                  </a:lnTo>
                  <a:cubicBezTo>
                    <a:pt x="10549" y="14669"/>
                    <a:pt x="10583" y="14689"/>
                    <a:pt x="10623" y="14696"/>
                  </a:cubicBezTo>
                  <a:cubicBezTo>
                    <a:pt x="10629" y="14697"/>
                    <a:pt x="10637" y="14697"/>
                    <a:pt x="10643" y="14697"/>
                  </a:cubicBezTo>
                  <a:cubicBezTo>
                    <a:pt x="10675" y="14697"/>
                    <a:pt x="10707" y="14686"/>
                    <a:pt x="10732" y="14667"/>
                  </a:cubicBezTo>
                  <a:lnTo>
                    <a:pt x="11408" y="14141"/>
                  </a:lnTo>
                  <a:cubicBezTo>
                    <a:pt x="11471" y="14092"/>
                    <a:pt x="11482" y="14002"/>
                    <a:pt x="11433" y="13939"/>
                  </a:cubicBezTo>
                  <a:lnTo>
                    <a:pt x="11327" y="13800"/>
                  </a:lnTo>
                  <a:lnTo>
                    <a:pt x="11329" y="13800"/>
                  </a:lnTo>
                  <a:cubicBezTo>
                    <a:pt x="11300" y="13762"/>
                    <a:pt x="11257" y="13743"/>
                    <a:pt x="11214" y="13743"/>
                  </a:cubicBezTo>
                  <a:close/>
                  <a:moveTo>
                    <a:pt x="12556" y="14261"/>
                  </a:moveTo>
                  <a:cubicBezTo>
                    <a:pt x="12540" y="14261"/>
                    <a:pt x="12523" y="14263"/>
                    <a:pt x="12507" y="14269"/>
                  </a:cubicBezTo>
                  <a:cubicBezTo>
                    <a:pt x="12451" y="14290"/>
                    <a:pt x="12413" y="14343"/>
                    <a:pt x="12413" y="14405"/>
                  </a:cubicBezTo>
                  <a:lnTo>
                    <a:pt x="12413" y="15211"/>
                  </a:lnTo>
                  <a:cubicBezTo>
                    <a:pt x="12413" y="15271"/>
                    <a:pt x="12449" y="15324"/>
                    <a:pt x="12504" y="15346"/>
                  </a:cubicBezTo>
                  <a:cubicBezTo>
                    <a:pt x="12522" y="15353"/>
                    <a:pt x="12539" y="15356"/>
                    <a:pt x="12556" y="15356"/>
                  </a:cubicBezTo>
                  <a:cubicBezTo>
                    <a:pt x="12597" y="15356"/>
                    <a:pt x="12635" y="15340"/>
                    <a:pt x="12664" y="15309"/>
                  </a:cubicBezTo>
                  <a:cubicBezTo>
                    <a:pt x="12948" y="14997"/>
                    <a:pt x="12950" y="14644"/>
                    <a:pt x="12667" y="14310"/>
                  </a:cubicBezTo>
                  <a:cubicBezTo>
                    <a:pt x="12639" y="14279"/>
                    <a:pt x="12598" y="14261"/>
                    <a:pt x="12556" y="14261"/>
                  </a:cubicBezTo>
                  <a:close/>
                  <a:moveTo>
                    <a:pt x="12368" y="8349"/>
                  </a:moveTo>
                  <a:cubicBezTo>
                    <a:pt x="12394" y="8366"/>
                    <a:pt x="12416" y="8382"/>
                    <a:pt x="12427" y="8395"/>
                  </a:cubicBezTo>
                  <a:cubicBezTo>
                    <a:pt x="12751" y="8831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1"/>
                  </a:cubicBezTo>
                  <a:cubicBezTo>
                    <a:pt x="14545" y="8775"/>
                    <a:pt x="14698" y="8722"/>
                    <a:pt x="14867" y="8665"/>
                  </a:cubicBezTo>
                  <a:lnTo>
                    <a:pt x="14927" y="8644"/>
                  </a:lnTo>
                  <a:lnTo>
                    <a:pt x="14927" y="8644"/>
                  </a:lnTo>
                  <a:cubicBezTo>
                    <a:pt x="14853" y="10158"/>
                    <a:pt x="15927" y="10624"/>
                    <a:pt x="17039" y="10856"/>
                  </a:cubicBezTo>
                  <a:lnTo>
                    <a:pt x="17039" y="12148"/>
                  </a:lnTo>
                  <a:cubicBezTo>
                    <a:pt x="16974" y="12222"/>
                    <a:pt x="16903" y="12299"/>
                    <a:pt x="16832" y="12377"/>
                  </a:cubicBezTo>
                  <a:cubicBezTo>
                    <a:pt x="16622" y="12603"/>
                    <a:pt x="16385" y="12859"/>
                    <a:pt x="16223" y="13156"/>
                  </a:cubicBezTo>
                  <a:cubicBezTo>
                    <a:pt x="16066" y="13442"/>
                    <a:pt x="15979" y="13765"/>
                    <a:pt x="15888" y="14108"/>
                  </a:cubicBezTo>
                  <a:cubicBezTo>
                    <a:pt x="15851" y="14246"/>
                    <a:pt x="15812" y="14389"/>
                    <a:pt x="15768" y="14541"/>
                  </a:cubicBezTo>
                  <a:cubicBezTo>
                    <a:pt x="15700" y="14558"/>
                    <a:pt x="15630" y="14576"/>
                    <a:pt x="15561" y="14595"/>
                  </a:cubicBezTo>
                  <a:cubicBezTo>
                    <a:pt x="14938" y="14753"/>
                    <a:pt x="14171" y="14950"/>
                    <a:pt x="13859" y="15787"/>
                  </a:cubicBezTo>
                  <a:cubicBezTo>
                    <a:pt x="13417" y="15667"/>
                    <a:pt x="13168" y="15610"/>
                    <a:pt x="12932" y="15610"/>
                  </a:cubicBezTo>
                  <a:cubicBezTo>
                    <a:pt x="12733" y="15610"/>
                    <a:pt x="12544" y="15651"/>
                    <a:pt x="12256" y="15730"/>
                  </a:cubicBezTo>
                  <a:cubicBezTo>
                    <a:pt x="11654" y="15268"/>
                    <a:pt x="10950" y="15133"/>
                    <a:pt x="10206" y="14994"/>
                  </a:cubicBezTo>
                  <a:cubicBezTo>
                    <a:pt x="10035" y="14961"/>
                    <a:pt x="9863" y="14929"/>
                    <a:pt x="9691" y="14892"/>
                  </a:cubicBezTo>
                  <a:cubicBezTo>
                    <a:pt x="9847" y="13859"/>
                    <a:pt x="9637" y="12961"/>
                    <a:pt x="9051" y="12157"/>
                  </a:cubicBezTo>
                  <a:cubicBezTo>
                    <a:pt x="9547" y="11552"/>
                    <a:pt x="10001" y="10884"/>
                    <a:pt x="9945" y="9995"/>
                  </a:cubicBezTo>
                  <a:cubicBezTo>
                    <a:pt x="10031" y="9957"/>
                    <a:pt x="10116" y="9917"/>
                    <a:pt x="10203" y="9880"/>
                  </a:cubicBezTo>
                  <a:cubicBezTo>
                    <a:pt x="11002" y="9518"/>
                    <a:pt x="11828" y="9145"/>
                    <a:pt x="12368" y="8349"/>
                  </a:cubicBezTo>
                  <a:close/>
                  <a:moveTo>
                    <a:pt x="12203" y="7475"/>
                  </a:moveTo>
                  <a:cubicBezTo>
                    <a:pt x="12192" y="7475"/>
                    <a:pt x="12181" y="7476"/>
                    <a:pt x="12171" y="7479"/>
                  </a:cubicBezTo>
                  <a:cubicBezTo>
                    <a:pt x="12125" y="7490"/>
                    <a:pt x="12087" y="7521"/>
                    <a:pt x="12070" y="7565"/>
                  </a:cubicBezTo>
                  <a:cubicBezTo>
                    <a:pt x="11823" y="8180"/>
                    <a:pt x="11424" y="8602"/>
                    <a:pt x="10812" y="8894"/>
                  </a:cubicBezTo>
                  <a:cubicBezTo>
                    <a:pt x="10733" y="8932"/>
                    <a:pt x="10653" y="8971"/>
                    <a:pt x="10574" y="9011"/>
                  </a:cubicBezTo>
                  <a:cubicBezTo>
                    <a:pt x="10331" y="9131"/>
                    <a:pt x="10081" y="9256"/>
                    <a:pt x="9827" y="9336"/>
                  </a:cubicBezTo>
                  <a:cubicBezTo>
                    <a:pt x="9542" y="9426"/>
                    <a:pt x="9257" y="9581"/>
                    <a:pt x="9299" y="10044"/>
                  </a:cubicBezTo>
                  <a:cubicBezTo>
                    <a:pt x="9359" y="10679"/>
                    <a:pt x="9031" y="11165"/>
                    <a:pt x="8667" y="11597"/>
                  </a:cubicBezTo>
                  <a:cubicBezTo>
                    <a:pt x="8577" y="11704"/>
                    <a:pt x="8486" y="11810"/>
                    <a:pt x="8388" y="11925"/>
                  </a:cubicBezTo>
                  <a:lnTo>
                    <a:pt x="8271" y="12061"/>
                  </a:lnTo>
                  <a:cubicBezTo>
                    <a:pt x="8222" y="12118"/>
                    <a:pt x="8224" y="12203"/>
                    <a:pt x="8277" y="12257"/>
                  </a:cubicBezTo>
                  <a:cubicBezTo>
                    <a:pt x="9083" y="13083"/>
                    <a:pt x="9320" y="14072"/>
                    <a:pt x="9001" y="15280"/>
                  </a:cubicBezTo>
                  <a:cubicBezTo>
                    <a:pt x="8990" y="15320"/>
                    <a:pt x="8998" y="15361"/>
                    <a:pt x="9018" y="15395"/>
                  </a:cubicBezTo>
                  <a:cubicBezTo>
                    <a:pt x="9040" y="15429"/>
                    <a:pt x="9075" y="15452"/>
                    <a:pt x="9114" y="15460"/>
                  </a:cubicBezTo>
                  <a:cubicBezTo>
                    <a:pt x="9313" y="15495"/>
                    <a:pt x="9500" y="15523"/>
                    <a:pt x="9678" y="15552"/>
                  </a:cubicBezTo>
                  <a:cubicBezTo>
                    <a:pt x="10061" y="15610"/>
                    <a:pt x="10389" y="15661"/>
                    <a:pt x="10708" y="15756"/>
                  </a:cubicBezTo>
                  <a:cubicBezTo>
                    <a:pt x="11008" y="15844"/>
                    <a:pt x="11305" y="15978"/>
                    <a:pt x="11593" y="16108"/>
                  </a:cubicBezTo>
                  <a:cubicBezTo>
                    <a:pt x="11762" y="16184"/>
                    <a:pt x="11931" y="16259"/>
                    <a:pt x="12101" y="16329"/>
                  </a:cubicBezTo>
                  <a:cubicBezTo>
                    <a:pt x="12154" y="16350"/>
                    <a:pt x="12232" y="16368"/>
                    <a:pt x="12312" y="16368"/>
                  </a:cubicBezTo>
                  <a:cubicBezTo>
                    <a:pt x="12388" y="16368"/>
                    <a:pt x="12465" y="16352"/>
                    <a:pt x="12525" y="16308"/>
                  </a:cubicBezTo>
                  <a:cubicBezTo>
                    <a:pt x="12616" y="16239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3"/>
                    <a:pt x="13278" y="16312"/>
                    <a:pt x="13348" y="16326"/>
                  </a:cubicBezTo>
                  <a:cubicBezTo>
                    <a:pt x="13521" y="16359"/>
                    <a:pt x="13698" y="16380"/>
                    <a:pt x="13882" y="16402"/>
                  </a:cubicBezTo>
                  <a:cubicBezTo>
                    <a:pt x="13965" y="16411"/>
                    <a:pt x="14051" y="16421"/>
                    <a:pt x="14138" y="16433"/>
                  </a:cubicBezTo>
                  <a:lnTo>
                    <a:pt x="14156" y="16433"/>
                  </a:lnTo>
                  <a:cubicBezTo>
                    <a:pt x="14223" y="16433"/>
                    <a:pt x="14281" y="16389"/>
                    <a:pt x="14297" y="16324"/>
                  </a:cubicBezTo>
                  <a:cubicBezTo>
                    <a:pt x="14447" y="15715"/>
                    <a:pt x="14818" y="15407"/>
                    <a:pt x="15537" y="15294"/>
                  </a:cubicBezTo>
                  <a:cubicBezTo>
                    <a:pt x="15663" y="15274"/>
                    <a:pt x="15790" y="15249"/>
                    <a:pt x="15916" y="15223"/>
                  </a:cubicBezTo>
                  <a:cubicBezTo>
                    <a:pt x="15992" y="15207"/>
                    <a:pt x="16066" y="15193"/>
                    <a:pt x="16142" y="15179"/>
                  </a:cubicBezTo>
                  <a:cubicBezTo>
                    <a:pt x="16305" y="15149"/>
                    <a:pt x="16422" y="15081"/>
                    <a:pt x="16490" y="14975"/>
                  </a:cubicBezTo>
                  <a:cubicBezTo>
                    <a:pt x="16554" y="14876"/>
                    <a:pt x="16570" y="14754"/>
                    <a:pt x="16537" y="14615"/>
                  </a:cubicBezTo>
                  <a:cubicBezTo>
                    <a:pt x="16366" y="13895"/>
                    <a:pt x="16700" y="13394"/>
                    <a:pt x="17294" y="12822"/>
                  </a:cubicBezTo>
                  <a:cubicBezTo>
                    <a:pt x="17482" y="12641"/>
                    <a:pt x="17656" y="12554"/>
                    <a:pt x="17850" y="12554"/>
                  </a:cubicBezTo>
                  <a:cubicBezTo>
                    <a:pt x="17955" y="12554"/>
                    <a:pt x="18065" y="12580"/>
                    <a:pt x="18186" y="12630"/>
                  </a:cubicBezTo>
                  <a:cubicBezTo>
                    <a:pt x="18857" y="12912"/>
                    <a:pt x="19566" y="12986"/>
                    <a:pt x="20230" y="12986"/>
                  </a:cubicBezTo>
                  <a:cubicBezTo>
                    <a:pt x="20461" y="12986"/>
                    <a:pt x="20686" y="12977"/>
                    <a:pt x="20903" y="12964"/>
                  </a:cubicBezTo>
                  <a:cubicBezTo>
                    <a:pt x="20999" y="12958"/>
                    <a:pt x="21083" y="12914"/>
                    <a:pt x="21156" y="12876"/>
                  </a:cubicBezTo>
                  <a:cubicBezTo>
                    <a:pt x="21181" y="12862"/>
                    <a:pt x="21206" y="12848"/>
                    <a:pt x="21231" y="12837"/>
                  </a:cubicBezTo>
                  <a:cubicBezTo>
                    <a:pt x="21282" y="12814"/>
                    <a:pt x="21317" y="12765"/>
                    <a:pt x="21318" y="12710"/>
                  </a:cubicBezTo>
                  <a:cubicBezTo>
                    <a:pt x="21321" y="12655"/>
                    <a:pt x="21291" y="12603"/>
                    <a:pt x="21242" y="12576"/>
                  </a:cubicBezTo>
                  <a:cubicBezTo>
                    <a:pt x="21040" y="12467"/>
                    <a:pt x="20865" y="12453"/>
                    <a:pt x="20737" y="12453"/>
                  </a:cubicBezTo>
                  <a:cubicBezTo>
                    <a:pt x="19764" y="12446"/>
                    <a:pt x="18908" y="12326"/>
                    <a:pt x="18120" y="12083"/>
                  </a:cubicBezTo>
                  <a:cubicBezTo>
                    <a:pt x="17627" y="11931"/>
                    <a:pt x="17474" y="11658"/>
                    <a:pt x="17605" y="11170"/>
                  </a:cubicBezTo>
                  <a:cubicBezTo>
                    <a:pt x="17635" y="11060"/>
                    <a:pt x="17674" y="10951"/>
                    <a:pt x="17714" y="10838"/>
                  </a:cubicBezTo>
                  <a:lnTo>
                    <a:pt x="17772" y="10676"/>
                  </a:lnTo>
                  <a:cubicBezTo>
                    <a:pt x="17796" y="10611"/>
                    <a:pt x="17767" y="10538"/>
                    <a:pt x="17707" y="10504"/>
                  </a:cubicBezTo>
                  <a:cubicBezTo>
                    <a:pt x="17668" y="10480"/>
                    <a:pt x="17633" y="10458"/>
                    <a:pt x="17605" y="10439"/>
                  </a:cubicBezTo>
                  <a:cubicBezTo>
                    <a:pt x="17540" y="10399"/>
                    <a:pt x="17486" y="10363"/>
                    <a:pt x="17418" y="10344"/>
                  </a:cubicBezTo>
                  <a:cubicBezTo>
                    <a:pt x="17294" y="10308"/>
                    <a:pt x="17169" y="10276"/>
                    <a:pt x="17044" y="10243"/>
                  </a:cubicBezTo>
                  <a:cubicBezTo>
                    <a:pt x="16858" y="10195"/>
                    <a:pt x="16663" y="10147"/>
                    <a:pt x="16482" y="10083"/>
                  </a:cubicBezTo>
                  <a:cubicBezTo>
                    <a:pt x="15771" y="9835"/>
                    <a:pt x="15493" y="9403"/>
                    <a:pt x="15554" y="8635"/>
                  </a:cubicBezTo>
                  <a:cubicBezTo>
                    <a:pt x="15565" y="8515"/>
                    <a:pt x="15572" y="8393"/>
                    <a:pt x="15581" y="8245"/>
                  </a:cubicBezTo>
                  <a:lnTo>
                    <a:pt x="15597" y="8005"/>
                  </a:lnTo>
                  <a:cubicBezTo>
                    <a:pt x="15600" y="7957"/>
                    <a:pt x="15578" y="7910"/>
                    <a:pt x="15542" y="7881"/>
                  </a:cubicBezTo>
                  <a:cubicBezTo>
                    <a:pt x="15516" y="7861"/>
                    <a:pt x="15485" y="7850"/>
                    <a:pt x="15453" y="7850"/>
                  </a:cubicBezTo>
                  <a:cubicBezTo>
                    <a:pt x="15438" y="7850"/>
                    <a:pt x="15422" y="7853"/>
                    <a:pt x="15407" y="7858"/>
                  </a:cubicBezTo>
                  <a:lnTo>
                    <a:pt x="15190" y="7927"/>
                  </a:lnTo>
                  <a:cubicBezTo>
                    <a:pt x="15055" y="7968"/>
                    <a:pt x="14943" y="8005"/>
                    <a:pt x="14833" y="8044"/>
                  </a:cubicBezTo>
                  <a:cubicBezTo>
                    <a:pt x="14730" y="8082"/>
                    <a:pt x="14627" y="8123"/>
                    <a:pt x="14526" y="8166"/>
                  </a:cubicBezTo>
                  <a:cubicBezTo>
                    <a:pt x="14359" y="8232"/>
                    <a:pt x="14202" y="8297"/>
                    <a:pt x="14040" y="8346"/>
                  </a:cubicBezTo>
                  <a:cubicBezTo>
                    <a:pt x="13875" y="8395"/>
                    <a:pt x="13728" y="8421"/>
                    <a:pt x="13597" y="8421"/>
                  </a:cubicBezTo>
                  <a:cubicBezTo>
                    <a:pt x="13322" y="8421"/>
                    <a:pt x="13112" y="8310"/>
                    <a:pt x="12932" y="8079"/>
                  </a:cubicBezTo>
                  <a:cubicBezTo>
                    <a:pt x="12819" y="7935"/>
                    <a:pt x="12675" y="7818"/>
                    <a:pt x="12523" y="7697"/>
                  </a:cubicBezTo>
                  <a:cubicBezTo>
                    <a:pt x="12452" y="7638"/>
                    <a:pt x="12376" y="7578"/>
                    <a:pt x="12300" y="7512"/>
                  </a:cubicBezTo>
                  <a:cubicBezTo>
                    <a:pt x="12274" y="7488"/>
                    <a:pt x="12238" y="7475"/>
                    <a:pt x="12203" y="7475"/>
                  </a:cubicBezTo>
                  <a:close/>
                  <a:moveTo>
                    <a:pt x="2082" y="16519"/>
                  </a:moveTo>
                  <a:cubicBezTo>
                    <a:pt x="2074" y="16519"/>
                    <a:pt x="2067" y="16519"/>
                    <a:pt x="2060" y="16520"/>
                  </a:cubicBezTo>
                  <a:cubicBezTo>
                    <a:pt x="1995" y="16530"/>
                    <a:pt x="1945" y="16582"/>
                    <a:pt x="1937" y="16645"/>
                  </a:cubicBezTo>
                  <a:cubicBezTo>
                    <a:pt x="1864" y="17225"/>
                    <a:pt x="1913" y="17334"/>
                    <a:pt x="2403" y="17708"/>
                  </a:cubicBezTo>
                  <a:cubicBezTo>
                    <a:pt x="2430" y="17727"/>
                    <a:pt x="2460" y="17736"/>
                    <a:pt x="2491" y="17736"/>
                  </a:cubicBezTo>
                  <a:cubicBezTo>
                    <a:pt x="2521" y="17736"/>
                    <a:pt x="2554" y="17727"/>
                    <a:pt x="2581" y="17705"/>
                  </a:cubicBezTo>
                  <a:cubicBezTo>
                    <a:pt x="2632" y="17665"/>
                    <a:pt x="2649" y="17594"/>
                    <a:pt x="2624" y="17534"/>
                  </a:cubicBezTo>
                  <a:lnTo>
                    <a:pt x="2213" y="16605"/>
                  </a:lnTo>
                  <a:cubicBezTo>
                    <a:pt x="2189" y="16552"/>
                    <a:pt x="2139" y="16519"/>
                    <a:pt x="2082" y="16519"/>
                  </a:cubicBezTo>
                  <a:close/>
                  <a:moveTo>
                    <a:pt x="1461" y="16504"/>
                  </a:moveTo>
                  <a:cubicBezTo>
                    <a:pt x="1439" y="16504"/>
                    <a:pt x="1417" y="16509"/>
                    <a:pt x="1398" y="16520"/>
                  </a:cubicBezTo>
                  <a:lnTo>
                    <a:pt x="1283" y="16575"/>
                  </a:lnTo>
                  <a:cubicBezTo>
                    <a:pt x="1213" y="16610"/>
                    <a:pt x="1183" y="16694"/>
                    <a:pt x="1215" y="16765"/>
                  </a:cubicBezTo>
                  <a:lnTo>
                    <a:pt x="1660" y="17733"/>
                  </a:lnTo>
                  <a:cubicBezTo>
                    <a:pt x="1676" y="17770"/>
                    <a:pt x="1706" y="17798"/>
                    <a:pt x="1744" y="17811"/>
                  </a:cubicBezTo>
                  <a:cubicBezTo>
                    <a:pt x="1760" y="17815"/>
                    <a:pt x="1776" y="17819"/>
                    <a:pt x="1791" y="17819"/>
                  </a:cubicBezTo>
                  <a:cubicBezTo>
                    <a:pt x="1814" y="17819"/>
                    <a:pt x="1837" y="17812"/>
                    <a:pt x="1858" y="17803"/>
                  </a:cubicBezTo>
                  <a:lnTo>
                    <a:pt x="1987" y="17736"/>
                  </a:lnTo>
                  <a:cubicBezTo>
                    <a:pt x="2058" y="17700"/>
                    <a:pt x="2087" y="17615"/>
                    <a:pt x="2052" y="17545"/>
                  </a:cubicBezTo>
                  <a:lnTo>
                    <a:pt x="1592" y="16586"/>
                  </a:lnTo>
                  <a:cubicBezTo>
                    <a:pt x="1575" y="16552"/>
                    <a:pt x="1545" y="16525"/>
                    <a:pt x="1509" y="16512"/>
                  </a:cubicBezTo>
                  <a:cubicBezTo>
                    <a:pt x="1493" y="16507"/>
                    <a:pt x="1477" y="16504"/>
                    <a:pt x="1461" y="16504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2"/>
                    <a:pt x="16382" y="16122"/>
                  </a:cubicBezTo>
                  <a:cubicBezTo>
                    <a:pt x="16344" y="16177"/>
                    <a:pt x="16347" y="16252"/>
                    <a:pt x="16392" y="16301"/>
                  </a:cubicBezTo>
                  <a:lnTo>
                    <a:pt x="16960" y="16948"/>
                  </a:lnTo>
                  <a:cubicBezTo>
                    <a:pt x="17523" y="17586"/>
                    <a:pt x="18047" y="18185"/>
                    <a:pt x="18578" y="18779"/>
                  </a:cubicBezTo>
                  <a:cubicBezTo>
                    <a:pt x="18594" y="18796"/>
                    <a:pt x="18609" y="18817"/>
                    <a:pt x="18627" y="18837"/>
                  </a:cubicBezTo>
                  <a:cubicBezTo>
                    <a:pt x="18704" y="18935"/>
                    <a:pt x="18827" y="19090"/>
                    <a:pt x="19044" y="19090"/>
                  </a:cubicBezTo>
                  <a:cubicBezTo>
                    <a:pt x="19080" y="19090"/>
                    <a:pt x="19118" y="19085"/>
                    <a:pt x="19159" y="19076"/>
                  </a:cubicBezTo>
                  <a:cubicBezTo>
                    <a:pt x="19205" y="19066"/>
                    <a:pt x="19243" y="19035"/>
                    <a:pt x="19260" y="18992"/>
                  </a:cubicBezTo>
                  <a:cubicBezTo>
                    <a:pt x="19277" y="18950"/>
                    <a:pt x="19274" y="18901"/>
                    <a:pt x="19251" y="18861"/>
                  </a:cubicBezTo>
                  <a:cubicBezTo>
                    <a:pt x="18660" y="17871"/>
                    <a:pt x="17271" y="16357"/>
                    <a:pt x="16554" y="16072"/>
                  </a:cubicBezTo>
                  <a:cubicBezTo>
                    <a:pt x="16536" y="16065"/>
                    <a:pt x="16518" y="16062"/>
                    <a:pt x="16500" y="16062"/>
                  </a:cubicBezTo>
                  <a:close/>
                  <a:moveTo>
                    <a:pt x="9006" y="16535"/>
                  </a:moveTo>
                  <a:cubicBezTo>
                    <a:pt x="8993" y="16535"/>
                    <a:pt x="8980" y="16537"/>
                    <a:pt x="8968" y="16541"/>
                  </a:cubicBezTo>
                  <a:lnTo>
                    <a:pt x="8966" y="16541"/>
                  </a:lnTo>
                  <a:cubicBezTo>
                    <a:pt x="8486" y="16669"/>
                    <a:pt x="8465" y="16694"/>
                    <a:pt x="7946" y="17319"/>
                  </a:cubicBezTo>
                  <a:lnTo>
                    <a:pt x="7916" y="17357"/>
                  </a:lnTo>
                  <a:cubicBezTo>
                    <a:pt x="7679" y="17642"/>
                    <a:pt x="7443" y="17926"/>
                    <a:pt x="7202" y="18207"/>
                  </a:cubicBezTo>
                  <a:cubicBezTo>
                    <a:pt x="7091" y="18335"/>
                    <a:pt x="6980" y="18461"/>
                    <a:pt x="6868" y="18588"/>
                  </a:cubicBezTo>
                  <a:cubicBezTo>
                    <a:pt x="6709" y="18766"/>
                    <a:pt x="6551" y="18945"/>
                    <a:pt x="6398" y="19130"/>
                  </a:cubicBezTo>
                  <a:cubicBezTo>
                    <a:pt x="6356" y="19180"/>
                    <a:pt x="6312" y="19229"/>
                    <a:pt x="6268" y="19278"/>
                  </a:cubicBezTo>
                  <a:cubicBezTo>
                    <a:pt x="6064" y="19504"/>
                    <a:pt x="5834" y="19760"/>
                    <a:pt x="5818" y="20158"/>
                  </a:cubicBezTo>
                  <a:cubicBezTo>
                    <a:pt x="5815" y="20219"/>
                    <a:pt x="5851" y="20275"/>
                    <a:pt x="5908" y="20298"/>
                  </a:cubicBezTo>
                  <a:cubicBezTo>
                    <a:pt x="5925" y="20305"/>
                    <a:pt x="5944" y="20308"/>
                    <a:pt x="5962" y="20308"/>
                  </a:cubicBezTo>
                  <a:cubicBezTo>
                    <a:pt x="6003" y="20308"/>
                    <a:pt x="6044" y="20291"/>
                    <a:pt x="6071" y="20259"/>
                  </a:cubicBezTo>
                  <a:lnTo>
                    <a:pt x="9113" y="16776"/>
                  </a:lnTo>
                  <a:cubicBezTo>
                    <a:pt x="9155" y="16727"/>
                    <a:pt x="9160" y="16658"/>
                    <a:pt x="9127" y="16604"/>
                  </a:cubicBezTo>
                  <a:cubicBezTo>
                    <a:pt x="9101" y="16560"/>
                    <a:pt x="9054" y="16535"/>
                    <a:pt x="9006" y="16535"/>
                  </a:cubicBezTo>
                  <a:close/>
                  <a:moveTo>
                    <a:pt x="19115" y="20623"/>
                  </a:moveTo>
                  <a:cubicBezTo>
                    <a:pt x="19088" y="20623"/>
                    <a:pt x="19061" y="20631"/>
                    <a:pt x="19037" y="20646"/>
                  </a:cubicBezTo>
                  <a:cubicBezTo>
                    <a:pt x="18469" y="21008"/>
                    <a:pt x="18303" y="21290"/>
                    <a:pt x="18331" y="21850"/>
                  </a:cubicBezTo>
                  <a:cubicBezTo>
                    <a:pt x="18334" y="21914"/>
                    <a:pt x="18379" y="21968"/>
                    <a:pt x="18442" y="21984"/>
                  </a:cubicBezTo>
                  <a:cubicBezTo>
                    <a:pt x="18453" y="21985"/>
                    <a:pt x="18464" y="21987"/>
                    <a:pt x="18477" y="21987"/>
                  </a:cubicBezTo>
                  <a:cubicBezTo>
                    <a:pt x="18526" y="21987"/>
                    <a:pt x="18575" y="21962"/>
                    <a:pt x="18600" y="21918"/>
                  </a:cubicBezTo>
                  <a:lnTo>
                    <a:pt x="18639" y="21850"/>
                  </a:lnTo>
                  <a:cubicBezTo>
                    <a:pt x="18641" y="21861"/>
                    <a:pt x="18644" y="21872"/>
                    <a:pt x="18647" y="21881"/>
                  </a:cubicBezTo>
                  <a:cubicBezTo>
                    <a:pt x="18660" y="21918"/>
                    <a:pt x="18688" y="21946"/>
                    <a:pt x="18723" y="21963"/>
                  </a:cubicBezTo>
                  <a:lnTo>
                    <a:pt x="18875" y="22033"/>
                  </a:lnTo>
                  <a:cubicBezTo>
                    <a:pt x="18894" y="22042"/>
                    <a:pt x="18914" y="22047"/>
                    <a:pt x="18935" y="22047"/>
                  </a:cubicBezTo>
                  <a:cubicBezTo>
                    <a:pt x="18988" y="22047"/>
                    <a:pt x="19042" y="22015"/>
                    <a:pt x="19066" y="21963"/>
                  </a:cubicBezTo>
                  <a:lnTo>
                    <a:pt x="19390" y="21268"/>
                  </a:lnTo>
                  <a:cubicBezTo>
                    <a:pt x="19424" y="21196"/>
                    <a:pt x="19393" y="21110"/>
                    <a:pt x="19322" y="21076"/>
                  </a:cubicBezTo>
                  <a:lnTo>
                    <a:pt x="19175" y="21006"/>
                  </a:lnTo>
                  <a:cubicBezTo>
                    <a:pt x="19165" y="21003"/>
                    <a:pt x="19156" y="21000"/>
                    <a:pt x="19146" y="20997"/>
                  </a:cubicBezTo>
                  <a:lnTo>
                    <a:pt x="19240" y="20842"/>
                  </a:lnTo>
                  <a:cubicBezTo>
                    <a:pt x="19274" y="20783"/>
                    <a:pt x="19263" y="20711"/>
                    <a:pt x="19216" y="20663"/>
                  </a:cubicBezTo>
                  <a:cubicBezTo>
                    <a:pt x="19188" y="20637"/>
                    <a:pt x="19152" y="20623"/>
                    <a:pt x="19115" y="20623"/>
                  </a:cubicBezTo>
                  <a:close/>
                  <a:moveTo>
                    <a:pt x="13824" y="17178"/>
                  </a:moveTo>
                  <a:cubicBezTo>
                    <a:pt x="13815" y="17178"/>
                    <a:pt x="13806" y="17179"/>
                    <a:pt x="13796" y="17180"/>
                  </a:cubicBezTo>
                  <a:cubicBezTo>
                    <a:pt x="13730" y="17195"/>
                    <a:pt x="13681" y="17253"/>
                    <a:pt x="13681" y="17323"/>
                  </a:cubicBezTo>
                  <a:cubicBezTo>
                    <a:pt x="13681" y="17569"/>
                    <a:pt x="13687" y="17815"/>
                    <a:pt x="13692" y="18063"/>
                  </a:cubicBezTo>
                  <a:cubicBezTo>
                    <a:pt x="13705" y="18611"/>
                    <a:pt x="13717" y="19179"/>
                    <a:pt x="13665" y="19725"/>
                  </a:cubicBezTo>
                  <a:cubicBezTo>
                    <a:pt x="13613" y="20264"/>
                    <a:pt x="13491" y="20807"/>
                    <a:pt x="13375" y="21333"/>
                  </a:cubicBezTo>
                  <a:cubicBezTo>
                    <a:pt x="13322" y="21572"/>
                    <a:pt x="13269" y="21810"/>
                    <a:pt x="13221" y="22049"/>
                  </a:cubicBezTo>
                  <a:cubicBezTo>
                    <a:pt x="13209" y="22115"/>
                    <a:pt x="13243" y="22181"/>
                    <a:pt x="13305" y="22208"/>
                  </a:cubicBezTo>
                  <a:cubicBezTo>
                    <a:pt x="13324" y="22218"/>
                    <a:pt x="13345" y="22222"/>
                    <a:pt x="13364" y="22222"/>
                  </a:cubicBezTo>
                  <a:cubicBezTo>
                    <a:pt x="13408" y="22222"/>
                    <a:pt x="13450" y="22202"/>
                    <a:pt x="13479" y="22166"/>
                  </a:cubicBezTo>
                  <a:cubicBezTo>
                    <a:pt x="14240" y="21172"/>
                    <a:pt x="14501" y="18515"/>
                    <a:pt x="13959" y="17264"/>
                  </a:cubicBezTo>
                  <a:cubicBezTo>
                    <a:pt x="13936" y="17211"/>
                    <a:pt x="13882" y="17178"/>
                    <a:pt x="13824" y="17178"/>
                  </a:cubicBezTo>
                  <a:close/>
                  <a:moveTo>
                    <a:pt x="10157" y="22223"/>
                  </a:moveTo>
                  <a:cubicBezTo>
                    <a:pt x="10138" y="22223"/>
                    <a:pt x="10119" y="22227"/>
                    <a:pt x="10100" y="22235"/>
                  </a:cubicBezTo>
                  <a:cubicBezTo>
                    <a:pt x="10043" y="22259"/>
                    <a:pt x="10008" y="22314"/>
                    <a:pt x="10013" y="22376"/>
                  </a:cubicBezTo>
                  <a:lnTo>
                    <a:pt x="10059" y="23233"/>
                  </a:lnTo>
                  <a:cubicBezTo>
                    <a:pt x="10064" y="23309"/>
                    <a:pt x="10127" y="23369"/>
                    <a:pt x="10204" y="23369"/>
                  </a:cubicBezTo>
                  <a:lnTo>
                    <a:pt x="10211" y="23369"/>
                  </a:lnTo>
                  <a:lnTo>
                    <a:pt x="10399" y="23361"/>
                  </a:lnTo>
                  <a:cubicBezTo>
                    <a:pt x="10441" y="23358"/>
                    <a:pt x="10482" y="23338"/>
                    <a:pt x="10508" y="23303"/>
                  </a:cubicBezTo>
                  <a:cubicBezTo>
                    <a:pt x="10533" y="23267"/>
                    <a:pt x="10542" y="23222"/>
                    <a:pt x="10531" y="23181"/>
                  </a:cubicBezTo>
                  <a:cubicBezTo>
                    <a:pt x="10516" y="23120"/>
                    <a:pt x="10516" y="23052"/>
                    <a:pt x="10514" y="22973"/>
                  </a:cubicBezTo>
                  <a:cubicBezTo>
                    <a:pt x="10512" y="22775"/>
                    <a:pt x="10509" y="22529"/>
                    <a:pt x="10261" y="22268"/>
                  </a:cubicBezTo>
                  <a:cubicBezTo>
                    <a:pt x="10234" y="22239"/>
                    <a:pt x="10196" y="22223"/>
                    <a:pt x="10157" y="22223"/>
                  </a:cubicBezTo>
                  <a:close/>
                  <a:moveTo>
                    <a:pt x="9678" y="22627"/>
                  </a:moveTo>
                  <a:cubicBezTo>
                    <a:pt x="9657" y="22627"/>
                    <a:pt x="9636" y="22632"/>
                    <a:pt x="9617" y="22641"/>
                  </a:cubicBezTo>
                  <a:lnTo>
                    <a:pt x="9471" y="22712"/>
                  </a:lnTo>
                  <a:cubicBezTo>
                    <a:pt x="9403" y="22745"/>
                    <a:pt x="9372" y="22826"/>
                    <a:pt x="9402" y="22897"/>
                  </a:cubicBezTo>
                  <a:lnTo>
                    <a:pt x="9599" y="23383"/>
                  </a:lnTo>
                  <a:cubicBezTo>
                    <a:pt x="9623" y="23440"/>
                    <a:pt x="9677" y="23473"/>
                    <a:pt x="9734" y="23473"/>
                  </a:cubicBezTo>
                  <a:cubicBezTo>
                    <a:pt x="9749" y="23473"/>
                    <a:pt x="9767" y="23470"/>
                    <a:pt x="9784" y="23464"/>
                  </a:cubicBezTo>
                  <a:lnTo>
                    <a:pt x="9893" y="23424"/>
                  </a:lnTo>
                  <a:cubicBezTo>
                    <a:pt x="9966" y="23398"/>
                    <a:pt x="10004" y="23319"/>
                    <a:pt x="9982" y="23244"/>
                  </a:cubicBezTo>
                  <a:lnTo>
                    <a:pt x="9817" y="22728"/>
                  </a:lnTo>
                  <a:cubicBezTo>
                    <a:pt x="9805" y="22688"/>
                    <a:pt x="9775" y="22655"/>
                    <a:pt x="9737" y="22639"/>
                  </a:cubicBezTo>
                  <a:cubicBezTo>
                    <a:pt x="9718" y="22631"/>
                    <a:pt x="9698" y="22627"/>
                    <a:pt x="9678" y="22627"/>
                  </a:cubicBezTo>
                  <a:close/>
                  <a:moveTo>
                    <a:pt x="18180" y="643"/>
                  </a:moveTo>
                  <a:cubicBezTo>
                    <a:pt x="19670" y="643"/>
                    <a:pt x="20944" y="1128"/>
                    <a:pt x="21980" y="2089"/>
                  </a:cubicBezTo>
                  <a:cubicBezTo>
                    <a:pt x="23691" y="3675"/>
                    <a:pt x="24839" y="5722"/>
                    <a:pt x="25392" y="8172"/>
                  </a:cubicBezTo>
                  <a:cubicBezTo>
                    <a:pt x="25643" y="9286"/>
                    <a:pt x="25566" y="10415"/>
                    <a:pt x="25161" y="11529"/>
                  </a:cubicBezTo>
                  <a:cubicBezTo>
                    <a:pt x="24970" y="12053"/>
                    <a:pt x="25008" y="12453"/>
                    <a:pt x="25289" y="12867"/>
                  </a:cubicBezTo>
                  <a:cubicBezTo>
                    <a:pt x="25659" y="13413"/>
                    <a:pt x="25771" y="14029"/>
                    <a:pt x="25635" y="14748"/>
                  </a:cubicBezTo>
                  <a:lnTo>
                    <a:pt x="25634" y="14746"/>
                  </a:lnTo>
                  <a:cubicBezTo>
                    <a:pt x="25280" y="16601"/>
                    <a:pt x="24386" y="18161"/>
                    <a:pt x="22898" y="19520"/>
                  </a:cubicBezTo>
                  <a:lnTo>
                    <a:pt x="22862" y="19553"/>
                  </a:lnTo>
                  <a:cubicBezTo>
                    <a:pt x="22795" y="19616"/>
                    <a:pt x="22694" y="19709"/>
                    <a:pt x="22639" y="19712"/>
                  </a:cubicBezTo>
                  <a:cubicBezTo>
                    <a:pt x="22336" y="19730"/>
                    <a:pt x="22206" y="19927"/>
                    <a:pt x="22103" y="20085"/>
                  </a:cubicBezTo>
                  <a:lnTo>
                    <a:pt x="22072" y="20133"/>
                  </a:lnTo>
                  <a:cubicBezTo>
                    <a:pt x="20843" y="21955"/>
                    <a:pt x="19028" y="23060"/>
                    <a:pt x="16360" y="23605"/>
                  </a:cubicBezTo>
                  <a:cubicBezTo>
                    <a:pt x="15973" y="23684"/>
                    <a:pt x="15578" y="23724"/>
                    <a:pt x="15168" y="23724"/>
                  </a:cubicBezTo>
                  <a:cubicBezTo>
                    <a:pt x="14803" y="23724"/>
                    <a:pt x="14427" y="23692"/>
                    <a:pt x="14035" y="23630"/>
                  </a:cubicBezTo>
                  <a:cubicBezTo>
                    <a:pt x="13912" y="23611"/>
                    <a:pt x="13787" y="23603"/>
                    <a:pt x="13642" y="23593"/>
                  </a:cubicBezTo>
                  <a:cubicBezTo>
                    <a:pt x="13570" y="23590"/>
                    <a:pt x="13495" y="23586"/>
                    <a:pt x="13412" y="23578"/>
                  </a:cubicBezTo>
                  <a:cubicBezTo>
                    <a:pt x="13408" y="23577"/>
                    <a:pt x="13404" y="23577"/>
                    <a:pt x="13400" y="23577"/>
                  </a:cubicBezTo>
                  <a:cubicBezTo>
                    <a:pt x="13354" y="23577"/>
                    <a:pt x="13309" y="23602"/>
                    <a:pt x="13281" y="23641"/>
                  </a:cubicBezTo>
                  <a:cubicBezTo>
                    <a:pt x="13253" y="23684"/>
                    <a:pt x="13248" y="23739"/>
                    <a:pt x="13270" y="23785"/>
                  </a:cubicBezTo>
                  <a:cubicBezTo>
                    <a:pt x="13362" y="23979"/>
                    <a:pt x="13297" y="24042"/>
                    <a:pt x="13081" y="24203"/>
                  </a:cubicBezTo>
                  <a:cubicBezTo>
                    <a:pt x="12119" y="24925"/>
                    <a:pt x="10985" y="25367"/>
                    <a:pt x="9712" y="25517"/>
                  </a:cubicBezTo>
                  <a:cubicBezTo>
                    <a:pt x="9620" y="25528"/>
                    <a:pt x="9528" y="25533"/>
                    <a:pt x="9435" y="25533"/>
                  </a:cubicBezTo>
                  <a:cubicBezTo>
                    <a:pt x="9024" y="25533"/>
                    <a:pt x="8591" y="25430"/>
                    <a:pt x="8121" y="25217"/>
                  </a:cubicBezTo>
                  <a:cubicBezTo>
                    <a:pt x="6870" y="24652"/>
                    <a:pt x="5878" y="23680"/>
                    <a:pt x="5088" y="22251"/>
                  </a:cubicBezTo>
                  <a:cubicBezTo>
                    <a:pt x="4989" y="22071"/>
                    <a:pt x="4952" y="21840"/>
                    <a:pt x="4913" y="21573"/>
                  </a:cubicBezTo>
                  <a:cubicBezTo>
                    <a:pt x="4891" y="21431"/>
                    <a:pt x="4867" y="21279"/>
                    <a:pt x="4832" y="21118"/>
                  </a:cubicBezTo>
                  <a:cubicBezTo>
                    <a:pt x="4821" y="21071"/>
                    <a:pt x="4786" y="21031"/>
                    <a:pt x="4741" y="21014"/>
                  </a:cubicBezTo>
                  <a:lnTo>
                    <a:pt x="4518" y="20933"/>
                  </a:lnTo>
                  <a:cubicBezTo>
                    <a:pt x="4327" y="20866"/>
                    <a:pt x="4102" y="20785"/>
                    <a:pt x="3881" y="20700"/>
                  </a:cubicBezTo>
                  <a:cubicBezTo>
                    <a:pt x="3728" y="20643"/>
                    <a:pt x="3575" y="20588"/>
                    <a:pt x="3422" y="20531"/>
                  </a:cubicBezTo>
                  <a:cubicBezTo>
                    <a:pt x="3047" y="20395"/>
                    <a:pt x="2659" y="20254"/>
                    <a:pt x="2294" y="20087"/>
                  </a:cubicBezTo>
                  <a:cubicBezTo>
                    <a:pt x="1180" y="19577"/>
                    <a:pt x="630" y="18638"/>
                    <a:pt x="659" y="17300"/>
                  </a:cubicBezTo>
                  <a:cubicBezTo>
                    <a:pt x="681" y="16247"/>
                    <a:pt x="901" y="15245"/>
                    <a:pt x="1311" y="14325"/>
                  </a:cubicBezTo>
                  <a:cubicBezTo>
                    <a:pt x="1610" y="13652"/>
                    <a:pt x="1981" y="12949"/>
                    <a:pt x="2414" y="12232"/>
                  </a:cubicBezTo>
                  <a:cubicBezTo>
                    <a:pt x="2592" y="11936"/>
                    <a:pt x="2630" y="11680"/>
                    <a:pt x="2542" y="11375"/>
                  </a:cubicBezTo>
                  <a:cubicBezTo>
                    <a:pt x="2491" y="11202"/>
                    <a:pt x="2444" y="11025"/>
                    <a:pt x="2395" y="10849"/>
                  </a:cubicBezTo>
                  <a:cubicBezTo>
                    <a:pt x="2330" y="10611"/>
                    <a:pt x="2265" y="10372"/>
                    <a:pt x="2193" y="10137"/>
                  </a:cubicBezTo>
                  <a:cubicBezTo>
                    <a:pt x="1957" y="9360"/>
                    <a:pt x="1951" y="8537"/>
                    <a:pt x="2174" y="7547"/>
                  </a:cubicBezTo>
                  <a:cubicBezTo>
                    <a:pt x="2528" y="5967"/>
                    <a:pt x="3267" y="4473"/>
                    <a:pt x="4437" y="2977"/>
                  </a:cubicBezTo>
                  <a:cubicBezTo>
                    <a:pt x="5246" y="1941"/>
                    <a:pt x="6409" y="1411"/>
                    <a:pt x="7991" y="1358"/>
                  </a:cubicBezTo>
                  <a:cubicBezTo>
                    <a:pt x="8590" y="1337"/>
                    <a:pt x="9160" y="1326"/>
                    <a:pt x="9712" y="1326"/>
                  </a:cubicBezTo>
                  <a:cubicBezTo>
                    <a:pt x="10103" y="1326"/>
                    <a:pt x="10486" y="1331"/>
                    <a:pt x="10863" y="1342"/>
                  </a:cubicBezTo>
                  <a:cubicBezTo>
                    <a:pt x="11187" y="1351"/>
                    <a:pt x="11523" y="1434"/>
                    <a:pt x="11849" y="1514"/>
                  </a:cubicBezTo>
                  <a:lnTo>
                    <a:pt x="12030" y="1557"/>
                  </a:lnTo>
                  <a:cubicBezTo>
                    <a:pt x="12377" y="1640"/>
                    <a:pt x="12727" y="1682"/>
                    <a:pt x="13084" y="1682"/>
                  </a:cubicBezTo>
                  <a:cubicBezTo>
                    <a:pt x="13643" y="1682"/>
                    <a:pt x="14218" y="1580"/>
                    <a:pt x="14823" y="1377"/>
                  </a:cubicBezTo>
                  <a:lnTo>
                    <a:pt x="15049" y="1301"/>
                  </a:lnTo>
                  <a:cubicBezTo>
                    <a:pt x="15858" y="1026"/>
                    <a:pt x="16695" y="743"/>
                    <a:pt x="17567" y="669"/>
                  </a:cubicBezTo>
                  <a:cubicBezTo>
                    <a:pt x="17775" y="651"/>
                    <a:pt x="17979" y="643"/>
                    <a:pt x="18180" y="643"/>
                  </a:cubicBezTo>
                  <a:close/>
                  <a:moveTo>
                    <a:pt x="18060" y="0"/>
                  </a:moveTo>
                  <a:cubicBezTo>
                    <a:pt x="17155" y="0"/>
                    <a:pt x="16282" y="166"/>
                    <a:pt x="15452" y="495"/>
                  </a:cubicBezTo>
                  <a:cubicBezTo>
                    <a:pt x="14563" y="849"/>
                    <a:pt x="13760" y="1023"/>
                    <a:pt x="12991" y="1023"/>
                  </a:cubicBezTo>
                  <a:cubicBezTo>
                    <a:pt x="12636" y="1023"/>
                    <a:pt x="12288" y="986"/>
                    <a:pt x="11942" y="912"/>
                  </a:cubicBezTo>
                  <a:cubicBezTo>
                    <a:pt x="11872" y="898"/>
                    <a:pt x="11803" y="881"/>
                    <a:pt x="11733" y="863"/>
                  </a:cubicBezTo>
                  <a:cubicBezTo>
                    <a:pt x="11539" y="816"/>
                    <a:pt x="11338" y="767"/>
                    <a:pt x="11133" y="765"/>
                  </a:cubicBezTo>
                  <a:lnTo>
                    <a:pt x="10506" y="757"/>
                  </a:lnTo>
                  <a:cubicBezTo>
                    <a:pt x="10008" y="752"/>
                    <a:pt x="9503" y="746"/>
                    <a:pt x="8996" y="746"/>
                  </a:cubicBezTo>
                  <a:cubicBezTo>
                    <a:pt x="8442" y="746"/>
                    <a:pt x="7885" y="753"/>
                    <a:pt x="7333" y="776"/>
                  </a:cubicBezTo>
                  <a:cubicBezTo>
                    <a:pt x="5996" y="833"/>
                    <a:pt x="4826" y="1438"/>
                    <a:pt x="3951" y="2525"/>
                  </a:cubicBezTo>
                  <a:cubicBezTo>
                    <a:pt x="2812" y="3937"/>
                    <a:pt x="2021" y="5487"/>
                    <a:pt x="1594" y="7128"/>
                  </a:cubicBezTo>
                  <a:cubicBezTo>
                    <a:pt x="1270" y="8381"/>
                    <a:pt x="1291" y="9587"/>
                    <a:pt x="1656" y="10712"/>
                  </a:cubicBezTo>
                  <a:cubicBezTo>
                    <a:pt x="1739" y="10973"/>
                    <a:pt x="1823" y="11233"/>
                    <a:pt x="1905" y="11491"/>
                  </a:cubicBezTo>
                  <a:lnTo>
                    <a:pt x="2002" y="11794"/>
                  </a:lnTo>
                  <a:lnTo>
                    <a:pt x="1953" y="11864"/>
                  </a:lnTo>
                  <a:cubicBezTo>
                    <a:pt x="1891" y="11947"/>
                    <a:pt x="1834" y="12026"/>
                    <a:pt x="1782" y="12108"/>
                  </a:cubicBezTo>
                  <a:cubicBezTo>
                    <a:pt x="564" y="13986"/>
                    <a:pt x="0" y="15803"/>
                    <a:pt x="59" y="17661"/>
                  </a:cubicBezTo>
                  <a:cubicBezTo>
                    <a:pt x="100" y="18956"/>
                    <a:pt x="665" y="19908"/>
                    <a:pt x="1738" y="20493"/>
                  </a:cubicBezTo>
                  <a:cubicBezTo>
                    <a:pt x="2215" y="20753"/>
                    <a:pt x="2727" y="20956"/>
                    <a:pt x="3223" y="21150"/>
                  </a:cubicBezTo>
                  <a:lnTo>
                    <a:pt x="3264" y="21166"/>
                  </a:lnTo>
                  <a:cubicBezTo>
                    <a:pt x="3535" y="21273"/>
                    <a:pt x="3810" y="21355"/>
                    <a:pt x="4076" y="21436"/>
                  </a:cubicBezTo>
                  <a:cubicBezTo>
                    <a:pt x="4159" y="21461"/>
                    <a:pt x="4241" y="21486"/>
                    <a:pt x="4322" y="21512"/>
                  </a:cubicBezTo>
                  <a:cubicBezTo>
                    <a:pt x="4354" y="21628"/>
                    <a:pt x="4379" y="21741"/>
                    <a:pt x="4404" y="21850"/>
                  </a:cubicBezTo>
                  <a:cubicBezTo>
                    <a:pt x="4466" y="22120"/>
                    <a:pt x="4524" y="22376"/>
                    <a:pt x="4643" y="22603"/>
                  </a:cubicBezTo>
                  <a:cubicBezTo>
                    <a:pt x="5374" y="23995"/>
                    <a:pt x="6391" y="25028"/>
                    <a:pt x="7666" y="25672"/>
                  </a:cubicBezTo>
                  <a:cubicBezTo>
                    <a:pt x="8260" y="25972"/>
                    <a:pt x="8868" y="26124"/>
                    <a:pt x="9482" y="26124"/>
                  </a:cubicBezTo>
                  <a:cubicBezTo>
                    <a:pt x="9678" y="26124"/>
                    <a:pt x="9876" y="26108"/>
                    <a:pt x="10073" y="26077"/>
                  </a:cubicBezTo>
                  <a:cubicBezTo>
                    <a:pt x="11522" y="25849"/>
                    <a:pt x="12667" y="25345"/>
                    <a:pt x="13575" y="24535"/>
                  </a:cubicBezTo>
                  <a:cubicBezTo>
                    <a:pt x="13804" y="24330"/>
                    <a:pt x="14028" y="24241"/>
                    <a:pt x="14320" y="24241"/>
                  </a:cubicBezTo>
                  <a:cubicBezTo>
                    <a:pt x="14364" y="24241"/>
                    <a:pt x="14409" y="24244"/>
                    <a:pt x="14457" y="24247"/>
                  </a:cubicBezTo>
                  <a:cubicBezTo>
                    <a:pt x="14721" y="24270"/>
                    <a:pt x="14983" y="24282"/>
                    <a:pt x="15243" y="24282"/>
                  </a:cubicBezTo>
                  <a:cubicBezTo>
                    <a:pt x="17400" y="24282"/>
                    <a:pt x="19428" y="23500"/>
                    <a:pt x="21288" y="21955"/>
                  </a:cubicBezTo>
                  <a:cubicBezTo>
                    <a:pt x="21584" y="21709"/>
                    <a:pt x="21833" y="21409"/>
                    <a:pt x="22073" y="21117"/>
                  </a:cubicBezTo>
                  <a:cubicBezTo>
                    <a:pt x="22197" y="20968"/>
                    <a:pt x="22321" y="20818"/>
                    <a:pt x="22451" y="20676"/>
                  </a:cubicBezTo>
                  <a:cubicBezTo>
                    <a:pt x="22590" y="20523"/>
                    <a:pt x="22743" y="20365"/>
                    <a:pt x="22909" y="20235"/>
                  </a:cubicBezTo>
                  <a:cubicBezTo>
                    <a:pt x="24665" y="18889"/>
                    <a:pt x="25782" y="17098"/>
                    <a:pt x="26229" y="14915"/>
                  </a:cubicBezTo>
                  <a:cubicBezTo>
                    <a:pt x="26411" y="14031"/>
                    <a:pt x="26286" y="13260"/>
                    <a:pt x="25860" y="12622"/>
                  </a:cubicBezTo>
                  <a:cubicBezTo>
                    <a:pt x="25629" y="12279"/>
                    <a:pt x="25662" y="11976"/>
                    <a:pt x="25789" y="11601"/>
                  </a:cubicBezTo>
                  <a:cubicBezTo>
                    <a:pt x="26174" y="10456"/>
                    <a:pt x="26262" y="9333"/>
                    <a:pt x="26051" y="8267"/>
                  </a:cubicBezTo>
                  <a:cubicBezTo>
                    <a:pt x="25526" y="5637"/>
                    <a:pt x="24297" y="3386"/>
                    <a:pt x="22396" y="1579"/>
                  </a:cubicBezTo>
                  <a:cubicBezTo>
                    <a:pt x="21634" y="854"/>
                    <a:pt x="20704" y="377"/>
                    <a:pt x="19630" y="160"/>
                  </a:cubicBezTo>
                  <a:cubicBezTo>
                    <a:pt x="19097" y="53"/>
                    <a:pt x="18573" y="0"/>
                    <a:pt x="18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9"/>
            <p:cNvSpPr/>
            <p:nvPr/>
          </p:nvSpPr>
          <p:spPr>
            <a:xfrm flipH="1">
              <a:off x="7130525" y="4439050"/>
              <a:ext cx="682975" cy="657300"/>
            </a:xfrm>
            <a:custGeom>
              <a:avLst/>
              <a:gdLst/>
              <a:ahLst/>
              <a:cxnLst/>
              <a:rect l="l" t="t" r="r" b="b"/>
              <a:pathLst>
                <a:path w="27319" h="26292" extrusionOk="0">
                  <a:moveTo>
                    <a:pt x="9981" y="1558"/>
                  </a:moveTo>
                  <a:cubicBezTo>
                    <a:pt x="9959" y="1558"/>
                    <a:pt x="9936" y="1564"/>
                    <a:pt x="9913" y="1576"/>
                  </a:cubicBezTo>
                  <a:lnTo>
                    <a:pt x="8629" y="2249"/>
                  </a:lnTo>
                  <a:cubicBezTo>
                    <a:pt x="8488" y="2323"/>
                    <a:pt x="8574" y="2516"/>
                    <a:pt x="8706" y="2516"/>
                  </a:cubicBezTo>
                  <a:cubicBezTo>
                    <a:pt x="8728" y="2516"/>
                    <a:pt x="8752" y="2511"/>
                    <a:pt x="8775" y="2498"/>
                  </a:cubicBezTo>
                  <a:lnTo>
                    <a:pt x="10058" y="1825"/>
                  </a:lnTo>
                  <a:cubicBezTo>
                    <a:pt x="10200" y="1752"/>
                    <a:pt x="10113" y="1558"/>
                    <a:pt x="9981" y="1558"/>
                  </a:cubicBezTo>
                  <a:close/>
                  <a:moveTo>
                    <a:pt x="10206" y="1911"/>
                  </a:moveTo>
                  <a:cubicBezTo>
                    <a:pt x="10182" y="1911"/>
                    <a:pt x="10156" y="1919"/>
                    <a:pt x="10129" y="1937"/>
                  </a:cubicBezTo>
                  <a:cubicBezTo>
                    <a:pt x="9954" y="2062"/>
                    <a:pt x="9779" y="2187"/>
                    <a:pt x="9603" y="2313"/>
                  </a:cubicBezTo>
                  <a:cubicBezTo>
                    <a:pt x="9478" y="2402"/>
                    <a:pt x="9556" y="2590"/>
                    <a:pt x="9672" y="2590"/>
                  </a:cubicBezTo>
                  <a:cubicBezTo>
                    <a:pt x="9697" y="2590"/>
                    <a:pt x="9722" y="2582"/>
                    <a:pt x="9749" y="2563"/>
                  </a:cubicBezTo>
                  <a:cubicBezTo>
                    <a:pt x="9924" y="2438"/>
                    <a:pt x="10101" y="2312"/>
                    <a:pt x="10276" y="2187"/>
                  </a:cubicBezTo>
                  <a:cubicBezTo>
                    <a:pt x="10400" y="2098"/>
                    <a:pt x="10323" y="1911"/>
                    <a:pt x="10206" y="1911"/>
                  </a:cubicBezTo>
                  <a:close/>
                  <a:moveTo>
                    <a:pt x="13386" y="1053"/>
                  </a:moveTo>
                  <a:cubicBezTo>
                    <a:pt x="13354" y="1053"/>
                    <a:pt x="13321" y="1063"/>
                    <a:pt x="13292" y="1088"/>
                  </a:cubicBezTo>
                  <a:cubicBezTo>
                    <a:pt x="12743" y="1541"/>
                    <a:pt x="12197" y="1993"/>
                    <a:pt x="11649" y="2446"/>
                  </a:cubicBezTo>
                  <a:cubicBezTo>
                    <a:pt x="11536" y="2539"/>
                    <a:pt x="11639" y="2686"/>
                    <a:pt x="11757" y="2686"/>
                  </a:cubicBezTo>
                  <a:cubicBezTo>
                    <a:pt x="11789" y="2686"/>
                    <a:pt x="11822" y="2675"/>
                    <a:pt x="11853" y="2650"/>
                  </a:cubicBezTo>
                  <a:cubicBezTo>
                    <a:pt x="12401" y="2198"/>
                    <a:pt x="12949" y="1745"/>
                    <a:pt x="13495" y="1293"/>
                  </a:cubicBezTo>
                  <a:cubicBezTo>
                    <a:pt x="13609" y="1199"/>
                    <a:pt x="13505" y="1053"/>
                    <a:pt x="13386" y="1053"/>
                  </a:cubicBezTo>
                  <a:close/>
                  <a:moveTo>
                    <a:pt x="16002" y="1228"/>
                  </a:moveTo>
                  <a:cubicBezTo>
                    <a:pt x="15978" y="1228"/>
                    <a:pt x="15952" y="1236"/>
                    <a:pt x="15926" y="1255"/>
                  </a:cubicBezTo>
                  <a:cubicBezTo>
                    <a:pt x="15252" y="1737"/>
                    <a:pt x="14577" y="2219"/>
                    <a:pt x="13903" y="2700"/>
                  </a:cubicBezTo>
                  <a:cubicBezTo>
                    <a:pt x="13778" y="2788"/>
                    <a:pt x="13856" y="2976"/>
                    <a:pt x="13973" y="2976"/>
                  </a:cubicBezTo>
                  <a:cubicBezTo>
                    <a:pt x="13997" y="2976"/>
                    <a:pt x="14022" y="2968"/>
                    <a:pt x="14048" y="2950"/>
                  </a:cubicBezTo>
                  <a:cubicBezTo>
                    <a:pt x="14723" y="2468"/>
                    <a:pt x="15397" y="1986"/>
                    <a:pt x="16072" y="1505"/>
                  </a:cubicBezTo>
                  <a:cubicBezTo>
                    <a:pt x="16196" y="1416"/>
                    <a:pt x="16119" y="1228"/>
                    <a:pt x="16002" y="1228"/>
                  </a:cubicBezTo>
                  <a:close/>
                  <a:moveTo>
                    <a:pt x="17303" y="1146"/>
                  </a:moveTo>
                  <a:cubicBezTo>
                    <a:pt x="17199" y="1146"/>
                    <a:pt x="17103" y="1291"/>
                    <a:pt x="17195" y="1399"/>
                  </a:cubicBezTo>
                  <a:cubicBezTo>
                    <a:pt x="17642" y="1930"/>
                    <a:pt x="18089" y="2462"/>
                    <a:pt x="18536" y="2993"/>
                  </a:cubicBezTo>
                  <a:cubicBezTo>
                    <a:pt x="18564" y="3026"/>
                    <a:pt x="18598" y="3041"/>
                    <a:pt x="18630" y="3041"/>
                  </a:cubicBezTo>
                  <a:cubicBezTo>
                    <a:pt x="18735" y="3041"/>
                    <a:pt x="18831" y="2896"/>
                    <a:pt x="18741" y="2787"/>
                  </a:cubicBezTo>
                  <a:cubicBezTo>
                    <a:pt x="18294" y="2256"/>
                    <a:pt x="17845" y="1726"/>
                    <a:pt x="17398" y="1195"/>
                  </a:cubicBezTo>
                  <a:cubicBezTo>
                    <a:pt x="17370" y="1161"/>
                    <a:pt x="17336" y="1146"/>
                    <a:pt x="17303" y="1146"/>
                  </a:cubicBezTo>
                  <a:close/>
                  <a:moveTo>
                    <a:pt x="13670" y="1458"/>
                  </a:moveTo>
                  <a:cubicBezTo>
                    <a:pt x="13646" y="1458"/>
                    <a:pt x="13620" y="1466"/>
                    <a:pt x="13593" y="1484"/>
                  </a:cubicBezTo>
                  <a:cubicBezTo>
                    <a:pt x="12996" y="1898"/>
                    <a:pt x="12434" y="2358"/>
                    <a:pt x="11909" y="2863"/>
                  </a:cubicBezTo>
                  <a:cubicBezTo>
                    <a:pt x="11805" y="2964"/>
                    <a:pt x="11905" y="3110"/>
                    <a:pt x="12017" y="3110"/>
                  </a:cubicBezTo>
                  <a:cubicBezTo>
                    <a:pt x="12049" y="3110"/>
                    <a:pt x="12083" y="3097"/>
                    <a:pt x="12113" y="3068"/>
                  </a:cubicBezTo>
                  <a:cubicBezTo>
                    <a:pt x="12620" y="2580"/>
                    <a:pt x="13162" y="2135"/>
                    <a:pt x="13740" y="1734"/>
                  </a:cubicBezTo>
                  <a:cubicBezTo>
                    <a:pt x="13866" y="1646"/>
                    <a:pt x="13788" y="1458"/>
                    <a:pt x="13670" y="1458"/>
                  </a:cubicBezTo>
                  <a:close/>
                  <a:moveTo>
                    <a:pt x="17687" y="524"/>
                  </a:moveTo>
                  <a:cubicBezTo>
                    <a:pt x="18317" y="524"/>
                    <a:pt x="18988" y="708"/>
                    <a:pt x="19564" y="968"/>
                  </a:cubicBezTo>
                  <a:cubicBezTo>
                    <a:pt x="20626" y="1446"/>
                    <a:pt x="20719" y="2688"/>
                    <a:pt x="19701" y="3272"/>
                  </a:cubicBezTo>
                  <a:cubicBezTo>
                    <a:pt x="18935" y="3713"/>
                    <a:pt x="18040" y="4071"/>
                    <a:pt x="17171" y="4157"/>
                  </a:cubicBezTo>
                  <a:cubicBezTo>
                    <a:pt x="16193" y="4252"/>
                    <a:pt x="15214" y="4309"/>
                    <a:pt x="14238" y="4309"/>
                  </a:cubicBezTo>
                  <a:cubicBezTo>
                    <a:pt x="12403" y="4309"/>
                    <a:pt x="10578" y="4107"/>
                    <a:pt x="8785" y="3579"/>
                  </a:cubicBezTo>
                  <a:cubicBezTo>
                    <a:pt x="8068" y="3367"/>
                    <a:pt x="7401" y="2986"/>
                    <a:pt x="6713" y="2683"/>
                  </a:cubicBezTo>
                  <a:cubicBezTo>
                    <a:pt x="6705" y="2568"/>
                    <a:pt x="6697" y="2452"/>
                    <a:pt x="6690" y="2335"/>
                  </a:cubicBezTo>
                  <a:cubicBezTo>
                    <a:pt x="7314" y="2053"/>
                    <a:pt x="7913" y="1672"/>
                    <a:pt x="8567" y="1505"/>
                  </a:cubicBezTo>
                  <a:cubicBezTo>
                    <a:pt x="9775" y="1193"/>
                    <a:pt x="11007" y="909"/>
                    <a:pt x="12246" y="787"/>
                  </a:cubicBezTo>
                  <a:cubicBezTo>
                    <a:pt x="14042" y="611"/>
                    <a:pt x="15852" y="541"/>
                    <a:pt x="17656" y="524"/>
                  </a:cubicBezTo>
                  <a:cubicBezTo>
                    <a:pt x="17666" y="524"/>
                    <a:pt x="17677" y="524"/>
                    <a:pt x="17687" y="524"/>
                  </a:cubicBezTo>
                  <a:close/>
                  <a:moveTo>
                    <a:pt x="24779" y="1300"/>
                  </a:moveTo>
                  <a:cubicBezTo>
                    <a:pt x="24815" y="1300"/>
                    <a:pt x="24851" y="1302"/>
                    <a:pt x="24886" y="1304"/>
                  </a:cubicBezTo>
                  <a:cubicBezTo>
                    <a:pt x="24837" y="2358"/>
                    <a:pt x="23431" y="3599"/>
                    <a:pt x="21123" y="4624"/>
                  </a:cubicBezTo>
                  <a:cubicBezTo>
                    <a:pt x="21886" y="2773"/>
                    <a:pt x="23519" y="1300"/>
                    <a:pt x="24779" y="1300"/>
                  </a:cubicBezTo>
                  <a:close/>
                  <a:moveTo>
                    <a:pt x="24241" y="3959"/>
                  </a:moveTo>
                  <a:cubicBezTo>
                    <a:pt x="24838" y="3959"/>
                    <a:pt x="25405" y="4156"/>
                    <a:pt x="25882" y="4563"/>
                  </a:cubicBezTo>
                  <a:cubicBezTo>
                    <a:pt x="25214" y="5172"/>
                    <a:pt x="24165" y="5499"/>
                    <a:pt x="23173" y="5499"/>
                  </a:cubicBezTo>
                  <a:cubicBezTo>
                    <a:pt x="22610" y="5499"/>
                    <a:pt x="22065" y="5394"/>
                    <a:pt x="21618" y="5174"/>
                  </a:cubicBezTo>
                  <a:cubicBezTo>
                    <a:pt x="22436" y="4377"/>
                    <a:pt x="23371" y="3959"/>
                    <a:pt x="24241" y="3959"/>
                  </a:cubicBezTo>
                  <a:close/>
                  <a:moveTo>
                    <a:pt x="6627" y="3301"/>
                  </a:moveTo>
                  <a:lnTo>
                    <a:pt x="6627" y="3301"/>
                  </a:lnTo>
                  <a:cubicBezTo>
                    <a:pt x="9149" y="4282"/>
                    <a:pt x="11660" y="4851"/>
                    <a:pt x="14197" y="4851"/>
                  </a:cubicBezTo>
                  <a:cubicBezTo>
                    <a:pt x="16127" y="4851"/>
                    <a:pt x="18073" y="4521"/>
                    <a:pt x="20051" y="3793"/>
                  </a:cubicBezTo>
                  <a:cubicBezTo>
                    <a:pt x="20123" y="4018"/>
                    <a:pt x="20223" y="4324"/>
                    <a:pt x="20340" y="4686"/>
                  </a:cubicBezTo>
                  <a:cubicBezTo>
                    <a:pt x="20038" y="4815"/>
                    <a:pt x="19799" y="4956"/>
                    <a:pt x="19540" y="5021"/>
                  </a:cubicBezTo>
                  <a:cubicBezTo>
                    <a:pt x="17604" y="5502"/>
                    <a:pt x="15671" y="5774"/>
                    <a:pt x="13740" y="5774"/>
                  </a:cubicBezTo>
                  <a:cubicBezTo>
                    <a:pt x="11827" y="5774"/>
                    <a:pt x="9915" y="5507"/>
                    <a:pt x="8003" y="4910"/>
                  </a:cubicBezTo>
                  <a:cubicBezTo>
                    <a:pt x="7139" y="4640"/>
                    <a:pt x="6815" y="4098"/>
                    <a:pt x="6627" y="3301"/>
                  </a:cubicBezTo>
                  <a:close/>
                  <a:moveTo>
                    <a:pt x="7628" y="5382"/>
                  </a:moveTo>
                  <a:cubicBezTo>
                    <a:pt x="7584" y="5382"/>
                    <a:pt x="7540" y="5401"/>
                    <a:pt x="7509" y="5447"/>
                  </a:cubicBezTo>
                  <a:cubicBezTo>
                    <a:pt x="7142" y="5995"/>
                    <a:pt x="6679" y="6457"/>
                    <a:pt x="6131" y="6823"/>
                  </a:cubicBezTo>
                  <a:cubicBezTo>
                    <a:pt x="6002" y="6909"/>
                    <a:pt x="6082" y="7097"/>
                    <a:pt x="6203" y="7097"/>
                  </a:cubicBezTo>
                  <a:cubicBezTo>
                    <a:pt x="6227" y="7097"/>
                    <a:pt x="6252" y="7090"/>
                    <a:pt x="6278" y="7073"/>
                  </a:cubicBezTo>
                  <a:cubicBezTo>
                    <a:pt x="6867" y="6679"/>
                    <a:pt x="7363" y="6183"/>
                    <a:pt x="7758" y="5594"/>
                  </a:cubicBezTo>
                  <a:cubicBezTo>
                    <a:pt x="7831" y="5485"/>
                    <a:pt x="7730" y="5382"/>
                    <a:pt x="7628" y="5382"/>
                  </a:cubicBezTo>
                  <a:close/>
                  <a:moveTo>
                    <a:pt x="18501" y="5906"/>
                  </a:moveTo>
                  <a:cubicBezTo>
                    <a:pt x="18407" y="5906"/>
                    <a:pt x="18307" y="6011"/>
                    <a:pt x="18362" y="6126"/>
                  </a:cubicBezTo>
                  <a:cubicBezTo>
                    <a:pt x="18556" y="6531"/>
                    <a:pt x="18752" y="6937"/>
                    <a:pt x="18946" y="7341"/>
                  </a:cubicBezTo>
                  <a:cubicBezTo>
                    <a:pt x="18972" y="7393"/>
                    <a:pt x="19013" y="7415"/>
                    <a:pt x="19056" y="7415"/>
                  </a:cubicBezTo>
                  <a:cubicBezTo>
                    <a:pt x="19151" y="7415"/>
                    <a:pt x="19251" y="7309"/>
                    <a:pt x="19196" y="7194"/>
                  </a:cubicBezTo>
                  <a:cubicBezTo>
                    <a:pt x="19002" y="6790"/>
                    <a:pt x="18806" y="6385"/>
                    <a:pt x="18612" y="5981"/>
                  </a:cubicBezTo>
                  <a:cubicBezTo>
                    <a:pt x="18586" y="5928"/>
                    <a:pt x="18544" y="5906"/>
                    <a:pt x="18501" y="5906"/>
                  </a:cubicBezTo>
                  <a:close/>
                  <a:moveTo>
                    <a:pt x="7055" y="5059"/>
                  </a:moveTo>
                  <a:cubicBezTo>
                    <a:pt x="7663" y="5294"/>
                    <a:pt x="8272" y="5493"/>
                    <a:pt x="8883" y="5660"/>
                  </a:cubicBezTo>
                  <a:cubicBezTo>
                    <a:pt x="8535" y="6109"/>
                    <a:pt x="8188" y="6558"/>
                    <a:pt x="7840" y="7005"/>
                  </a:cubicBezTo>
                  <a:cubicBezTo>
                    <a:pt x="7755" y="7115"/>
                    <a:pt x="7852" y="7260"/>
                    <a:pt x="7953" y="7260"/>
                  </a:cubicBezTo>
                  <a:cubicBezTo>
                    <a:pt x="7985" y="7260"/>
                    <a:pt x="8018" y="7246"/>
                    <a:pt x="8046" y="7210"/>
                  </a:cubicBezTo>
                  <a:cubicBezTo>
                    <a:pt x="8409" y="6741"/>
                    <a:pt x="8771" y="6273"/>
                    <a:pt x="9134" y="5806"/>
                  </a:cubicBezTo>
                  <a:cubicBezTo>
                    <a:pt x="9151" y="5784"/>
                    <a:pt x="9161" y="5760"/>
                    <a:pt x="9166" y="5736"/>
                  </a:cubicBezTo>
                  <a:cubicBezTo>
                    <a:pt x="9532" y="5831"/>
                    <a:pt x="9900" y="5913"/>
                    <a:pt x="10268" y="5984"/>
                  </a:cubicBezTo>
                  <a:cubicBezTo>
                    <a:pt x="10038" y="6436"/>
                    <a:pt x="9758" y="6851"/>
                    <a:pt x="9423" y="7231"/>
                  </a:cubicBezTo>
                  <a:cubicBezTo>
                    <a:pt x="9329" y="7337"/>
                    <a:pt x="9426" y="7482"/>
                    <a:pt x="9532" y="7482"/>
                  </a:cubicBezTo>
                  <a:cubicBezTo>
                    <a:pt x="9565" y="7482"/>
                    <a:pt x="9598" y="7469"/>
                    <a:pt x="9627" y="7436"/>
                  </a:cubicBezTo>
                  <a:cubicBezTo>
                    <a:pt x="9998" y="7016"/>
                    <a:pt x="10309" y="6555"/>
                    <a:pt x="10557" y="6052"/>
                  </a:cubicBezTo>
                  <a:cubicBezTo>
                    <a:pt x="10559" y="6047"/>
                    <a:pt x="10560" y="6044"/>
                    <a:pt x="10562" y="6040"/>
                  </a:cubicBezTo>
                  <a:cubicBezTo>
                    <a:pt x="11052" y="6126"/>
                    <a:pt x="11541" y="6193"/>
                    <a:pt x="12033" y="6240"/>
                  </a:cubicBezTo>
                  <a:cubicBezTo>
                    <a:pt x="11886" y="6556"/>
                    <a:pt x="11739" y="6874"/>
                    <a:pt x="11593" y="7190"/>
                  </a:cubicBezTo>
                  <a:cubicBezTo>
                    <a:pt x="11539" y="7304"/>
                    <a:pt x="11640" y="7410"/>
                    <a:pt x="11734" y="7410"/>
                  </a:cubicBezTo>
                  <a:cubicBezTo>
                    <a:pt x="11777" y="7410"/>
                    <a:pt x="11818" y="7388"/>
                    <a:pt x="11843" y="7335"/>
                  </a:cubicBezTo>
                  <a:lnTo>
                    <a:pt x="12339" y="6267"/>
                  </a:lnTo>
                  <a:cubicBezTo>
                    <a:pt x="12844" y="6308"/>
                    <a:pt x="13350" y="6327"/>
                    <a:pt x="13857" y="6327"/>
                  </a:cubicBezTo>
                  <a:cubicBezTo>
                    <a:pt x="13896" y="6327"/>
                    <a:pt x="13935" y="6327"/>
                    <a:pt x="13974" y="6327"/>
                  </a:cubicBezTo>
                  <a:lnTo>
                    <a:pt x="13974" y="6327"/>
                  </a:lnTo>
                  <a:cubicBezTo>
                    <a:pt x="13873" y="6776"/>
                    <a:pt x="13773" y="7223"/>
                    <a:pt x="13674" y="7670"/>
                  </a:cubicBezTo>
                  <a:cubicBezTo>
                    <a:pt x="13649" y="7779"/>
                    <a:pt x="13741" y="7851"/>
                    <a:pt x="13826" y="7851"/>
                  </a:cubicBezTo>
                  <a:cubicBezTo>
                    <a:pt x="13883" y="7851"/>
                    <a:pt x="13937" y="7819"/>
                    <a:pt x="13953" y="7747"/>
                  </a:cubicBezTo>
                  <a:cubicBezTo>
                    <a:pt x="14053" y="7295"/>
                    <a:pt x="14154" y="6844"/>
                    <a:pt x="14255" y="6392"/>
                  </a:cubicBezTo>
                  <a:cubicBezTo>
                    <a:pt x="14260" y="6368"/>
                    <a:pt x="14260" y="6344"/>
                    <a:pt x="14255" y="6324"/>
                  </a:cubicBezTo>
                  <a:cubicBezTo>
                    <a:pt x="14942" y="6311"/>
                    <a:pt x="15629" y="6261"/>
                    <a:pt x="16320" y="6177"/>
                  </a:cubicBezTo>
                  <a:lnTo>
                    <a:pt x="16320" y="6177"/>
                  </a:lnTo>
                  <a:cubicBezTo>
                    <a:pt x="16316" y="6185"/>
                    <a:pt x="16315" y="6194"/>
                    <a:pt x="16315" y="6204"/>
                  </a:cubicBezTo>
                  <a:cubicBezTo>
                    <a:pt x="16280" y="6698"/>
                    <a:pt x="16305" y="7186"/>
                    <a:pt x="16381" y="7674"/>
                  </a:cubicBezTo>
                  <a:cubicBezTo>
                    <a:pt x="16393" y="7748"/>
                    <a:pt x="16444" y="7779"/>
                    <a:pt x="16500" y="7779"/>
                  </a:cubicBezTo>
                  <a:cubicBezTo>
                    <a:pt x="16584" y="7779"/>
                    <a:pt x="16678" y="7708"/>
                    <a:pt x="16661" y="7599"/>
                  </a:cubicBezTo>
                  <a:cubicBezTo>
                    <a:pt x="16588" y="7134"/>
                    <a:pt x="16572" y="6671"/>
                    <a:pt x="16604" y="6204"/>
                  </a:cubicBezTo>
                  <a:cubicBezTo>
                    <a:pt x="16605" y="6180"/>
                    <a:pt x="16602" y="6160"/>
                    <a:pt x="16594" y="6141"/>
                  </a:cubicBezTo>
                  <a:cubicBezTo>
                    <a:pt x="17492" y="6021"/>
                    <a:pt x="18390" y="5841"/>
                    <a:pt x="19289" y="5607"/>
                  </a:cubicBezTo>
                  <a:cubicBezTo>
                    <a:pt x="19349" y="5591"/>
                    <a:pt x="19408" y="5578"/>
                    <a:pt x="19468" y="5566"/>
                  </a:cubicBezTo>
                  <a:cubicBezTo>
                    <a:pt x="19472" y="5589"/>
                    <a:pt x="19485" y="5613"/>
                    <a:pt x="19509" y="5635"/>
                  </a:cubicBezTo>
                  <a:cubicBezTo>
                    <a:pt x="19882" y="5991"/>
                    <a:pt x="20254" y="6346"/>
                    <a:pt x="20627" y="6701"/>
                  </a:cubicBezTo>
                  <a:cubicBezTo>
                    <a:pt x="20657" y="6730"/>
                    <a:pt x="20691" y="6742"/>
                    <a:pt x="20724" y="6742"/>
                  </a:cubicBezTo>
                  <a:cubicBezTo>
                    <a:pt x="20837" y="6742"/>
                    <a:pt x="20937" y="6597"/>
                    <a:pt x="20832" y="6496"/>
                  </a:cubicBezTo>
                  <a:cubicBezTo>
                    <a:pt x="20485" y="6166"/>
                    <a:pt x="20139" y="5837"/>
                    <a:pt x="19793" y="5507"/>
                  </a:cubicBezTo>
                  <a:cubicBezTo>
                    <a:pt x="19955" y="5485"/>
                    <a:pt x="20112" y="5474"/>
                    <a:pt x="20264" y="5474"/>
                  </a:cubicBezTo>
                  <a:cubicBezTo>
                    <a:pt x="21075" y="5474"/>
                    <a:pt x="21755" y="5792"/>
                    <a:pt x="22393" y="6423"/>
                  </a:cubicBezTo>
                  <a:cubicBezTo>
                    <a:pt x="22583" y="6611"/>
                    <a:pt x="22783" y="6791"/>
                    <a:pt x="23091" y="7082"/>
                  </a:cubicBezTo>
                  <a:cubicBezTo>
                    <a:pt x="22561" y="7172"/>
                    <a:pt x="22162" y="7220"/>
                    <a:pt x="21774" y="7310"/>
                  </a:cubicBezTo>
                  <a:cubicBezTo>
                    <a:pt x="21065" y="7472"/>
                    <a:pt x="20344" y="7611"/>
                    <a:pt x="19660" y="7851"/>
                  </a:cubicBezTo>
                  <a:cubicBezTo>
                    <a:pt x="19184" y="8019"/>
                    <a:pt x="18720" y="8130"/>
                    <a:pt x="18238" y="8130"/>
                  </a:cubicBezTo>
                  <a:cubicBezTo>
                    <a:pt x="18035" y="8130"/>
                    <a:pt x="17829" y="8111"/>
                    <a:pt x="17618" y="8068"/>
                  </a:cubicBezTo>
                  <a:cubicBezTo>
                    <a:pt x="16834" y="7909"/>
                    <a:pt x="16052" y="7804"/>
                    <a:pt x="15269" y="7804"/>
                  </a:cubicBezTo>
                  <a:cubicBezTo>
                    <a:pt x="14538" y="7804"/>
                    <a:pt x="13805" y="7896"/>
                    <a:pt x="13067" y="8123"/>
                  </a:cubicBezTo>
                  <a:cubicBezTo>
                    <a:pt x="12742" y="8223"/>
                    <a:pt x="12416" y="8267"/>
                    <a:pt x="12090" y="8267"/>
                  </a:cubicBezTo>
                  <a:cubicBezTo>
                    <a:pt x="11375" y="8267"/>
                    <a:pt x="10667" y="8057"/>
                    <a:pt x="10000" y="7777"/>
                  </a:cubicBezTo>
                  <a:cubicBezTo>
                    <a:pt x="9248" y="7463"/>
                    <a:pt x="8491" y="7347"/>
                    <a:pt x="7713" y="7347"/>
                  </a:cubicBezTo>
                  <a:cubicBezTo>
                    <a:pt x="7486" y="7347"/>
                    <a:pt x="7259" y="7357"/>
                    <a:pt x="7028" y="7374"/>
                  </a:cubicBezTo>
                  <a:cubicBezTo>
                    <a:pt x="6778" y="7393"/>
                    <a:pt x="6527" y="7400"/>
                    <a:pt x="6276" y="7400"/>
                  </a:cubicBezTo>
                  <a:cubicBezTo>
                    <a:pt x="6038" y="7400"/>
                    <a:pt x="5801" y="7394"/>
                    <a:pt x="5564" y="7384"/>
                  </a:cubicBezTo>
                  <a:cubicBezTo>
                    <a:pt x="5166" y="7366"/>
                    <a:pt x="4760" y="7254"/>
                    <a:pt x="4680" y="6803"/>
                  </a:cubicBezTo>
                  <a:cubicBezTo>
                    <a:pt x="4602" y="6357"/>
                    <a:pt x="4942" y="6103"/>
                    <a:pt x="5291" y="5921"/>
                  </a:cubicBezTo>
                  <a:cubicBezTo>
                    <a:pt x="5844" y="5634"/>
                    <a:pt x="6411" y="5373"/>
                    <a:pt x="7055" y="5059"/>
                  </a:cubicBezTo>
                  <a:close/>
                  <a:moveTo>
                    <a:pt x="10499" y="11295"/>
                  </a:moveTo>
                  <a:cubicBezTo>
                    <a:pt x="11497" y="11295"/>
                    <a:pt x="12326" y="12275"/>
                    <a:pt x="12715" y="14050"/>
                  </a:cubicBezTo>
                  <a:cubicBezTo>
                    <a:pt x="11661" y="13179"/>
                    <a:pt x="10627" y="12576"/>
                    <a:pt x="10342" y="11303"/>
                  </a:cubicBezTo>
                  <a:cubicBezTo>
                    <a:pt x="10395" y="11297"/>
                    <a:pt x="10447" y="11295"/>
                    <a:pt x="10499" y="11295"/>
                  </a:cubicBezTo>
                  <a:close/>
                  <a:moveTo>
                    <a:pt x="3172" y="11397"/>
                  </a:moveTo>
                  <a:cubicBezTo>
                    <a:pt x="3561" y="11397"/>
                    <a:pt x="3743" y="11551"/>
                    <a:pt x="3719" y="11856"/>
                  </a:cubicBezTo>
                  <a:cubicBezTo>
                    <a:pt x="3752" y="12072"/>
                    <a:pt x="3735" y="12287"/>
                    <a:pt x="3667" y="12502"/>
                  </a:cubicBezTo>
                  <a:cubicBezTo>
                    <a:pt x="3618" y="12750"/>
                    <a:pt x="3542" y="12990"/>
                    <a:pt x="3508" y="13241"/>
                  </a:cubicBezTo>
                  <a:cubicBezTo>
                    <a:pt x="3451" y="13659"/>
                    <a:pt x="3607" y="14151"/>
                    <a:pt x="3492" y="14549"/>
                  </a:cubicBezTo>
                  <a:cubicBezTo>
                    <a:pt x="3411" y="14828"/>
                    <a:pt x="3318" y="14939"/>
                    <a:pt x="3223" y="14939"/>
                  </a:cubicBezTo>
                  <a:cubicBezTo>
                    <a:pt x="2933" y="14939"/>
                    <a:pt x="2629" y="13895"/>
                    <a:pt x="2621" y="13535"/>
                  </a:cubicBezTo>
                  <a:cubicBezTo>
                    <a:pt x="2610" y="12832"/>
                    <a:pt x="2869" y="12168"/>
                    <a:pt x="3163" y="11544"/>
                  </a:cubicBezTo>
                  <a:cubicBezTo>
                    <a:pt x="3190" y="11491"/>
                    <a:pt x="3181" y="11439"/>
                    <a:pt x="3154" y="11398"/>
                  </a:cubicBezTo>
                  <a:cubicBezTo>
                    <a:pt x="3160" y="11397"/>
                    <a:pt x="3166" y="11397"/>
                    <a:pt x="3172" y="11397"/>
                  </a:cubicBezTo>
                  <a:close/>
                  <a:moveTo>
                    <a:pt x="3283" y="10997"/>
                  </a:moveTo>
                  <a:cubicBezTo>
                    <a:pt x="3136" y="10997"/>
                    <a:pt x="2980" y="11057"/>
                    <a:pt x="2830" y="11198"/>
                  </a:cubicBezTo>
                  <a:cubicBezTo>
                    <a:pt x="2737" y="11285"/>
                    <a:pt x="2803" y="11407"/>
                    <a:pt x="2896" y="11437"/>
                  </a:cubicBezTo>
                  <a:cubicBezTo>
                    <a:pt x="2443" y="12404"/>
                    <a:pt x="2103" y="13506"/>
                    <a:pt x="2531" y="14546"/>
                  </a:cubicBezTo>
                  <a:cubicBezTo>
                    <a:pt x="2668" y="14880"/>
                    <a:pt x="2960" y="15357"/>
                    <a:pt x="3277" y="15357"/>
                  </a:cubicBezTo>
                  <a:cubicBezTo>
                    <a:pt x="3400" y="15357"/>
                    <a:pt x="3527" y="15286"/>
                    <a:pt x="3650" y="15108"/>
                  </a:cubicBezTo>
                  <a:cubicBezTo>
                    <a:pt x="3953" y="14667"/>
                    <a:pt x="3740" y="14013"/>
                    <a:pt x="3767" y="13530"/>
                  </a:cubicBezTo>
                  <a:cubicBezTo>
                    <a:pt x="3800" y="12953"/>
                    <a:pt x="4094" y="12380"/>
                    <a:pt x="4016" y="11797"/>
                  </a:cubicBezTo>
                  <a:cubicBezTo>
                    <a:pt x="3960" y="11369"/>
                    <a:pt x="3647" y="10997"/>
                    <a:pt x="3283" y="10997"/>
                  </a:cubicBezTo>
                  <a:close/>
                  <a:moveTo>
                    <a:pt x="14879" y="13503"/>
                  </a:moveTo>
                  <a:cubicBezTo>
                    <a:pt x="15128" y="13503"/>
                    <a:pt x="15387" y="13573"/>
                    <a:pt x="15666" y="13727"/>
                  </a:cubicBezTo>
                  <a:cubicBezTo>
                    <a:pt x="16013" y="13922"/>
                    <a:pt x="16356" y="14108"/>
                    <a:pt x="16313" y="14574"/>
                  </a:cubicBezTo>
                  <a:cubicBezTo>
                    <a:pt x="16236" y="15392"/>
                    <a:pt x="15944" y="16087"/>
                    <a:pt x="15099" y="16590"/>
                  </a:cubicBezTo>
                  <a:cubicBezTo>
                    <a:pt x="14819" y="15568"/>
                    <a:pt x="14443" y="14723"/>
                    <a:pt x="13393" y="14242"/>
                  </a:cubicBezTo>
                  <a:cubicBezTo>
                    <a:pt x="13897" y="13796"/>
                    <a:pt x="14367" y="13503"/>
                    <a:pt x="14879" y="13503"/>
                  </a:cubicBezTo>
                  <a:close/>
                  <a:moveTo>
                    <a:pt x="12957" y="14490"/>
                  </a:moveTo>
                  <a:cubicBezTo>
                    <a:pt x="14053" y="15012"/>
                    <a:pt x="14332" y="15997"/>
                    <a:pt x="14738" y="17033"/>
                  </a:cubicBezTo>
                  <a:cubicBezTo>
                    <a:pt x="14464" y="17221"/>
                    <a:pt x="14239" y="17375"/>
                    <a:pt x="13955" y="17567"/>
                  </a:cubicBezTo>
                  <a:cubicBezTo>
                    <a:pt x="13732" y="17106"/>
                    <a:pt x="13573" y="16653"/>
                    <a:pt x="13312" y="16266"/>
                  </a:cubicBezTo>
                  <a:cubicBezTo>
                    <a:pt x="13044" y="15868"/>
                    <a:pt x="12679" y="15536"/>
                    <a:pt x="12277" y="15089"/>
                  </a:cubicBezTo>
                  <a:cubicBezTo>
                    <a:pt x="12495" y="14898"/>
                    <a:pt x="12734" y="14688"/>
                    <a:pt x="12957" y="14490"/>
                  </a:cubicBezTo>
                  <a:close/>
                  <a:moveTo>
                    <a:pt x="11973" y="15327"/>
                  </a:moveTo>
                  <a:cubicBezTo>
                    <a:pt x="12533" y="16223"/>
                    <a:pt x="12999" y="16967"/>
                    <a:pt x="13525" y="17809"/>
                  </a:cubicBezTo>
                  <a:cubicBezTo>
                    <a:pt x="13017" y="17961"/>
                    <a:pt x="12663" y="18109"/>
                    <a:pt x="12293" y="18166"/>
                  </a:cubicBezTo>
                  <a:cubicBezTo>
                    <a:pt x="12202" y="18180"/>
                    <a:pt x="12113" y="18187"/>
                    <a:pt x="12029" y="18187"/>
                  </a:cubicBezTo>
                  <a:cubicBezTo>
                    <a:pt x="11179" y="18187"/>
                    <a:pt x="10714" y="17490"/>
                    <a:pt x="11047" y="16629"/>
                  </a:cubicBezTo>
                  <a:cubicBezTo>
                    <a:pt x="11121" y="16435"/>
                    <a:pt x="11224" y="16248"/>
                    <a:pt x="11344" y="16079"/>
                  </a:cubicBezTo>
                  <a:cubicBezTo>
                    <a:pt x="11480" y="15884"/>
                    <a:pt x="11649" y="15711"/>
                    <a:pt x="11973" y="15327"/>
                  </a:cubicBezTo>
                  <a:close/>
                  <a:moveTo>
                    <a:pt x="15542" y="17131"/>
                  </a:moveTo>
                  <a:lnTo>
                    <a:pt x="15542" y="17131"/>
                  </a:lnTo>
                  <a:cubicBezTo>
                    <a:pt x="15997" y="17766"/>
                    <a:pt x="16462" y="18393"/>
                    <a:pt x="16891" y="19046"/>
                  </a:cubicBezTo>
                  <a:cubicBezTo>
                    <a:pt x="16940" y="19120"/>
                    <a:pt x="16782" y="19329"/>
                    <a:pt x="16721" y="19475"/>
                  </a:cubicBezTo>
                  <a:cubicBezTo>
                    <a:pt x="15708" y="18995"/>
                    <a:pt x="15151" y="18076"/>
                    <a:pt x="15542" y="17131"/>
                  </a:cubicBezTo>
                  <a:close/>
                  <a:moveTo>
                    <a:pt x="10587" y="10754"/>
                  </a:moveTo>
                  <a:cubicBezTo>
                    <a:pt x="10419" y="10754"/>
                    <a:pt x="10228" y="10806"/>
                    <a:pt x="10159" y="10890"/>
                  </a:cubicBezTo>
                  <a:cubicBezTo>
                    <a:pt x="10019" y="11066"/>
                    <a:pt x="9935" y="11453"/>
                    <a:pt x="10036" y="11627"/>
                  </a:cubicBezTo>
                  <a:cubicBezTo>
                    <a:pt x="10436" y="12310"/>
                    <a:pt x="10898" y="12961"/>
                    <a:pt x="11380" y="13592"/>
                  </a:cubicBezTo>
                  <a:lnTo>
                    <a:pt x="11380" y="13593"/>
                  </a:lnTo>
                  <a:cubicBezTo>
                    <a:pt x="11603" y="13884"/>
                    <a:pt x="11924" y="14099"/>
                    <a:pt x="12168" y="14320"/>
                  </a:cubicBezTo>
                  <a:cubicBezTo>
                    <a:pt x="11676" y="14914"/>
                    <a:pt x="11178" y="15413"/>
                    <a:pt x="10801" y="15991"/>
                  </a:cubicBezTo>
                  <a:cubicBezTo>
                    <a:pt x="10387" y="16626"/>
                    <a:pt x="10181" y="17357"/>
                    <a:pt x="10718" y="18038"/>
                  </a:cubicBezTo>
                  <a:cubicBezTo>
                    <a:pt x="11068" y="18482"/>
                    <a:pt x="11511" y="18676"/>
                    <a:pt x="11998" y="18676"/>
                  </a:cubicBezTo>
                  <a:cubicBezTo>
                    <a:pt x="12226" y="18676"/>
                    <a:pt x="12463" y="18634"/>
                    <a:pt x="12705" y="18555"/>
                  </a:cubicBezTo>
                  <a:cubicBezTo>
                    <a:pt x="13359" y="18343"/>
                    <a:pt x="13999" y="18082"/>
                    <a:pt x="14710" y="17818"/>
                  </a:cubicBezTo>
                  <a:cubicBezTo>
                    <a:pt x="14871" y="18138"/>
                    <a:pt x="15001" y="18502"/>
                    <a:pt x="15222" y="18799"/>
                  </a:cubicBezTo>
                  <a:cubicBezTo>
                    <a:pt x="15509" y="19182"/>
                    <a:pt x="15827" y="19570"/>
                    <a:pt x="16217" y="19831"/>
                  </a:cubicBezTo>
                  <a:cubicBezTo>
                    <a:pt x="16281" y="19874"/>
                    <a:pt x="16381" y="19894"/>
                    <a:pt x="16491" y="19894"/>
                  </a:cubicBezTo>
                  <a:cubicBezTo>
                    <a:pt x="16693" y="19894"/>
                    <a:pt x="16930" y="19828"/>
                    <a:pt x="17046" y="19723"/>
                  </a:cubicBezTo>
                  <a:cubicBezTo>
                    <a:pt x="17233" y="19558"/>
                    <a:pt x="17313" y="19171"/>
                    <a:pt x="17286" y="18894"/>
                  </a:cubicBezTo>
                  <a:cubicBezTo>
                    <a:pt x="17261" y="18643"/>
                    <a:pt x="17049" y="18400"/>
                    <a:pt x="16890" y="18172"/>
                  </a:cubicBezTo>
                  <a:cubicBezTo>
                    <a:pt x="16574" y="17719"/>
                    <a:pt x="16237" y="17280"/>
                    <a:pt x="15969" y="16915"/>
                  </a:cubicBezTo>
                  <a:cubicBezTo>
                    <a:pt x="16346" y="16019"/>
                    <a:pt x="16691" y="15203"/>
                    <a:pt x="17090" y="14258"/>
                  </a:cubicBezTo>
                  <a:cubicBezTo>
                    <a:pt x="17310" y="14141"/>
                    <a:pt x="17692" y="13964"/>
                    <a:pt x="18044" y="13742"/>
                  </a:cubicBezTo>
                  <a:cubicBezTo>
                    <a:pt x="18398" y="13517"/>
                    <a:pt x="18722" y="13247"/>
                    <a:pt x="19059" y="12998"/>
                  </a:cubicBezTo>
                  <a:cubicBezTo>
                    <a:pt x="19005" y="12914"/>
                    <a:pt x="18950" y="12829"/>
                    <a:pt x="18896" y="12743"/>
                  </a:cubicBezTo>
                  <a:cubicBezTo>
                    <a:pt x="18326" y="13039"/>
                    <a:pt x="17738" y="13301"/>
                    <a:pt x="17193" y="13636"/>
                  </a:cubicBezTo>
                  <a:cubicBezTo>
                    <a:pt x="17028" y="13737"/>
                    <a:pt x="16893" y="13781"/>
                    <a:pt x="16778" y="13781"/>
                  </a:cubicBezTo>
                  <a:cubicBezTo>
                    <a:pt x="16538" y="13781"/>
                    <a:pt x="16387" y="13591"/>
                    <a:pt x="16239" y="13334"/>
                  </a:cubicBezTo>
                  <a:cubicBezTo>
                    <a:pt x="16988" y="12233"/>
                    <a:pt x="17269" y="11502"/>
                    <a:pt x="17081" y="11138"/>
                  </a:cubicBezTo>
                  <a:lnTo>
                    <a:pt x="17081" y="11138"/>
                  </a:lnTo>
                  <a:cubicBezTo>
                    <a:pt x="16659" y="11803"/>
                    <a:pt x="16223" y="12491"/>
                    <a:pt x="15762" y="13217"/>
                  </a:cubicBezTo>
                  <a:cubicBezTo>
                    <a:pt x="15503" y="13107"/>
                    <a:pt x="15258" y="13062"/>
                    <a:pt x="15023" y="13062"/>
                  </a:cubicBezTo>
                  <a:cubicBezTo>
                    <a:pt x="14359" y="13062"/>
                    <a:pt x="13776" y="13417"/>
                    <a:pt x="13195" y="13634"/>
                  </a:cubicBezTo>
                  <a:cubicBezTo>
                    <a:pt x="12873" y="13023"/>
                    <a:pt x="12661" y="12404"/>
                    <a:pt x="12270" y="11936"/>
                  </a:cubicBezTo>
                  <a:cubicBezTo>
                    <a:pt x="11884" y="11473"/>
                    <a:pt x="11336" y="11131"/>
                    <a:pt x="10818" y="10804"/>
                  </a:cubicBezTo>
                  <a:cubicBezTo>
                    <a:pt x="10764" y="10769"/>
                    <a:pt x="10679" y="10754"/>
                    <a:pt x="10587" y="10754"/>
                  </a:cubicBezTo>
                  <a:close/>
                  <a:moveTo>
                    <a:pt x="1293" y="12961"/>
                  </a:moveTo>
                  <a:cubicBezTo>
                    <a:pt x="1195" y="16083"/>
                    <a:pt x="3918" y="19771"/>
                    <a:pt x="6115" y="21377"/>
                  </a:cubicBezTo>
                  <a:cubicBezTo>
                    <a:pt x="6223" y="21456"/>
                    <a:pt x="6335" y="21531"/>
                    <a:pt x="6449" y="21602"/>
                  </a:cubicBezTo>
                  <a:cubicBezTo>
                    <a:pt x="5863" y="21276"/>
                    <a:pt x="5275" y="20954"/>
                    <a:pt x="4703" y="20603"/>
                  </a:cubicBezTo>
                  <a:cubicBezTo>
                    <a:pt x="3361" y="19779"/>
                    <a:pt x="2445" y="18547"/>
                    <a:pt x="1688" y="17191"/>
                  </a:cubicBezTo>
                  <a:cubicBezTo>
                    <a:pt x="1145" y="16218"/>
                    <a:pt x="933" y="15166"/>
                    <a:pt x="1086" y="14062"/>
                  </a:cubicBezTo>
                  <a:cubicBezTo>
                    <a:pt x="1138" y="13686"/>
                    <a:pt x="1206" y="13318"/>
                    <a:pt x="1293" y="12961"/>
                  </a:cubicBezTo>
                  <a:close/>
                  <a:moveTo>
                    <a:pt x="21913" y="7787"/>
                  </a:moveTo>
                  <a:cubicBezTo>
                    <a:pt x="22804" y="7787"/>
                    <a:pt x="23587" y="8172"/>
                    <a:pt x="24289" y="9060"/>
                  </a:cubicBezTo>
                  <a:cubicBezTo>
                    <a:pt x="25578" y="10690"/>
                    <a:pt x="26587" y="12366"/>
                    <a:pt x="26470" y="14546"/>
                  </a:cubicBezTo>
                  <a:cubicBezTo>
                    <a:pt x="26397" y="15926"/>
                    <a:pt x="25886" y="17122"/>
                    <a:pt x="25078" y="18201"/>
                  </a:cubicBezTo>
                  <a:cubicBezTo>
                    <a:pt x="23684" y="20061"/>
                    <a:pt x="21993" y="21608"/>
                    <a:pt x="19983" y="22789"/>
                  </a:cubicBezTo>
                  <a:cubicBezTo>
                    <a:pt x="19776" y="22909"/>
                    <a:pt x="19545" y="23014"/>
                    <a:pt x="19311" y="23060"/>
                  </a:cubicBezTo>
                  <a:cubicBezTo>
                    <a:pt x="17427" y="23423"/>
                    <a:pt x="15535" y="23732"/>
                    <a:pt x="13613" y="23732"/>
                  </a:cubicBezTo>
                  <a:cubicBezTo>
                    <a:pt x="13439" y="23732"/>
                    <a:pt x="13265" y="23730"/>
                    <a:pt x="13091" y="23725"/>
                  </a:cubicBezTo>
                  <a:cubicBezTo>
                    <a:pt x="12748" y="23725"/>
                    <a:pt x="12403" y="23737"/>
                    <a:pt x="12060" y="23737"/>
                  </a:cubicBezTo>
                  <a:cubicBezTo>
                    <a:pt x="11846" y="23737"/>
                    <a:pt x="11631" y="23732"/>
                    <a:pt x="11418" y="23717"/>
                  </a:cubicBezTo>
                  <a:cubicBezTo>
                    <a:pt x="10414" y="23646"/>
                    <a:pt x="9464" y="23478"/>
                    <a:pt x="8575" y="22873"/>
                  </a:cubicBezTo>
                  <a:cubicBezTo>
                    <a:pt x="8046" y="22513"/>
                    <a:pt x="7493" y="22189"/>
                    <a:pt x="6935" y="21873"/>
                  </a:cubicBezTo>
                  <a:lnTo>
                    <a:pt x="6935" y="21873"/>
                  </a:lnTo>
                  <a:cubicBezTo>
                    <a:pt x="8876" y="22848"/>
                    <a:pt x="11521" y="22969"/>
                    <a:pt x="13665" y="22969"/>
                  </a:cubicBezTo>
                  <a:cubicBezTo>
                    <a:pt x="13919" y="22969"/>
                    <a:pt x="14166" y="22967"/>
                    <a:pt x="14404" y="22965"/>
                  </a:cubicBezTo>
                  <a:cubicBezTo>
                    <a:pt x="16803" y="22944"/>
                    <a:pt x="19258" y="22434"/>
                    <a:pt x="21147" y="20869"/>
                  </a:cubicBezTo>
                  <a:cubicBezTo>
                    <a:pt x="23038" y="19302"/>
                    <a:pt x="25064" y="16675"/>
                    <a:pt x="25320" y="14148"/>
                  </a:cubicBezTo>
                  <a:cubicBezTo>
                    <a:pt x="25448" y="12901"/>
                    <a:pt x="25006" y="10412"/>
                    <a:pt x="23436" y="10082"/>
                  </a:cubicBezTo>
                  <a:cubicBezTo>
                    <a:pt x="23405" y="10075"/>
                    <a:pt x="23372" y="10072"/>
                    <a:pt x="23337" y="10072"/>
                  </a:cubicBezTo>
                  <a:cubicBezTo>
                    <a:pt x="22989" y="10072"/>
                    <a:pt x="22443" y="10358"/>
                    <a:pt x="22186" y="10421"/>
                  </a:cubicBezTo>
                  <a:cubicBezTo>
                    <a:pt x="21311" y="10638"/>
                    <a:pt x="20439" y="10785"/>
                    <a:pt x="19536" y="10816"/>
                  </a:cubicBezTo>
                  <a:cubicBezTo>
                    <a:pt x="19410" y="10820"/>
                    <a:pt x="19284" y="10823"/>
                    <a:pt x="19158" y="10823"/>
                  </a:cubicBezTo>
                  <a:cubicBezTo>
                    <a:pt x="17231" y="10823"/>
                    <a:pt x="15348" y="10340"/>
                    <a:pt x="13475" y="9936"/>
                  </a:cubicBezTo>
                  <a:cubicBezTo>
                    <a:pt x="12370" y="9699"/>
                    <a:pt x="11248" y="9471"/>
                    <a:pt x="10116" y="9471"/>
                  </a:cubicBezTo>
                  <a:cubicBezTo>
                    <a:pt x="9914" y="9471"/>
                    <a:pt x="9711" y="9478"/>
                    <a:pt x="9508" y="9494"/>
                  </a:cubicBezTo>
                  <a:cubicBezTo>
                    <a:pt x="8080" y="9605"/>
                    <a:pt x="6877" y="9961"/>
                    <a:pt x="5614" y="9961"/>
                  </a:cubicBezTo>
                  <a:cubicBezTo>
                    <a:pt x="4878" y="9961"/>
                    <a:pt x="4122" y="9840"/>
                    <a:pt x="3290" y="9480"/>
                  </a:cubicBezTo>
                  <a:cubicBezTo>
                    <a:pt x="3268" y="9471"/>
                    <a:pt x="3248" y="9467"/>
                    <a:pt x="3228" y="9467"/>
                  </a:cubicBezTo>
                  <a:cubicBezTo>
                    <a:pt x="3089" y="9467"/>
                    <a:pt x="2995" y="9665"/>
                    <a:pt x="3144" y="9729"/>
                  </a:cubicBezTo>
                  <a:cubicBezTo>
                    <a:pt x="4093" y="10140"/>
                    <a:pt x="4969" y="10310"/>
                    <a:pt x="5878" y="10310"/>
                  </a:cubicBezTo>
                  <a:cubicBezTo>
                    <a:pt x="6513" y="10310"/>
                    <a:pt x="7165" y="10227"/>
                    <a:pt x="7867" y="10085"/>
                  </a:cubicBezTo>
                  <a:cubicBezTo>
                    <a:pt x="8598" y="9937"/>
                    <a:pt x="9301" y="9876"/>
                    <a:pt x="9989" y="9876"/>
                  </a:cubicBezTo>
                  <a:cubicBezTo>
                    <a:pt x="12027" y="9876"/>
                    <a:pt x="13935" y="10410"/>
                    <a:pt x="16053" y="10786"/>
                  </a:cubicBezTo>
                  <a:cubicBezTo>
                    <a:pt x="17110" y="10975"/>
                    <a:pt x="18193" y="11107"/>
                    <a:pt x="19272" y="11107"/>
                  </a:cubicBezTo>
                  <a:cubicBezTo>
                    <a:pt x="20055" y="11107"/>
                    <a:pt x="20836" y="11037"/>
                    <a:pt x="21603" y="10870"/>
                  </a:cubicBezTo>
                  <a:cubicBezTo>
                    <a:pt x="22136" y="10753"/>
                    <a:pt x="22488" y="10590"/>
                    <a:pt x="22926" y="10590"/>
                  </a:cubicBezTo>
                  <a:cubicBezTo>
                    <a:pt x="23100" y="10590"/>
                    <a:pt x="23287" y="10616"/>
                    <a:pt x="23505" y="10680"/>
                  </a:cubicBezTo>
                  <a:cubicBezTo>
                    <a:pt x="24415" y="10950"/>
                    <a:pt x="24756" y="11724"/>
                    <a:pt x="24957" y="12606"/>
                  </a:cubicBezTo>
                  <a:cubicBezTo>
                    <a:pt x="25330" y="14236"/>
                    <a:pt x="24668" y="15879"/>
                    <a:pt x="23813" y="17236"/>
                  </a:cubicBezTo>
                  <a:cubicBezTo>
                    <a:pt x="22358" y="19547"/>
                    <a:pt x="20498" y="21505"/>
                    <a:pt x="17796" y="22248"/>
                  </a:cubicBezTo>
                  <a:cubicBezTo>
                    <a:pt x="16643" y="22565"/>
                    <a:pt x="15457" y="22678"/>
                    <a:pt x="14265" y="22678"/>
                  </a:cubicBezTo>
                  <a:cubicBezTo>
                    <a:pt x="12954" y="22678"/>
                    <a:pt x="11635" y="22541"/>
                    <a:pt x="10346" y="22388"/>
                  </a:cubicBezTo>
                  <a:cubicBezTo>
                    <a:pt x="8687" y="22192"/>
                    <a:pt x="7109" y="21916"/>
                    <a:pt x="5817" y="20752"/>
                  </a:cubicBezTo>
                  <a:cubicBezTo>
                    <a:pt x="4896" y="19921"/>
                    <a:pt x="4152" y="18839"/>
                    <a:pt x="3446" y="17830"/>
                  </a:cubicBezTo>
                  <a:cubicBezTo>
                    <a:pt x="1817" y="15503"/>
                    <a:pt x="419" y="12081"/>
                    <a:pt x="3116" y="9914"/>
                  </a:cubicBezTo>
                  <a:cubicBezTo>
                    <a:pt x="3231" y="9823"/>
                    <a:pt x="3125" y="9676"/>
                    <a:pt x="3005" y="9676"/>
                  </a:cubicBezTo>
                  <a:cubicBezTo>
                    <a:pt x="2973" y="9676"/>
                    <a:pt x="2940" y="9686"/>
                    <a:pt x="2910" y="9711"/>
                  </a:cubicBezTo>
                  <a:cubicBezTo>
                    <a:pt x="2795" y="9804"/>
                    <a:pt x="2686" y="9900"/>
                    <a:pt x="2584" y="9998"/>
                  </a:cubicBezTo>
                  <a:cubicBezTo>
                    <a:pt x="3026" y="9350"/>
                    <a:pt x="3568" y="8756"/>
                    <a:pt x="4222" y="8223"/>
                  </a:cubicBezTo>
                  <a:cubicBezTo>
                    <a:pt x="4526" y="7974"/>
                    <a:pt x="4817" y="7831"/>
                    <a:pt x="5186" y="7831"/>
                  </a:cubicBezTo>
                  <a:cubicBezTo>
                    <a:pt x="5271" y="7831"/>
                    <a:pt x="5360" y="7839"/>
                    <a:pt x="5455" y="7855"/>
                  </a:cubicBezTo>
                  <a:cubicBezTo>
                    <a:pt x="5691" y="7894"/>
                    <a:pt x="5932" y="7908"/>
                    <a:pt x="6174" y="7908"/>
                  </a:cubicBezTo>
                  <a:cubicBezTo>
                    <a:pt x="6452" y="7908"/>
                    <a:pt x="6731" y="7889"/>
                    <a:pt x="7006" y="7867"/>
                  </a:cubicBezTo>
                  <a:cubicBezTo>
                    <a:pt x="7219" y="7850"/>
                    <a:pt x="7431" y="7840"/>
                    <a:pt x="7640" y="7840"/>
                  </a:cubicBezTo>
                  <a:cubicBezTo>
                    <a:pt x="8263" y="7840"/>
                    <a:pt x="8872" y="7928"/>
                    <a:pt x="9467" y="8181"/>
                  </a:cubicBezTo>
                  <a:cubicBezTo>
                    <a:pt x="10333" y="8547"/>
                    <a:pt x="11211" y="8756"/>
                    <a:pt x="12104" y="8756"/>
                  </a:cubicBezTo>
                  <a:cubicBezTo>
                    <a:pt x="12680" y="8756"/>
                    <a:pt x="13261" y="8669"/>
                    <a:pt x="13849" y="8482"/>
                  </a:cubicBezTo>
                  <a:cubicBezTo>
                    <a:pt x="14286" y="8341"/>
                    <a:pt x="14722" y="8288"/>
                    <a:pt x="15158" y="8288"/>
                  </a:cubicBezTo>
                  <a:cubicBezTo>
                    <a:pt x="15758" y="8288"/>
                    <a:pt x="16356" y="8390"/>
                    <a:pt x="16950" y="8508"/>
                  </a:cubicBezTo>
                  <a:cubicBezTo>
                    <a:pt x="17391" y="8597"/>
                    <a:pt x="17826" y="8652"/>
                    <a:pt x="18254" y="8652"/>
                  </a:cubicBezTo>
                  <a:cubicBezTo>
                    <a:pt x="18920" y="8652"/>
                    <a:pt x="19569" y="8520"/>
                    <a:pt x="20202" y="8178"/>
                  </a:cubicBezTo>
                  <a:cubicBezTo>
                    <a:pt x="20324" y="8114"/>
                    <a:pt x="20460" y="8071"/>
                    <a:pt x="20591" y="8027"/>
                  </a:cubicBezTo>
                  <a:cubicBezTo>
                    <a:pt x="21057" y="7871"/>
                    <a:pt x="21497" y="7787"/>
                    <a:pt x="21913" y="7787"/>
                  </a:cubicBezTo>
                  <a:close/>
                  <a:moveTo>
                    <a:pt x="8943" y="23794"/>
                  </a:moveTo>
                  <a:cubicBezTo>
                    <a:pt x="9240" y="23867"/>
                    <a:pt x="9537" y="23931"/>
                    <a:pt x="9832" y="23987"/>
                  </a:cubicBezTo>
                  <a:lnTo>
                    <a:pt x="9832" y="25321"/>
                  </a:lnTo>
                  <a:cubicBezTo>
                    <a:pt x="9480" y="25247"/>
                    <a:pt x="9178" y="25162"/>
                    <a:pt x="8943" y="25064"/>
                  </a:cubicBezTo>
                  <a:lnTo>
                    <a:pt x="8943" y="23794"/>
                  </a:lnTo>
                  <a:close/>
                  <a:moveTo>
                    <a:pt x="10121" y="24039"/>
                  </a:moveTo>
                  <a:cubicBezTo>
                    <a:pt x="10284" y="24067"/>
                    <a:pt x="10445" y="24093"/>
                    <a:pt x="10606" y="24116"/>
                  </a:cubicBezTo>
                  <a:cubicBezTo>
                    <a:pt x="10545" y="24557"/>
                    <a:pt x="10516" y="24999"/>
                    <a:pt x="10526" y="25443"/>
                  </a:cubicBezTo>
                  <a:cubicBezTo>
                    <a:pt x="10387" y="25423"/>
                    <a:pt x="10251" y="25400"/>
                    <a:pt x="10121" y="25378"/>
                  </a:cubicBezTo>
                  <a:lnTo>
                    <a:pt x="10121" y="24039"/>
                  </a:lnTo>
                  <a:close/>
                  <a:moveTo>
                    <a:pt x="10891" y="24154"/>
                  </a:moveTo>
                  <a:cubicBezTo>
                    <a:pt x="11064" y="24176"/>
                    <a:pt x="11240" y="24195"/>
                    <a:pt x="11413" y="24213"/>
                  </a:cubicBezTo>
                  <a:lnTo>
                    <a:pt x="11413" y="25549"/>
                  </a:lnTo>
                  <a:cubicBezTo>
                    <a:pt x="11208" y="25530"/>
                    <a:pt x="11009" y="25508"/>
                    <a:pt x="10816" y="25483"/>
                  </a:cubicBezTo>
                  <a:cubicBezTo>
                    <a:pt x="10804" y="25043"/>
                    <a:pt x="10826" y="24608"/>
                    <a:pt x="10889" y="24172"/>
                  </a:cubicBezTo>
                  <a:cubicBezTo>
                    <a:pt x="10889" y="24165"/>
                    <a:pt x="10891" y="24159"/>
                    <a:pt x="10891" y="24154"/>
                  </a:cubicBezTo>
                  <a:close/>
                  <a:moveTo>
                    <a:pt x="19981" y="23494"/>
                  </a:moveTo>
                  <a:lnTo>
                    <a:pt x="19981" y="24963"/>
                  </a:lnTo>
                  <a:cubicBezTo>
                    <a:pt x="19825" y="25043"/>
                    <a:pt x="19624" y="25118"/>
                    <a:pt x="19386" y="25186"/>
                  </a:cubicBezTo>
                  <a:lnTo>
                    <a:pt x="19386" y="25184"/>
                  </a:lnTo>
                  <a:lnTo>
                    <a:pt x="19386" y="23829"/>
                  </a:lnTo>
                  <a:cubicBezTo>
                    <a:pt x="19386" y="23736"/>
                    <a:pt x="19313" y="23689"/>
                    <a:pt x="19241" y="23689"/>
                  </a:cubicBezTo>
                  <a:cubicBezTo>
                    <a:pt x="19169" y="23689"/>
                    <a:pt x="19096" y="23736"/>
                    <a:pt x="19096" y="23829"/>
                  </a:cubicBezTo>
                  <a:lnTo>
                    <a:pt x="19096" y="25184"/>
                  </a:lnTo>
                  <a:cubicBezTo>
                    <a:pt x="19096" y="25213"/>
                    <a:pt x="19103" y="25236"/>
                    <a:pt x="19114" y="25255"/>
                  </a:cubicBezTo>
                  <a:cubicBezTo>
                    <a:pt x="18921" y="25301"/>
                    <a:pt x="18709" y="25344"/>
                    <a:pt x="18482" y="25382"/>
                  </a:cubicBezTo>
                  <a:lnTo>
                    <a:pt x="18482" y="24130"/>
                  </a:lnTo>
                  <a:cubicBezTo>
                    <a:pt x="18482" y="24037"/>
                    <a:pt x="18410" y="23991"/>
                    <a:pt x="18338" y="23991"/>
                  </a:cubicBezTo>
                  <a:cubicBezTo>
                    <a:pt x="18265" y="23991"/>
                    <a:pt x="18193" y="24037"/>
                    <a:pt x="18193" y="24130"/>
                  </a:cubicBezTo>
                  <a:lnTo>
                    <a:pt x="18193" y="25427"/>
                  </a:lnTo>
                  <a:cubicBezTo>
                    <a:pt x="17842" y="25478"/>
                    <a:pt x="17463" y="25522"/>
                    <a:pt x="17062" y="25557"/>
                  </a:cubicBezTo>
                  <a:lnTo>
                    <a:pt x="16925" y="24053"/>
                  </a:lnTo>
                  <a:cubicBezTo>
                    <a:pt x="16925" y="24045"/>
                    <a:pt x="16923" y="24039"/>
                    <a:pt x="16921" y="24033"/>
                  </a:cubicBezTo>
                  <a:cubicBezTo>
                    <a:pt x="17940" y="23890"/>
                    <a:pt x="18959" y="23704"/>
                    <a:pt x="19981" y="23494"/>
                  </a:cubicBezTo>
                  <a:close/>
                  <a:moveTo>
                    <a:pt x="11704" y="24238"/>
                  </a:moveTo>
                  <a:cubicBezTo>
                    <a:pt x="11960" y="24258"/>
                    <a:pt x="12217" y="24274"/>
                    <a:pt x="12475" y="24284"/>
                  </a:cubicBezTo>
                  <a:cubicBezTo>
                    <a:pt x="12448" y="24630"/>
                    <a:pt x="12420" y="24974"/>
                    <a:pt x="12393" y="25318"/>
                  </a:cubicBezTo>
                  <a:cubicBezTo>
                    <a:pt x="12385" y="25423"/>
                    <a:pt x="12382" y="25533"/>
                    <a:pt x="12415" y="25625"/>
                  </a:cubicBezTo>
                  <a:cubicBezTo>
                    <a:pt x="12172" y="25611"/>
                    <a:pt x="11935" y="25595"/>
                    <a:pt x="11704" y="25576"/>
                  </a:cubicBezTo>
                  <a:lnTo>
                    <a:pt x="11704" y="24238"/>
                  </a:lnTo>
                  <a:close/>
                  <a:moveTo>
                    <a:pt x="16637" y="24070"/>
                  </a:moveTo>
                  <a:cubicBezTo>
                    <a:pt x="16683" y="24566"/>
                    <a:pt x="16727" y="25064"/>
                    <a:pt x="16773" y="25560"/>
                  </a:cubicBezTo>
                  <a:cubicBezTo>
                    <a:pt x="16773" y="25568"/>
                    <a:pt x="16775" y="25574"/>
                    <a:pt x="16776" y="25582"/>
                  </a:cubicBezTo>
                  <a:cubicBezTo>
                    <a:pt x="16492" y="25604"/>
                    <a:pt x="16200" y="25622"/>
                    <a:pt x="15901" y="25636"/>
                  </a:cubicBezTo>
                  <a:cubicBezTo>
                    <a:pt x="15858" y="25159"/>
                    <a:pt x="15816" y="24682"/>
                    <a:pt x="15775" y="24205"/>
                  </a:cubicBezTo>
                  <a:cubicBezTo>
                    <a:pt x="15773" y="24192"/>
                    <a:pt x="15770" y="24181"/>
                    <a:pt x="15767" y="24170"/>
                  </a:cubicBezTo>
                  <a:cubicBezTo>
                    <a:pt x="16057" y="24142"/>
                    <a:pt x="16346" y="24107"/>
                    <a:pt x="16637" y="24070"/>
                  </a:cubicBezTo>
                  <a:close/>
                  <a:moveTo>
                    <a:pt x="12759" y="24293"/>
                  </a:moveTo>
                  <a:cubicBezTo>
                    <a:pt x="12950" y="24298"/>
                    <a:pt x="13140" y="24301"/>
                    <a:pt x="13330" y="24301"/>
                  </a:cubicBezTo>
                  <a:cubicBezTo>
                    <a:pt x="13369" y="24301"/>
                    <a:pt x="13409" y="24301"/>
                    <a:pt x="13448" y="24301"/>
                  </a:cubicBezTo>
                  <a:cubicBezTo>
                    <a:pt x="13473" y="24756"/>
                    <a:pt x="13497" y="25211"/>
                    <a:pt x="13521" y="25667"/>
                  </a:cubicBezTo>
                  <a:cubicBezTo>
                    <a:pt x="13280" y="25661"/>
                    <a:pt x="13040" y="25655"/>
                    <a:pt x="12805" y="25644"/>
                  </a:cubicBezTo>
                  <a:cubicBezTo>
                    <a:pt x="12813" y="25560"/>
                    <a:pt x="12743" y="25481"/>
                    <a:pt x="12666" y="25476"/>
                  </a:cubicBezTo>
                  <a:cubicBezTo>
                    <a:pt x="12652" y="25304"/>
                    <a:pt x="12724" y="24619"/>
                    <a:pt x="12759" y="24293"/>
                  </a:cubicBezTo>
                  <a:close/>
                  <a:moveTo>
                    <a:pt x="15484" y="24198"/>
                  </a:moveTo>
                  <a:cubicBezTo>
                    <a:pt x="15484" y="24200"/>
                    <a:pt x="15484" y="24203"/>
                    <a:pt x="15484" y="24205"/>
                  </a:cubicBezTo>
                  <a:cubicBezTo>
                    <a:pt x="15528" y="24687"/>
                    <a:pt x="15571" y="25167"/>
                    <a:pt x="15614" y="25648"/>
                  </a:cubicBezTo>
                  <a:cubicBezTo>
                    <a:pt x="15380" y="25658"/>
                    <a:pt x="15143" y="25664"/>
                    <a:pt x="14904" y="25669"/>
                  </a:cubicBezTo>
                  <a:cubicBezTo>
                    <a:pt x="14833" y="25260"/>
                    <a:pt x="14797" y="24849"/>
                    <a:pt x="14797" y="24432"/>
                  </a:cubicBezTo>
                  <a:cubicBezTo>
                    <a:pt x="14797" y="24339"/>
                    <a:pt x="14724" y="24292"/>
                    <a:pt x="14651" y="24292"/>
                  </a:cubicBezTo>
                  <a:cubicBezTo>
                    <a:pt x="14579" y="24292"/>
                    <a:pt x="14507" y="24338"/>
                    <a:pt x="14508" y="24432"/>
                  </a:cubicBezTo>
                  <a:cubicBezTo>
                    <a:pt x="14508" y="24849"/>
                    <a:pt x="14544" y="25263"/>
                    <a:pt x="14612" y="25672"/>
                  </a:cubicBezTo>
                  <a:cubicBezTo>
                    <a:pt x="14479" y="25674"/>
                    <a:pt x="14345" y="25675"/>
                    <a:pt x="14211" y="25675"/>
                  </a:cubicBezTo>
                  <a:cubicBezTo>
                    <a:pt x="14077" y="25675"/>
                    <a:pt x="13944" y="25674"/>
                    <a:pt x="13811" y="25672"/>
                  </a:cubicBezTo>
                  <a:cubicBezTo>
                    <a:pt x="13786" y="25213"/>
                    <a:pt x="13762" y="24754"/>
                    <a:pt x="13737" y="24296"/>
                  </a:cubicBezTo>
                  <a:cubicBezTo>
                    <a:pt x="14320" y="24285"/>
                    <a:pt x="14903" y="24251"/>
                    <a:pt x="15484" y="24198"/>
                  </a:cubicBezTo>
                  <a:close/>
                  <a:moveTo>
                    <a:pt x="16200" y="0"/>
                  </a:moveTo>
                  <a:cubicBezTo>
                    <a:pt x="15489" y="0"/>
                    <a:pt x="14779" y="24"/>
                    <a:pt x="14075" y="94"/>
                  </a:cubicBezTo>
                  <a:cubicBezTo>
                    <a:pt x="12276" y="274"/>
                    <a:pt x="10481" y="568"/>
                    <a:pt x="8712" y="939"/>
                  </a:cubicBezTo>
                  <a:cubicBezTo>
                    <a:pt x="7951" y="1099"/>
                    <a:pt x="7224" y="1519"/>
                    <a:pt x="6542" y="1923"/>
                  </a:cubicBezTo>
                  <a:cubicBezTo>
                    <a:pt x="5910" y="2298"/>
                    <a:pt x="5849" y="2637"/>
                    <a:pt x="6079" y="3351"/>
                  </a:cubicBezTo>
                  <a:cubicBezTo>
                    <a:pt x="6228" y="3808"/>
                    <a:pt x="6412" y="4251"/>
                    <a:pt x="6615" y="4790"/>
                  </a:cubicBezTo>
                  <a:cubicBezTo>
                    <a:pt x="6182" y="4975"/>
                    <a:pt x="5784" y="5097"/>
                    <a:pt x="5438" y="5305"/>
                  </a:cubicBezTo>
                  <a:cubicBezTo>
                    <a:pt x="5030" y="5551"/>
                    <a:pt x="4536" y="5798"/>
                    <a:pt x="4326" y="6180"/>
                  </a:cubicBezTo>
                  <a:cubicBezTo>
                    <a:pt x="4125" y="6540"/>
                    <a:pt x="4244" y="7077"/>
                    <a:pt x="4217" y="7621"/>
                  </a:cubicBezTo>
                  <a:cubicBezTo>
                    <a:pt x="3789" y="8003"/>
                    <a:pt x="3223" y="8423"/>
                    <a:pt x="2764" y="8940"/>
                  </a:cubicBezTo>
                  <a:cubicBezTo>
                    <a:pt x="2304" y="9456"/>
                    <a:pt x="1874" y="10030"/>
                    <a:pt x="1563" y="10644"/>
                  </a:cubicBezTo>
                  <a:cubicBezTo>
                    <a:pt x="189" y="13356"/>
                    <a:pt x="1" y="16005"/>
                    <a:pt x="1945" y="18605"/>
                  </a:cubicBezTo>
                  <a:cubicBezTo>
                    <a:pt x="3195" y="20275"/>
                    <a:pt x="4795" y="21453"/>
                    <a:pt x="6596" y="22413"/>
                  </a:cubicBezTo>
                  <a:cubicBezTo>
                    <a:pt x="7175" y="22723"/>
                    <a:pt x="7779" y="22988"/>
                    <a:pt x="8390" y="23284"/>
                  </a:cubicBezTo>
                  <a:cubicBezTo>
                    <a:pt x="8390" y="23789"/>
                    <a:pt x="8423" y="24243"/>
                    <a:pt x="8381" y="24688"/>
                  </a:cubicBezTo>
                  <a:cubicBezTo>
                    <a:pt x="8327" y="25246"/>
                    <a:pt x="8580" y="25569"/>
                    <a:pt x="9080" y="25678"/>
                  </a:cubicBezTo>
                  <a:cubicBezTo>
                    <a:pt x="10099" y="25903"/>
                    <a:pt x="11120" y="26223"/>
                    <a:pt x="12148" y="26261"/>
                  </a:cubicBezTo>
                  <a:cubicBezTo>
                    <a:pt x="12663" y="26280"/>
                    <a:pt x="13177" y="26291"/>
                    <a:pt x="13692" y="26291"/>
                  </a:cubicBezTo>
                  <a:cubicBezTo>
                    <a:pt x="15987" y="26291"/>
                    <a:pt x="18274" y="26072"/>
                    <a:pt x="20542" y="25345"/>
                  </a:cubicBezTo>
                  <a:lnTo>
                    <a:pt x="20542" y="23409"/>
                  </a:lnTo>
                  <a:cubicBezTo>
                    <a:pt x="21341" y="22742"/>
                    <a:pt x="22110" y="22150"/>
                    <a:pt x="22821" y="21494"/>
                  </a:cubicBezTo>
                  <a:cubicBezTo>
                    <a:pt x="24053" y="20358"/>
                    <a:pt x="25254" y="19186"/>
                    <a:pt x="26088" y="17705"/>
                  </a:cubicBezTo>
                  <a:cubicBezTo>
                    <a:pt x="27099" y="15907"/>
                    <a:pt x="27318" y="14039"/>
                    <a:pt x="26664" y="12061"/>
                  </a:cubicBezTo>
                  <a:cubicBezTo>
                    <a:pt x="26075" y="10278"/>
                    <a:pt x="24908" y="8914"/>
                    <a:pt x="23524" y="7607"/>
                  </a:cubicBezTo>
                  <a:cubicBezTo>
                    <a:pt x="24077" y="6946"/>
                    <a:pt x="23342" y="6555"/>
                    <a:pt x="23113" y="6107"/>
                  </a:cubicBezTo>
                  <a:cubicBezTo>
                    <a:pt x="24012" y="5866"/>
                    <a:pt x="24868" y="5690"/>
                    <a:pt x="25674" y="5387"/>
                  </a:cubicBezTo>
                  <a:cubicBezTo>
                    <a:pt x="25972" y="5277"/>
                    <a:pt x="26344" y="4856"/>
                    <a:pt x="26339" y="4583"/>
                  </a:cubicBezTo>
                  <a:cubicBezTo>
                    <a:pt x="26334" y="4299"/>
                    <a:pt x="25960" y="3950"/>
                    <a:pt x="25663" y="3762"/>
                  </a:cubicBezTo>
                  <a:cubicBezTo>
                    <a:pt x="25388" y="3588"/>
                    <a:pt x="25003" y="3586"/>
                    <a:pt x="24663" y="3517"/>
                  </a:cubicBezTo>
                  <a:cubicBezTo>
                    <a:pt x="24454" y="3474"/>
                    <a:pt x="24244" y="3449"/>
                    <a:pt x="24006" y="3411"/>
                  </a:cubicBezTo>
                  <a:cubicBezTo>
                    <a:pt x="24435" y="2917"/>
                    <a:pt x="24851" y="2533"/>
                    <a:pt x="25137" y="2069"/>
                  </a:cubicBezTo>
                  <a:cubicBezTo>
                    <a:pt x="25292" y="1816"/>
                    <a:pt x="25366" y="1331"/>
                    <a:pt x="25224" y="1127"/>
                  </a:cubicBezTo>
                  <a:cubicBezTo>
                    <a:pt x="25114" y="969"/>
                    <a:pt x="24780" y="849"/>
                    <a:pt x="24522" y="849"/>
                  </a:cubicBezTo>
                  <a:cubicBezTo>
                    <a:pt x="24445" y="849"/>
                    <a:pt x="24374" y="860"/>
                    <a:pt x="24319" y="884"/>
                  </a:cubicBezTo>
                  <a:cubicBezTo>
                    <a:pt x="23693" y="1151"/>
                    <a:pt x="23055" y="1486"/>
                    <a:pt x="22561" y="1944"/>
                  </a:cubicBezTo>
                  <a:cubicBezTo>
                    <a:pt x="21929" y="2527"/>
                    <a:pt x="21433" y="3258"/>
                    <a:pt x="20818" y="3997"/>
                  </a:cubicBezTo>
                  <a:cubicBezTo>
                    <a:pt x="20662" y="3593"/>
                    <a:pt x="20651" y="3187"/>
                    <a:pt x="20785" y="2779"/>
                  </a:cubicBezTo>
                  <a:cubicBezTo>
                    <a:pt x="21156" y="1642"/>
                    <a:pt x="20918" y="977"/>
                    <a:pt x="19840" y="472"/>
                  </a:cubicBezTo>
                  <a:cubicBezTo>
                    <a:pt x="19346" y="239"/>
                    <a:pt x="18782" y="62"/>
                    <a:pt x="18244" y="45"/>
                  </a:cubicBezTo>
                  <a:cubicBezTo>
                    <a:pt x="17564" y="22"/>
                    <a:pt x="16882" y="0"/>
                    <a:pt x="16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 flipH="1">
              <a:off x="8984863" y="4215113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 flipH="1">
              <a:off x="8220425" y="49051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9"/>
            <p:cNvSpPr/>
            <p:nvPr/>
          </p:nvSpPr>
          <p:spPr>
            <a:xfrm flipH="1">
              <a:off x="8027550" y="487300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 flipH="1">
              <a:off x="8602950" y="44081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 flipH="1">
              <a:off x="6583550" y="4522575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8"/>
                  </a:moveTo>
                  <a:cubicBezTo>
                    <a:pt x="2050" y="630"/>
                    <a:pt x="2612" y="1068"/>
                    <a:pt x="2803" y="1888"/>
                  </a:cubicBezTo>
                  <a:cubicBezTo>
                    <a:pt x="2978" y="2641"/>
                    <a:pt x="2724" y="3213"/>
                    <a:pt x="1944" y="3721"/>
                  </a:cubicBezTo>
                  <a:cubicBezTo>
                    <a:pt x="1522" y="3996"/>
                    <a:pt x="1073" y="4227"/>
                    <a:pt x="546" y="4530"/>
                  </a:cubicBezTo>
                  <a:lnTo>
                    <a:pt x="544" y="4530"/>
                  </a:lnTo>
                  <a:cubicBezTo>
                    <a:pt x="377" y="3045"/>
                    <a:pt x="530" y="1772"/>
                    <a:pt x="1040" y="548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7"/>
                  </a:cubicBezTo>
                  <a:cubicBezTo>
                    <a:pt x="178" y="1551"/>
                    <a:pt x="115" y="2314"/>
                    <a:pt x="1" y="3063"/>
                  </a:cubicBezTo>
                  <a:cubicBezTo>
                    <a:pt x="20" y="3066"/>
                    <a:pt x="39" y="3069"/>
                    <a:pt x="58" y="3072"/>
                  </a:cubicBezTo>
                  <a:cubicBezTo>
                    <a:pt x="58" y="3385"/>
                    <a:pt x="58" y="3696"/>
                    <a:pt x="58" y="4007"/>
                  </a:cubicBezTo>
                  <a:cubicBezTo>
                    <a:pt x="59" y="4077"/>
                    <a:pt x="58" y="4148"/>
                    <a:pt x="69" y="4216"/>
                  </a:cubicBezTo>
                  <a:cubicBezTo>
                    <a:pt x="142" y="4622"/>
                    <a:pt x="331" y="4838"/>
                    <a:pt x="621" y="4838"/>
                  </a:cubicBezTo>
                  <a:cubicBezTo>
                    <a:pt x="741" y="4838"/>
                    <a:pt x="879" y="4800"/>
                    <a:pt x="1034" y="4723"/>
                  </a:cubicBezTo>
                  <a:cubicBezTo>
                    <a:pt x="1435" y="4521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7"/>
                  </a:cubicBezTo>
                  <a:cubicBezTo>
                    <a:pt x="3092" y="1136"/>
                    <a:pt x="2617" y="479"/>
                    <a:pt x="1759" y="144"/>
                  </a:cubicBezTo>
                  <a:cubicBezTo>
                    <a:pt x="1521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 flipH="1">
              <a:off x="5861938" y="4403838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0"/>
          <p:cNvSpPr txBox="1">
            <a:spLocks noGrp="1"/>
          </p:cNvSpPr>
          <p:nvPr>
            <p:ph type="title"/>
          </p:nvPr>
        </p:nvSpPr>
        <p:spPr>
          <a:xfrm>
            <a:off x="735875" y="1487400"/>
            <a:ext cx="2517600" cy="100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20"/>
          <p:cNvSpPr txBox="1">
            <a:spLocks noGrp="1"/>
          </p:cNvSpPr>
          <p:nvPr>
            <p:ph type="subTitle" idx="1"/>
          </p:nvPr>
        </p:nvSpPr>
        <p:spPr>
          <a:xfrm>
            <a:off x="735875" y="2666850"/>
            <a:ext cx="25176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10" name="Google Shape;410;p20"/>
          <p:cNvGrpSpPr/>
          <p:nvPr/>
        </p:nvGrpSpPr>
        <p:grpSpPr>
          <a:xfrm>
            <a:off x="-122112" y="3800575"/>
            <a:ext cx="3932538" cy="1681500"/>
            <a:chOff x="-122112" y="3800575"/>
            <a:chExt cx="3932538" cy="1681500"/>
          </a:xfrm>
        </p:grpSpPr>
        <p:sp>
          <p:nvSpPr>
            <p:cNvPr id="411" name="Google Shape;411;p20"/>
            <p:cNvSpPr/>
            <p:nvPr/>
          </p:nvSpPr>
          <p:spPr>
            <a:xfrm flipH="1">
              <a:off x="1083263" y="4479063"/>
              <a:ext cx="150700" cy="249850"/>
            </a:xfrm>
            <a:custGeom>
              <a:avLst/>
              <a:gdLst/>
              <a:ahLst/>
              <a:cxnLst/>
              <a:rect l="l" t="t" r="r" b="b"/>
              <a:pathLst>
                <a:path w="6028" h="9994" extrusionOk="0">
                  <a:moveTo>
                    <a:pt x="1551" y="3969"/>
                  </a:moveTo>
                  <a:lnTo>
                    <a:pt x="1551" y="3969"/>
                  </a:lnTo>
                  <a:cubicBezTo>
                    <a:pt x="1713" y="4203"/>
                    <a:pt x="1698" y="4415"/>
                    <a:pt x="1504" y="4607"/>
                  </a:cubicBezTo>
                  <a:lnTo>
                    <a:pt x="1504" y="4607"/>
                  </a:lnTo>
                  <a:cubicBezTo>
                    <a:pt x="1493" y="4455"/>
                    <a:pt x="1475" y="4304"/>
                    <a:pt x="1475" y="4152"/>
                  </a:cubicBezTo>
                  <a:cubicBezTo>
                    <a:pt x="1475" y="4091"/>
                    <a:pt x="1524" y="4029"/>
                    <a:pt x="1551" y="3969"/>
                  </a:cubicBezTo>
                  <a:close/>
                  <a:moveTo>
                    <a:pt x="1485" y="4701"/>
                  </a:moveTo>
                  <a:cubicBezTo>
                    <a:pt x="1569" y="4960"/>
                    <a:pt x="1652" y="5221"/>
                    <a:pt x="1749" y="5519"/>
                  </a:cubicBezTo>
                  <a:cubicBezTo>
                    <a:pt x="1471" y="5240"/>
                    <a:pt x="1383" y="4966"/>
                    <a:pt x="1485" y="4701"/>
                  </a:cubicBezTo>
                  <a:close/>
                  <a:moveTo>
                    <a:pt x="2485" y="522"/>
                  </a:moveTo>
                  <a:cubicBezTo>
                    <a:pt x="2887" y="522"/>
                    <a:pt x="3354" y="689"/>
                    <a:pt x="3693" y="995"/>
                  </a:cubicBezTo>
                  <a:cubicBezTo>
                    <a:pt x="3872" y="1156"/>
                    <a:pt x="4028" y="1349"/>
                    <a:pt x="4167" y="1548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3" y="9547"/>
                    <a:pt x="2551" y="9547"/>
                  </a:cubicBezTo>
                  <a:cubicBezTo>
                    <a:pt x="2344" y="9547"/>
                    <a:pt x="2129" y="9520"/>
                    <a:pt x="1908" y="9465"/>
                  </a:cubicBezTo>
                  <a:cubicBezTo>
                    <a:pt x="1178" y="9283"/>
                    <a:pt x="581" y="8539"/>
                    <a:pt x="504" y="7697"/>
                  </a:cubicBezTo>
                  <a:cubicBezTo>
                    <a:pt x="485" y="7492"/>
                    <a:pt x="487" y="7277"/>
                    <a:pt x="518" y="7073"/>
                  </a:cubicBezTo>
                  <a:cubicBezTo>
                    <a:pt x="559" y="6801"/>
                    <a:pt x="640" y="6538"/>
                    <a:pt x="701" y="6277"/>
                  </a:cubicBezTo>
                  <a:lnTo>
                    <a:pt x="701" y="6277"/>
                  </a:lnTo>
                  <a:cubicBezTo>
                    <a:pt x="800" y="6289"/>
                    <a:pt x="895" y="6295"/>
                    <a:pt x="988" y="6295"/>
                  </a:cubicBezTo>
                  <a:cubicBezTo>
                    <a:pt x="2096" y="6295"/>
                    <a:pt x="2790" y="5468"/>
                    <a:pt x="2531" y="4358"/>
                  </a:cubicBezTo>
                  <a:cubicBezTo>
                    <a:pt x="2425" y="3900"/>
                    <a:pt x="2137" y="3481"/>
                    <a:pt x="1911" y="3055"/>
                  </a:cubicBezTo>
                  <a:cubicBezTo>
                    <a:pt x="1783" y="2813"/>
                    <a:pt x="1559" y="2611"/>
                    <a:pt x="1477" y="2360"/>
                  </a:cubicBezTo>
                  <a:cubicBezTo>
                    <a:pt x="1276" y="1742"/>
                    <a:pt x="1535" y="903"/>
                    <a:pt x="1951" y="652"/>
                  </a:cubicBezTo>
                  <a:cubicBezTo>
                    <a:pt x="2097" y="564"/>
                    <a:pt x="2283" y="522"/>
                    <a:pt x="2485" y="522"/>
                  </a:cubicBezTo>
                  <a:close/>
                  <a:moveTo>
                    <a:pt x="2671" y="1"/>
                  </a:moveTo>
                  <a:cubicBezTo>
                    <a:pt x="2413" y="1"/>
                    <a:pt x="2149" y="61"/>
                    <a:pt x="1892" y="186"/>
                  </a:cubicBezTo>
                  <a:cubicBezTo>
                    <a:pt x="1188" y="527"/>
                    <a:pt x="968" y="1189"/>
                    <a:pt x="1025" y="1946"/>
                  </a:cubicBezTo>
                  <a:cubicBezTo>
                    <a:pt x="1039" y="2119"/>
                    <a:pt x="1050" y="2295"/>
                    <a:pt x="1079" y="2467"/>
                  </a:cubicBezTo>
                  <a:cubicBezTo>
                    <a:pt x="1229" y="3388"/>
                    <a:pt x="1082" y="4249"/>
                    <a:pt x="714" y="5118"/>
                  </a:cubicBezTo>
                  <a:cubicBezTo>
                    <a:pt x="419" y="5814"/>
                    <a:pt x="220" y="6574"/>
                    <a:pt x="126" y="7326"/>
                  </a:cubicBezTo>
                  <a:cubicBezTo>
                    <a:pt x="0" y="8345"/>
                    <a:pt x="427" y="9217"/>
                    <a:pt x="1349" y="9681"/>
                  </a:cubicBezTo>
                  <a:cubicBezTo>
                    <a:pt x="1758" y="9887"/>
                    <a:pt x="2173" y="9993"/>
                    <a:pt x="2592" y="9993"/>
                  </a:cubicBezTo>
                  <a:cubicBezTo>
                    <a:pt x="3155" y="9993"/>
                    <a:pt x="3726" y="9801"/>
                    <a:pt x="4298" y="9395"/>
                  </a:cubicBezTo>
                  <a:cubicBezTo>
                    <a:pt x="4439" y="9232"/>
                    <a:pt x="4715" y="9029"/>
                    <a:pt x="4827" y="8758"/>
                  </a:cubicBezTo>
                  <a:cubicBezTo>
                    <a:pt x="5712" y="6588"/>
                    <a:pt x="6028" y="4370"/>
                    <a:pt x="5069" y="2148"/>
                  </a:cubicBezTo>
                  <a:cubicBezTo>
                    <a:pt x="4802" y="1530"/>
                    <a:pt x="4336" y="960"/>
                    <a:pt x="3846" y="488"/>
                  </a:cubicBezTo>
                  <a:cubicBezTo>
                    <a:pt x="3513" y="168"/>
                    <a:pt x="3100" y="1"/>
                    <a:pt x="2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0"/>
            <p:cNvSpPr/>
            <p:nvPr/>
          </p:nvSpPr>
          <p:spPr>
            <a:xfrm flipH="1">
              <a:off x="598750" y="4831913"/>
              <a:ext cx="749000" cy="572925"/>
            </a:xfrm>
            <a:custGeom>
              <a:avLst/>
              <a:gdLst/>
              <a:ahLst/>
              <a:cxnLst/>
              <a:rect l="l" t="t" r="r" b="b"/>
              <a:pathLst>
                <a:path w="29960" h="22917" extrusionOk="0">
                  <a:moveTo>
                    <a:pt x="23817" y="488"/>
                  </a:moveTo>
                  <a:cubicBezTo>
                    <a:pt x="24674" y="488"/>
                    <a:pt x="25371" y="678"/>
                    <a:pt x="25947" y="1075"/>
                  </a:cubicBezTo>
                  <a:cubicBezTo>
                    <a:pt x="24909" y="894"/>
                    <a:pt x="23900" y="717"/>
                    <a:pt x="22930" y="548"/>
                  </a:cubicBezTo>
                  <a:cubicBezTo>
                    <a:pt x="23243" y="508"/>
                    <a:pt x="23538" y="488"/>
                    <a:pt x="23817" y="488"/>
                  </a:cubicBezTo>
                  <a:close/>
                  <a:moveTo>
                    <a:pt x="23296" y="936"/>
                  </a:moveTo>
                  <a:cubicBezTo>
                    <a:pt x="24097" y="936"/>
                    <a:pt x="24911" y="1112"/>
                    <a:pt x="25726" y="1429"/>
                  </a:cubicBezTo>
                  <a:cubicBezTo>
                    <a:pt x="26031" y="1548"/>
                    <a:pt x="26296" y="1766"/>
                    <a:pt x="26713" y="2020"/>
                  </a:cubicBezTo>
                  <a:cubicBezTo>
                    <a:pt x="26239" y="2156"/>
                    <a:pt x="25776" y="2304"/>
                    <a:pt x="25323" y="2462"/>
                  </a:cubicBezTo>
                  <a:cubicBezTo>
                    <a:pt x="25356" y="2388"/>
                    <a:pt x="25336" y="2290"/>
                    <a:pt x="25235" y="2265"/>
                  </a:cubicBezTo>
                  <a:cubicBezTo>
                    <a:pt x="23981" y="1947"/>
                    <a:pt x="22731" y="1612"/>
                    <a:pt x="21486" y="1260"/>
                  </a:cubicBezTo>
                  <a:cubicBezTo>
                    <a:pt x="22078" y="1039"/>
                    <a:pt x="22683" y="936"/>
                    <a:pt x="23296" y="936"/>
                  </a:cubicBezTo>
                  <a:close/>
                  <a:moveTo>
                    <a:pt x="21063" y="1442"/>
                  </a:moveTo>
                  <a:cubicBezTo>
                    <a:pt x="22409" y="1826"/>
                    <a:pt x="23763" y="2191"/>
                    <a:pt x="25119" y="2535"/>
                  </a:cubicBezTo>
                  <a:cubicBezTo>
                    <a:pt x="24341" y="2814"/>
                    <a:pt x="23592" y="3129"/>
                    <a:pt x="22873" y="3479"/>
                  </a:cubicBezTo>
                  <a:cubicBezTo>
                    <a:pt x="21467" y="3254"/>
                    <a:pt x="20063" y="3017"/>
                    <a:pt x="18660" y="2770"/>
                  </a:cubicBezTo>
                  <a:cubicBezTo>
                    <a:pt x="19281" y="2464"/>
                    <a:pt x="19889" y="2135"/>
                    <a:pt x="20480" y="1762"/>
                  </a:cubicBezTo>
                  <a:cubicBezTo>
                    <a:pt x="20673" y="1641"/>
                    <a:pt x="20867" y="1535"/>
                    <a:pt x="21063" y="1442"/>
                  </a:cubicBezTo>
                  <a:close/>
                  <a:moveTo>
                    <a:pt x="27231" y="2085"/>
                  </a:moveTo>
                  <a:lnTo>
                    <a:pt x="27231" y="2086"/>
                  </a:lnTo>
                  <a:cubicBezTo>
                    <a:pt x="27497" y="2416"/>
                    <a:pt x="27288" y="2491"/>
                    <a:pt x="26990" y="2589"/>
                  </a:cubicBezTo>
                  <a:cubicBezTo>
                    <a:pt x="25897" y="2952"/>
                    <a:pt x="24810" y="3334"/>
                    <a:pt x="23728" y="3724"/>
                  </a:cubicBezTo>
                  <a:cubicBezTo>
                    <a:pt x="23650" y="3751"/>
                    <a:pt x="23575" y="3781"/>
                    <a:pt x="23499" y="3811"/>
                  </a:cubicBezTo>
                  <a:cubicBezTo>
                    <a:pt x="23571" y="3743"/>
                    <a:pt x="23578" y="3609"/>
                    <a:pt x="23470" y="3576"/>
                  </a:cubicBezTo>
                  <a:cubicBezTo>
                    <a:pt x="24022" y="3268"/>
                    <a:pt x="24669" y="2971"/>
                    <a:pt x="25164" y="2822"/>
                  </a:cubicBezTo>
                  <a:cubicBezTo>
                    <a:pt x="25604" y="2690"/>
                    <a:pt x="26064" y="2619"/>
                    <a:pt x="26502" y="2478"/>
                  </a:cubicBezTo>
                  <a:cubicBezTo>
                    <a:pt x="26740" y="2401"/>
                    <a:pt x="26953" y="2240"/>
                    <a:pt x="27231" y="2085"/>
                  </a:cubicBezTo>
                  <a:close/>
                  <a:moveTo>
                    <a:pt x="23085" y="3805"/>
                  </a:moveTo>
                  <a:cubicBezTo>
                    <a:pt x="23181" y="3819"/>
                    <a:pt x="23276" y="3835"/>
                    <a:pt x="23371" y="3849"/>
                  </a:cubicBezTo>
                  <a:cubicBezTo>
                    <a:pt x="23380" y="3851"/>
                    <a:pt x="23391" y="3852"/>
                    <a:pt x="23401" y="3852"/>
                  </a:cubicBezTo>
                  <a:cubicBezTo>
                    <a:pt x="23110" y="3972"/>
                    <a:pt x="22816" y="4110"/>
                    <a:pt x="22483" y="4252"/>
                  </a:cubicBezTo>
                  <a:cubicBezTo>
                    <a:pt x="22617" y="4121"/>
                    <a:pt x="22829" y="3966"/>
                    <a:pt x="23085" y="3805"/>
                  </a:cubicBezTo>
                  <a:close/>
                  <a:moveTo>
                    <a:pt x="18217" y="2984"/>
                  </a:moveTo>
                  <a:cubicBezTo>
                    <a:pt x="19621" y="3233"/>
                    <a:pt x="21027" y="3472"/>
                    <a:pt x="22434" y="3699"/>
                  </a:cubicBezTo>
                  <a:cubicBezTo>
                    <a:pt x="21621" y="4121"/>
                    <a:pt x="20847" y="4590"/>
                    <a:pt x="20109" y="5114"/>
                  </a:cubicBezTo>
                  <a:cubicBezTo>
                    <a:pt x="18329" y="4986"/>
                    <a:pt x="16560" y="4778"/>
                    <a:pt x="14800" y="4487"/>
                  </a:cubicBezTo>
                  <a:cubicBezTo>
                    <a:pt x="14847" y="4467"/>
                    <a:pt x="14895" y="4446"/>
                    <a:pt x="14942" y="4424"/>
                  </a:cubicBezTo>
                  <a:cubicBezTo>
                    <a:pt x="16032" y="3942"/>
                    <a:pt x="17138" y="3492"/>
                    <a:pt x="18217" y="2984"/>
                  </a:cubicBezTo>
                  <a:close/>
                  <a:moveTo>
                    <a:pt x="20673" y="5230"/>
                  </a:moveTo>
                  <a:cubicBezTo>
                    <a:pt x="20693" y="5266"/>
                    <a:pt x="20714" y="5302"/>
                    <a:pt x="20734" y="5339"/>
                  </a:cubicBezTo>
                  <a:cubicBezTo>
                    <a:pt x="20560" y="5446"/>
                    <a:pt x="20385" y="5555"/>
                    <a:pt x="20210" y="5662"/>
                  </a:cubicBezTo>
                  <a:lnTo>
                    <a:pt x="20210" y="5662"/>
                  </a:lnTo>
                  <a:cubicBezTo>
                    <a:pt x="20186" y="5623"/>
                    <a:pt x="20164" y="5585"/>
                    <a:pt x="20142" y="5547"/>
                  </a:cubicBezTo>
                  <a:cubicBezTo>
                    <a:pt x="20319" y="5441"/>
                    <a:pt x="20496" y="5336"/>
                    <a:pt x="20673" y="5230"/>
                  </a:cubicBezTo>
                  <a:close/>
                  <a:moveTo>
                    <a:pt x="14304" y="4696"/>
                  </a:moveTo>
                  <a:cubicBezTo>
                    <a:pt x="16109" y="5007"/>
                    <a:pt x="17923" y="5234"/>
                    <a:pt x="19747" y="5377"/>
                  </a:cubicBezTo>
                  <a:cubicBezTo>
                    <a:pt x="19115" y="5847"/>
                    <a:pt x="18510" y="6361"/>
                    <a:pt x="17931" y="6918"/>
                  </a:cubicBezTo>
                  <a:cubicBezTo>
                    <a:pt x="17834" y="7011"/>
                    <a:pt x="17741" y="7106"/>
                    <a:pt x="17648" y="7203"/>
                  </a:cubicBezTo>
                  <a:cubicBezTo>
                    <a:pt x="17626" y="7161"/>
                    <a:pt x="17586" y="7131"/>
                    <a:pt x="17528" y="7128"/>
                  </a:cubicBezTo>
                  <a:cubicBezTo>
                    <a:pt x="15046" y="7013"/>
                    <a:pt x="12581" y="6774"/>
                    <a:pt x="10123" y="6408"/>
                  </a:cubicBezTo>
                  <a:cubicBezTo>
                    <a:pt x="10114" y="6407"/>
                    <a:pt x="10106" y="6406"/>
                    <a:pt x="10098" y="6406"/>
                  </a:cubicBezTo>
                  <a:cubicBezTo>
                    <a:pt x="10037" y="6406"/>
                    <a:pt x="9990" y="6441"/>
                    <a:pt x="9965" y="6487"/>
                  </a:cubicBezTo>
                  <a:cubicBezTo>
                    <a:pt x="9933" y="6451"/>
                    <a:pt x="9902" y="6416"/>
                    <a:pt x="9870" y="6380"/>
                  </a:cubicBezTo>
                  <a:cubicBezTo>
                    <a:pt x="10347" y="6193"/>
                    <a:pt x="10745" y="6035"/>
                    <a:pt x="11145" y="5884"/>
                  </a:cubicBezTo>
                  <a:cubicBezTo>
                    <a:pt x="11325" y="5814"/>
                    <a:pt x="11507" y="5746"/>
                    <a:pt x="11688" y="5678"/>
                  </a:cubicBezTo>
                  <a:cubicBezTo>
                    <a:pt x="11691" y="5680"/>
                    <a:pt x="11693" y="5680"/>
                    <a:pt x="11694" y="5680"/>
                  </a:cubicBezTo>
                  <a:cubicBezTo>
                    <a:pt x="13847" y="5918"/>
                    <a:pt x="15985" y="6242"/>
                    <a:pt x="18111" y="6648"/>
                  </a:cubicBezTo>
                  <a:cubicBezTo>
                    <a:pt x="18121" y="6650"/>
                    <a:pt x="18132" y="6651"/>
                    <a:pt x="18141" y="6651"/>
                  </a:cubicBezTo>
                  <a:cubicBezTo>
                    <a:pt x="18301" y="6651"/>
                    <a:pt x="18361" y="6401"/>
                    <a:pt x="18188" y="6369"/>
                  </a:cubicBezTo>
                  <a:cubicBezTo>
                    <a:pt x="16231" y="5996"/>
                    <a:pt x="14266" y="5692"/>
                    <a:pt x="12288" y="5459"/>
                  </a:cubicBezTo>
                  <a:cubicBezTo>
                    <a:pt x="12964" y="5212"/>
                    <a:pt x="13639" y="4966"/>
                    <a:pt x="14304" y="4696"/>
                  </a:cubicBezTo>
                  <a:close/>
                  <a:moveTo>
                    <a:pt x="28198" y="4907"/>
                  </a:moveTo>
                  <a:cubicBezTo>
                    <a:pt x="28733" y="5651"/>
                    <a:pt x="28564" y="6316"/>
                    <a:pt x="28234" y="6942"/>
                  </a:cubicBezTo>
                  <a:cubicBezTo>
                    <a:pt x="28078" y="7240"/>
                    <a:pt x="27904" y="7528"/>
                    <a:pt x="27715" y="7801"/>
                  </a:cubicBezTo>
                  <a:cubicBezTo>
                    <a:pt x="27735" y="6901"/>
                    <a:pt x="27705" y="6004"/>
                    <a:pt x="27626" y="5106"/>
                  </a:cubicBezTo>
                  <a:cubicBezTo>
                    <a:pt x="27625" y="5100"/>
                    <a:pt x="27625" y="5094"/>
                    <a:pt x="27623" y="5088"/>
                  </a:cubicBezTo>
                  <a:cubicBezTo>
                    <a:pt x="27803" y="5013"/>
                    <a:pt x="27994" y="4952"/>
                    <a:pt x="28198" y="4907"/>
                  </a:cubicBezTo>
                  <a:close/>
                  <a:moveTo>
                    <a:pt x="22325" y="8421"/>
                  </a:moveTo>
                  <a:lnTo>
                    <a:pt x="22322" y="8424"/>
                  </a:lnTo>
                  <a:cubicBezTo>
                    <a:pt x="22323" y="8423"/>
                    <a:pt x="22323" y="8423"/>
                    <a:pt x="22324" y="8423"/>
                  </a:cubicBezTo>
                  <a:lnTo>
                    <a:pt x="22324" y="8423"/>
                  </a:lnTo>
                  <a:cubicBezTo>
                    <a:pt x="22324" y="8422"/>
                    <a:pt x="22325" y="8422"/>
                    <a:pt x="22325" y="8421"/>
                  </a:cubicBezTo>
                  <a:close/>
                  <a:moveTo>
                    <a:pt x="10161" y="6703"/>
                  </a:moveTo>
                  <a:lnTo>
                    <a:pt x="10161" y="6703"/>
                  </a:lnTo>
                  <a:cubicBezTo>
                    <a:pt x="12438" y="7019"/>
                    <a:pt x="14726" y="7228"/>
                    <a:pt x="17026" y="7331"/>
                  </a:cubicBezTo>
                  <a:cubicBezTo>
                    <a:pt x="16681" y="7684"/>
                    <a:pt x="16357" y="8062"/>
                    <a:pt x="16045" y="8446"/>
                  </a:cubicBezTo>
                  <a:cubicBezTo>
                    <a:pt x="16023" y="8425"/>
                    <a:pt x="15993" y="8411"/>
                    <a:pt x="15955" y="8408"/>
                  </a:cubicBezTo>
                  <a:cubicBezTo>
                    <a:pt x="14454" y="8297"/>
                    <a:pt x="12961" y="8131"/>
                    <a:pt x="11473" y="7909"/>
                  </a:cubicBezTo>
                  <a:cubicBezTo>
                    <a:pt x="11465" y="7908"/>
                    <a:pt x="11458" y="7907"/>
                    <a:pt x="11450" y="7907"/>
                  </a:cubicBezTo>
                  <a:cubicBezTo>
                    <a:pt x="11402" y="7907"/>
                    <a:pt x="11363" y="7928"/>
                    <a:pt x="11338" y="7959"/>
                  </a:cubicBezTo>
                  <a:cubicBezTo>
                    <a:pt x="10988" y="7531"/>
                    <a:pt x="10581" y="7136"/>
                    <a:pt x="10161" y="6703"/>
                  </a:cubicBezTo>
                  <a:close/>
                  <a:moveTo>
                    <a:pt x="27347" y="5217"/>
                  </a:moveTo>
                  <a:cubicBezTo>
                    <a:pt x="27429" y="6212"/>
                    <a:pt x="27451" y="7207"/>
                    <a:pt x="27411" y="8207"/>
                  </a:cubicBezTo>
                  <a:cubicBezTo>
                    <a:pt x="27070" y="8635"/>
                    <a:pt x="26685" y="9027"/>
                    <a:pt x="26255" y="9373"/>
                  </a:cubicBezTo>
                  <a:cubicBezTo>
                    <a:pt x="26367" y="8262"/>
                    <a:pt x="26321" y="7166"/>
                    <a:pt x="26124" y="6067"/>
                  </a:cubicBezTo>
                  <a:cubicBezTo>
                    <a:pt x="26122" y="6064"/>
                    <a:pt x="26122" y="6062"/>
                    <a:pt x="26121" y="6059"/>
                  </a:cubicBezTo>
                  <a:cubicBezTo>
                    <a:pt x="26509" y="5753"/>
                    <a:pt x="26900" y="5448"/>
                    <a:pt x="27347" y="5217"/>
                  </a:cubicBezTo>
                  <a:close/>
                  <a:moveTo>
                    <a:pt x="19803" y="5901"/>
                  </a:moveTo>
                  <a:cubicBezTo>
                    <a:pt x="18940" y="6811"/>
                    <a:pt x="18079" y="7722"/>
                    <a:pt x="17214" y="8629"/>
                  </a:cubicBezTo>
                  <a:cubicBezTo>
                    <a:pt x="16953" y="8901"/>
                    <a:pt x="16677" y="9157"/>
                    <a:pt x="16406" y="9419"/>
                  </a:cubicBezTo>
                  <a:cubicBezTo>
                    <a:pt x="16490" y="9232"/>
                    <a:pt x="16555" y="9030"/>
                    <a:pt x="16678" y="8874"/>
                  </a:cubicBezTo>
                  <a:cubicBezTo>
                    <a:pt x="17476" y="7845"/>
                    <a:pt x="18280" y="6822"/>
                    <a:pt x="19362" y="6065"/>
                  </a:cubicBezTo>
                  <a:cubicBezTo>
                    <a:pt x="19488" y="5977"/>
                    <a:pt x="19632" y="5912"/>
                    <a:pt x="19803" y="5901"/>
                  </a:cubicBezTo>
                  <a:close/>
                  <a:moveTo>
                    <a:pt x="8510" y="7259"/>
                  </a:moveTo>
                  <a:cubicBezTo>
                    <a:pt x="8847" y="7259"/>
                    <a:pt x="9164" y="7388"/>
                    <a:pt x="9444" y="7643"/>
                  </a:cubicBezTo>
                  <a:cubicBezTo>
                    <a:pt x="10259" y="8390"/>
                    <a:pt x="10951" y="9232"/>
                    <a:pt x="11467" y="10213"/>
                  </a:cubicBezTo>
                  <a:cubicBezTo>
                    <a:pt x="11538" y="10348"/>
                    <a:pt x="11582" y="10477"/>
                    <a:pt x="11595" y="10605"/>
                  </a:cubicBezTo>
                  <a:cubicBezTo>
                    <a:pt x="9652" y="9457"/>
                    <a:pt x="7559" y="9022"/>
                    <a:pt x="5387" y="8529"/>
                  </a:cubicBezTo>
                  <a:lnTo>
                    <a:pt x="5389" y="8529"/>
                  </a:lnTo>
                  <a:cubicBezTo>
                    <a:pt x="5627" y="8367"/>
                    <a:pt x="5878" y="8212"/>
                    <a:pt x="6141" y="8067"/>
                  </a:cubicBezTo>
                  <a:cubicBezTo>
                    <a:pt x="6738" y="7733"/>
                    <a:pt x="7417" y="7537"/>
                    <a:pt x="8074" y="7329"/>
                  </a:cubicBezTo>
                  <a:cubicBezTo>
                    <a:pt x="8222" y="7282"/>
                    <a:pt x="8368" y="7259"/>
                    <a:pt x="8510" y="7259"/>
                  </a:cubicBezTo>
                  <a:close/>
                  <a:moveTo>
                    <a:pt x="11587" y="8367"/>
                  </a:moveTo>
                  <a:lnTo>
                    <a:pt x="11587" y="8367"/>
                  </a:lnTo>
                  <a:cubicBezTo>
                    <a:pt x="13126" y="8610"/>
                    <a:pt x="14670" y="8793"/>
                    <a:pt x="16225" y="8918"/>
                  </a:cubicBezTo>
                  <a:cubicBezTo>
                    <a:pt x="15986" y="9232"/>
                    <a:pt x="15752" y="9548"/>
                    <a:pt x="15514" y="9859"/>
                  </a:cubicBezTo>
                  <a:cubicBezTo>
                    <a:pt x="15156" y="10329"/>
                    <a:pt x="14791" y="10673"/>
                    <a:pt x="14262" y="10673"/>
                  </a:cubicBezTo>
                  <a:cubicBezTo>
                    <a:pt x="14111" y="10673"/>
                    <a:pt x="13948" y="10645"/>
                    <a:pt x="13767" y="10584"/>
                  </a:cubicBezTo>
                  <a:cubicBezTo>
                    <a:pt x="13605" y="10531"/>
                    <a:pt x="13428" y="10522"/>
                    <a:pt x="13252" y="10522"/>
                  </a:cubicBezTo>
                  <a:cubicBezTo>
                    <a:pt x="13172" y="10522"/>
                    <a:pt x="13092" y="10524"/>
                    <a:pt x="13013" y="10524"/>
                  </a:cubicBezTo>
                  <a:cubicBezTo>
                    <a:pt x="12956" y="10524"/>
                    <a:pt x="12899" y="10523"/>
                    <a:pt x="12844" y="10520"/>
                  </a:cubicBezTo>
                  <a:cubicBezTo>
                    <a:pt x="12431" y="9804"/>
                    <a:pt x="12064" y="9046"/>
                    <a:pt x="11587" y="8367"/>
                  </a:cubicBezTo>
                  <a:close/>
                  <a:moveTo>
                    <a:pt x="25865" y="6261"/>
                  </a:moveTo>
                  <a:cubicBezTo>
                    <a:pt x="26043" y="7316"/>
                    <a:pt x="26073" y="8370"/>
                    <a:pt x="25960" y="9436"/>
                  </a:cubicBezTo>
                  <a:cubicBezTo>
                    <a:pt x="25953" y="9496"/>
                    <a:pt x="25979" y="9536"/>
                    <a:pt x="26018" y="9558"/>
                  </a:cubicBezTo>
                  <a:cubicBezTo>
                    <a:pt x="25991" y="9577"/>
                    <a:pt x="25964" y="9596"/>
                    <a:pt x="25938" y="9615"/>
                  </a:cubicBezTo>
                  <a:cubicBezTo>
                    <a:pt x="25333" y="10051"/>
                    <a:pt x="24755" y="10510"/>
                    <a:pt x="24202" y="10995"/>
                  </a:cubicBezTo>
                  <a:cubicBezTo>
                    <a:pt x="24314" y="9785"/>
                    <a:pt x="24402" y="8575"/>
                    <a:pt x="24467" y="7362"/>
                  </a:cubicBezTo>
                  <a:cubicBezTo>
                    <a:pt x="24935" y="6996"/>
                    <a:pt x="25397" y="6626"/>
                    <a:pt x="25865" y="6261"/>
                  </a:cubicBezTo>
                  <a:close/>
                  <a:moveTo>
                    <a:pt x="5071" y="8754"/>
                  </a:moveTo>
                  <a:cubicBezTo>
                    <a:pt x="7311" y="9265"/>
                    <a:pt x="9480" y="9683"/>
                    <a:pt x="11480" y="10874"/>
                  </a:cubicBezTo>
                  <a:cubicBezTo>
                    <a:pt x="11504" y="10888"/>
                    <a:pt x="11527" y="10894"/>
                    <a:pt x="11549" y="10894"/>
                  </a:cubicBezTo>
                  <a:cubicBezTo>
                    <a:pt x="11556" y="10894"/>
                    <a:pt x="11563" y="10894"/>
                    <a:pt x="11570" y="10892"/>
                  </a:cubicBezTo>
                  <a:lnTo>
                    <a:pt x="11570" y="10892"/>
                  </a:lnTo>
                  <a:cubicBezTo>
                    <a:pt x="11544" y="10989"/>
                    <a:pt x="11500" y="11087"/>
                    <a:pt x="11435" y="11186"/>
                  </a:cubicBezTo>
                  <a:cubicBezTo>
                    <a:pt x="11233" y="11497"/>
                    <a:pt x="11041" y="11843"/>
                    <a:pt x="10966" y="12200"/>
                  </a:cubicBezTo>
                  <a:cubicBezTo>
                    <a:pt x="10914" y="12448"/>
                    <a:pt x="10826" y="12647"/>
                    <a:pt x="10704" y="12815"/>
                  </a:cubicBezTo>
                  <a:cubicBezTo>
                    <a:pt x="8363" y="11608"/>
                    <a:pt x="5891" y="10836"/>
                    <a:pt x="3283" y="10491"/>
                  </a:cubicBezTo>
                  <a:cubicBezTo>
                    <a:pt x="3790" y="9847"/>
                    <a:pt x="4381" y="9264"/>
                    <a:pt x="5071" y="8754"/>
                  </a:cubicBezTo>
                  <a:close/>
                  <a:moveTo>
                    <a:pt x="24164" y="7597"/>
                  </a:moveTo>
                  <a:lnTo>
                    <a:pt x="24164" y="7597"/>
                  </a:lnTo>
                  <a:cubicBezTo>
                    <a:pt x="24099" y="8773"/>
                    <a:pt x="24012" y="9946"/>
                    <a:pt x="23902" y="11118"/>
                  </a:cubicBezTo>
                  <a:cubicBezTo>
                    <a:pt x="23897" y="11167"/>
                    <a:pt x="23914" y="11204"/>
                    <a:pt x="23943" y="11227"/>
                  </a:cubicBezTo>
                  <a:cubicBezTo>
                    <a:pt x="23273" y="11831"/>
                    <a:pt x="22644" y="12472"/>
                    <a:pt x="22050" y="13150"/>
                  </a:cubicBezTo>
                  <a:cubicBezTo>
                    <a:pt x="22102" y="11772"/>
                    <a:pt x="22153" y="10393"/>
                    <a:pt x="22205" y="9014"/>
                  </a:cubicBezTo>
                  <a:cubicBezTo>
                    <a:pt x="22374" y="8907"/>
                    <a:pt x="22543" y="8795"/>
                    <a:pt x="22709" y="8678"/>
                  </a:cubicBezTo>
                  <a:cubicBezTo>
                    <a:pt x="23203" y="8332"/>
                    <a:pt x="23687" y="7969"/>
                    <a:pt x="24164" y="7597"/>
                  </a:cubicBezTo>
                  <a:close/>
                  <a:moveTo>
                    <a:pt x="13132" y="11771"/>
                  </a:moveTo>
                  <a:cubicBezTo>
                    <a:pt x="14092" y="11815"/>
                    <a:pt x="14413" y="12412"/>
                    <a:pt x="13934" y="13124"/>
                  </a:cubicBezTo>
                  <a:cubicBezTo>
                    <a:pt x="13780" y="13353"/>
                    <a:pt x="13558" y="13570"/>
                    <a:pt x="13320" y="13706"/>
                  </a:cubicBezTo>
                  <a:lnTo>
                    <a:pt x="13318" y="13706"/>
                  </a:lnTo>
                  <a:cubicBezTo>
                    <a:pt x="13108" y="13826"/>
                    <a:pt x="12905" y="13884"/>
                    <a:pt x="12716" y="13884"/>
                  </a:cubicBezTo>
                  <a:cubicBezTo>
                    <a:pt x="12300" y="13884"/>
                    <a:pt x="11955" y="13602"/>
                    <a:pt x="11764" y="13086"/>
                  </a:cubicBezTo>
                  <a:cubicBezTo>
                    <a:pt x="11578" y="12586"/>
                    <a:pt x="11909" y="12060"/>
                    <a:pt x="12554" y="11869"/>
                  </a:cubicBezTo>
                  <a:cubicBezTo>
                    <a:pt x="12772" y="11804"/>
                    <a:pt x="13004" y="11791"/>
                    <a:pt x="13132" y="11771"/>
                  </a:cubicBezTo>
                  <a:close/>
                  <a:moveTo>
                    <a:pt x="3083" y="10755"/>
                  </a:moveTo>
                  <a:cubicBezTo>
                    <a:pt x="5695" y="11077"/>
                    <a:pt x="8163" y="11837"/>
                    <a:pt x="10505" y="13038"/>
                  </a:cubicBezTo>
                  <a:cubicBezTo>
                    <a:pt x="10297" y="13229"/>
                    <a:pt x="10033" y="13368"/>
                    <a:pt x="9729" y="13492"/>
                  </a:cubicBezTo>
                  <a:cubicBezTo>
                    <a:pt x="9234" y="13696"/>
                    <a:pt x="8744" y="13913"/>
                    <a:pt x="8260" y="14142"/>
                  </a:cubicBezTo>
                  <a:cubicBezTo>
                    <a:pt x="8262" y="14107"/>
                    <a:pt x="8248" y="14072"/>
                    <a:pt x="8212" y="14042"/>
                  </a:cubicBezTo>
                  <a:cubicBezTo>
                    <a:pt x="8183" y="14020"/>
                    <a:pt x="8155" y="13998"/>
                    <a:pt x="8128" y="13974"/>
                  </a:cubicBezTo>
                  <a:cubicBezTo>
                    <a:pt x="8099" y="13951"/>
                    <a:pt x="8066" y="13940"/>
                    <a:pt x="8035" y="13940"/>
                  </a:cubicBezTo>
                  <a:cubicBezTo>
                    <a:pt x="8031" y="13940"/>
                    <a:pt x="8026" y="13941"/>
                    <a:pt x="8022" y="13941"/>
                  </a:cubicBezTo>
                  <a:cubicBezTo>
                    <a:pt x="6179" y="13038"/>
                    <a:pt x="4240" y="12456"/>
                    <a:pt x="2204" y="12189"/>
                  </a:cubicBezTo>
                  <a:cubicBezTo>
                    <a:pt x="2460" y="11685"/>
                    <a:pt x="2752" y="11207"/>
                    <a:pt x="3083" y="10755"/>
                  </a:cubicBezTo>
                  <a:close/>
                  <a:moveTo>
                    <a:pt x="16898" y="11182"/>
                  </a:moveTo>
                  <a:lnTo>
                    <a:pt x="16898" y="11182"/>
                  </a:lnTo>
                  <a:cubicBezTo>
                    <a:pt x="16702" y="12273"/>
                    <a:pt x="16507" y="13363"/>
                    <a:pt x="16312" y="14454"/>
                  </a:cubicBezTo>
                  <a:cubicBezTo>
                    <a:pt x="16002" y="14146"/>
                    <a:pt x="15656" y="13865"/>
                    <a:pt x="15279" y="13611"/>
                  </a:cubicBezTo>
                  <a:cubicBezTo>
                    <a:pt x="15403" y="11738"/>
                    <a:pt x="15405" y="11599"/>
                    <a:pt x="16898" y="11182"/>
                  </a:cubicBezTo>
                  <a:close/>
                  <a:moveTo>
                    <a:pt x="21908" y="9196"/>
                  </a:moveTo>
                  <a:lnTo>
                    <a:pt x="21908" y="9196"/>
                  </a:lnTo>
                  <a:cubicBezTo>
                    <a:pt x="21854" y="10632"/>
                    <a:pt x="21802" y="12068"/>
                    <a:pt x="21749" y="13504"/>
                  </a:cubicBezTo>
                  <a:cubicBezTo>
                    <a:pt x="21332" y="14001"/>
                    <a:pt x="20933" y="14519"/>
                    <a:pt x="20554" y="15056"/>
                  </a:cubicBezTo>
                  <a:cubicBezTo>
                    <a:pt x="20807" y="13323"/>
                    <a:pt x="20866" y="11592"/>
                    <a:pt x="20725" y="9840"/>
                  </a:cubicBezTo>
                  <a:cubicBezTo>
                    <a:pt x="20725" y="9836"/>
                    <a:pt x="20725" y="9833"/>
                    <a:pt x="20723" y="9828"/>
                  </a:cubicBezTo>
                  <a:cubicBezTo>
                    <a:pt x="21128" y="9637"/>
                    <a:pt x="21523" y="9427"/>
                    <a:pt x="21908" y="9196"/>
                  </a:cubicBezTo>
                  <a:close/>
                  <a:moveTo>
                    <a:pt x="2072" y="12459"/>
                  </a:moveTo>
                  <a:cubicBezTo>
                    <a:pt x="2081" y="12463"/>
                    <a:pt x="2092" y="12464"/>
                    <a:pt x="2103" y="12466"/>
                  </a:cubicBezTo>
                  <a:cubicBezTo>
                    <a:pt x="4180" y="12726"/>
                    <a:pt x="6144" y="13323"/>
                    <a:pt x="8014" y="14259"/>
                  </a:cubicBezTo>
                  <a:cubicBezTo>
                    <a:pt x="7392" y="14562"/>
                    <a:pt x="6782" y="14890"/>
                    <a:pt x="6191" y="15251"/>
                  </a:cubicBezTo>
                  <a:cubicBezTo>
                    <a:pt x="6182" y="15202"/>
                    <a:pt x="6152" y="15157"/>
                    <a:pt x="6095" y="15135"/>
                  </a:cubicBezTo>
                  <a:cubicBezTo>
                    <a:pt x="4597" y="14570"/>
                    <a:pt x="3065" y="14169"/>
                    <a:pt x="1484" y="13927"/>
                  </a:cubicBezTo>
                  <a:cubicBezTo>
                    <a:pt x="1653" y="13418"/>
                    <a:pt x="1847" y="12929"/>
                    <a:pt x="2072" y="12459"/>
                  </a:cubicBezTo>
                  <a:close/>
                  <a:moveTo>
                    <a:pt x="18948" y="10556"/>
                  </a:moveTo>
                  <a:lnTo>
                    <a:pt x="18948" y="10556"/>
                  </a:lnTo>
                  <a:cubicBezTo>
                    <a:pt x="18613" y="12489"/>
                    <a:pt x="18155" y="14390"/>
                    <a:pt x="17574" y="16263"/>
                  </a:cubicBezTo>
                  <a:cubicBezTo>
                    <a:pt x="17324" y="15715"/>
                    <a:pt x="17005" y="15225"/>
                    <a:pt x="16623" y="14786"/>
                  </a:cubicBezTo>
                  <a:cubicBezTo>
                    <a:pt x="16642" y="14759"/>
                    <a:pt x="16661" y="14732"/>
                    <a:pt x="16680" y="14706"/>
                  </a:cubicBezTo>
                  <a:cubicBezTo>
                    <a:pt x="16743" y="14616"/>
                    <a:pt x="16680" y="14527"/>
                    <a:pt x="16596" y="14502"/>
                  </a:cubicBezTo>
                  <a:cubicBezTo>
                    <a:pt x="16800" y="13366"/>
                    <a:pt x="17002" y="12232"/>
                    <a:pt x="17206" y="11096"/>
                  </a:cubicBezTo>
                  <a:cubicBezTo>
                    <a:pt x="17795" y="10935"/>
                    <a:pt x="18376" y="10758"/>
                    <a:pt x="18948" y="10556"/>
                  </a:cubicBezTo>
                  <a:close/>
                  <a:moveTo>
                    <a:pt x="1396" y="14203"/>
                  </a:moveTo>
                  <a:cubicBezTo>
                    <a:pt x="2959" y="14442"/>
                    <a:pt x="4476" y="14837"/>
                    <a:pt x="5959" y="15393"/>
                  </a:cubicBezTo>
                  <a:cubicBezTo>
                    <a:pt x="5273" y="15822"/>
                    <a:pt x="4615" y="16295"/>
                    <a:pt x="3986" y="16822"/>
                  </a:cubicBezTo>
                  <a:cubicBezTo>
                    <a:pt x="3615" y="17135"/>
                    <a:pt x="3176" y="17377"/>
                    <a:pt x="2746" y="17607"/>
                  </a:cubicBezTo>
                  <a:cubicBezTo>
                    <a:pt x="2507" y="17736"/>
                    <a:pt x="2254" y="17833"/>
                    <a:pt x="1979" y="17833"/>
                  </a:cubicBezTo>
                  <a:cubicBezTo>
                    <a:pt x="1812" y="17833"/>
                    <a:pt x="1638" y="17798"/>
                    <a:pt x="1454" y="17713"/>
                  </a:cubicBezTo>
                  <a:cubicBezTo>
                    <a:pt x="1355" y="17246"/>
                    <a:pt x="1227" y="16830"/>
                    <a:pt x="1186" y="16405"/>
                  </a:cubicBezTo>
                  <a:cubicBezTo>
                    <a:pt x="1140" y="15922"/>
                    <a:pt x="1067" y="15405"/>
                    <a:pt x="1186" y="14949"/>
                  </a:cubicBezTo>
                  <a:cubicBezTo>
                    <a:pt x="1250" y="14698"/>
                    <a:pt x="1320" y="14448"/>
                    <a:pt x="1396" y="14203"/>
                  </a:cubicBezTo>
                  <a:close/>
                  <a:moveTo>
                    <a:pt x="20445" y="9957"/>
                  </a:moveTo>
                  <a:lnTo>
                    <a:pt x="20445" y="9957"/>
                  </a:lnTo>
                  <a:cubicBezTo>
                    <a:pt x="20583" y="11787"/>
                    <a:pt x="20507" y="13595"/>
                    <a:pt x="20208" y="15407"/>
                  </a:cubicBezTo>
                  <a:cubicBezTo>
                    <a:pt x="20202" y="15446"/>
                    <a:pt x="20210" y="15481"/>
                    <a:pt x="20227" y="15510"/>
                  </a:cubicBezTo>
                  <a:cubicBezTo>
                    <a:pt x="19761" y="16116"/>
                    <a:pt x="19215" y="16666"/>
                    <a:pt x="18719" y="17253"/>
                  </a:cubicBezTo>
                  <a:cubicBezTo>
                    <a:pt x="18534" y="17471"/>
                    <a:pt x="18368" y="17704"/>
                    <a:pt x="18079" y="17884"/>
                  </a:cubicBezTo>
                  <a:cubicBezTo>
                    <a:pt x="17999" y="17456"/>
                    <a:pt x="17886" y="17054"/>
                    <a:pt x="17746" y="16678"/>
                  </a:cubicBezTo>
                  <a:cubicBezTo>
                    <a:pt x="18398" y="14634"/>
                    <a:pt x="18902" y="12560"/>
                    <a:pt x="19259" y="10444"/>
                  </a:cubicBezTo>
                  <a:cubicBezTo>
                    <a:pt x="19660" y="10295"/>
                    <a:pt x="20057" y="10134"/>
                    <a:pt x="20445" y="9957"/>
                  </a:cubicBezTo>
                  <a:close/>
                  <a:moveTo>
                    <a:pt x="14106" y="14241"/>
                  </a:moveTo>
                  <a:cubicBezTo>
                    <a:pt x="14320" y="14241"/>
                    <a:pt x="14513" y="14342"/>
                    <a:pt x="14688" y="14470"/>
                  </a:cubicBezTo>
                  <a:cubicBezTo>
                    <a:pt x="15617" y="15153"/>
                    <a:pt x="16324" y="16031"/>
                    <a:pt x="16737" y="17105"/>
                  </a:cubicBezTo>
                  <a:cubicBezTo>
                    <a:pt x="17119" y="18097"/>
                    <a:pt x="16675" y="18993"/>
                    <a:pt x="15691" y="19424"/>
                  </a:cubicBezTo>
                  <a:cubicBezTo>
                    <a:pt x="15081" y="19692"/>
                    <a:pt x="14473" y="19961"/>
                    <a:pt x="13868" y="20239"/>
                  </a:cubicBezTo>
                  <a:cubicBezTo>
                    <a:pt x="14062" y="18275"/>
                    <a:pt x="13928" y="16351"/>
                    <a:pt x="13472" y="14432"/>
                  </a:cubicBezTo>
                  <a:cubicBezTo>
                    <a:pt x="13579" y="14401"/>
                    <a:pt x="13688" y="14361"/>
                    <a:pt x="13797" y="14312"/>
                  </a:cubicBezTo>
                  <a:cubicBezTo>
                    <a:pt x="13905" y="14262"/>
                    <a:pt x="14008" y="14241"/>
                    <a:pt x="14106" y="14241"/>
                  </a:cubicBezTo>
                  <a:close/>
                  <a:moveTo>
                    <a:pt x="585" y="15102"/>
                  </a:moveTo>
                  <a:cubicBezTo>
                    <a:pt x="721" y="15860"/>
                    <a:pt x="832" y="16622"/>
                    <a:pt x="1001" y="17372"/>
                  </a:cubicBezTo>
                  <a:cubicBezTo>
                    <a:pt x="1128" y="17936"/>
                    <a:pt x="1296" y="18121"/>
                    <a:pt x="1764" y="18121"/>
                  </a:cubicBezTo>
                  <a:cubicBezTo>
                    <a:pt x="1846" y="18121"/>
                    <a:pt x="1938" y="18115"/>
                    <a:pt x="2040" y="18105"/>
                  </a:cubicBezTo>
                  <a:cubicBezTo>
                    <a:pt x="2347" y="18073"/>
                    <a:pt x="2648" y="17952"/>
                    <a:pt x="2937" y="17835"/>
                  </a:cubicBezTo>
                  <a:cubicBezTo>
                    <a:pt x="3228" y="17716"/>
                    <a:pt x="3500" y="17550"/>
                    <a:pt x="3781" y="17405"/>
                  </a:cubicBezTo>
                  <a:lnTo>
                    <a:pt x="3781" y="17405"/>
                  </a:lnTo>
                  <a:cubicBezTo>
                    <a:pt x="3564" y="17629"/>
                    <a:pt x="3353" y="17860"/>
                    <a:pt x="3130" y="18078"/>
                  </a:cubicBezTo>
                  <a:cubicBezTo>
                    <a:pt x="2272" y="18920"/>
                    <a:pt x="2220" y="19511"/>
                    <a:pt x="2920" y="20490"/>
                  </a:cubicBezTo>
                  <a:cubicBezTo>
                    <a:pt x="3035" y="20653"/>
                    <a:pt x="3127" y="20831"/>
                    <a:pt x="3230" y="21002"/>
                  </a:cubicBezTo>
                  <a:cubicBezTo>
                    <a:pt x="1803" y="19962"/>
                    <a:pt x="769" y="18658"/>
                    <a:pt x="587" y="16841"/>
                  </a:cubicBezTo>
                  <a:cubicBezTo>
                    <a:pt x="530" y="16263"/>
                    <a:pt x="637" y="15669"/>
                    <a:pt x="585" y="15102"/>
                  </a:cubicBezTo>
                  <a:close/>
                  <a:moveTo>
                    <a:pt x="11113" y="14078"/>
                  </a:moveTo>
                  <a:cubicBezTo>
                    <a:pt x="11251" y="14078"/>
                    <a:pt x="11388" y="14111"/>
                    <a:pt x="11538" y="14181"/>
                  </a:cubicBezTo>
                  <a:cubicBezTo>
                    <a:pt x="11970" y="14385"/>
                    <a:pt x="12413" y="14518"/>
                    <a:pt x="12863" y="14518"/>
                  </a:cubicBezTo>
                  <a:cubicBezTo>
                    <a:pt x="12971" y="14518"/>
                    <a:pt x="13080" y="14510"/>
                    <a:pt x="13189" y="14494"/>
                  </a:cubicBezTo>
                  <a:cubicBezTo>
                    <a:pt x="13653" y="16437"/>
                    <a:pt x="13776" y="18386"/>
                    <a:pt x="13565" y="20372"/>
                  </a:cubicBezTo>
                  <a:cubicBezTo>
                    <a:pt x="13565" y="20375"/>
                    <a:pt x="13565" y="20376"/>
                    <a:pt x="13565" y="20379"/>
                  </a:cubicBezTo>
                  <a:cubicBezTo>
                    <a:pt x="13430" y="20441"/>
                    <a:pt x="13298" y="20503"/>
                    <a:pt x="13165" y="20566"/>
                  </a:cubicBezTo>
                  <a:cubicBezTo>
                    <a:pt x="12408" y="20928"/>
                    <a:pt x="11631" y="21190"/>
                    <a:pt x="10827" y="21378"/>
                  </a:cubicBezTo>
                  <a:cubicBezTo>
                    <a:pt x="11296" y="18955"/>
                    <a:pt x="11322" y="16535"/>
                    <a:pt x="10906" y="14102"/>
                  </a:cubicBezTo>
                  <a:cubicBezTo>
                    <a:pt x="10976" y="14086"/>
                    <a:pt x="11045" y="14078"/>
                    <a:pt x="11113" y="14078"/>
                  </a:cubicBezTo>
                  <a:close/>
                  <a:moveTo>
                    <a:pt x="6134" y="16412"/>
                  </a:moveTo>
                  <a:cubicBezTo>
                    <a:pt x="6133" y="18037"/>
                    <a:pt x="5833" y="19599"/>
                    <a:pt x="5225" y="21104"/>
                  </a:cubicBezTo>
                  <a:cubicBezTo>
                    <a:pt x="5220" y="21109"/>
                    <a:pt x="5215" y="21114"/>
                    <a:pt x="5210" y="21119"/>
                  </a:cubicBezTo>
                  <a:cubicBezTo>
                    <a:pt x="5106" y="21236"/>
                    <a:pt x="5098" y="21267"/>
                    <a:pt x="5119" y="21414"/>
                  </a:cubicBezTo>
                  <a:cubicBezTo>
                    <a:pt x="4989" y="21384"/>
                    <a:pt x="4858" y="21351"/>
                    <a:pt x="4729" y="21315"/>
                  </a:cubicBezTo>
                  <a:cubicBezTo>
                    <a:pt x="4019" y="21120"/>
                    <a:pt x="3436" y="20703"/>
                    <a:pt x="2996" y="20084"/>
                  </a:cubicBezTo>
                  <a:lnTo>
                    <a:pt x="2996" y="20086"/>
                  </a:lnTo>
                  <a:cubicBezTo>
                    <a:pt x="2680" y="19643"/>
                    <a:pt x="2661" y="19206"/>
                    <a:pt x="2980" y="18809"/>
                  </a:cubicBezTo>
                  <a:cubicBezTo>
                    <a:pt x="3285" y="18432"/>
                    <a:pt x="3637" y="18075"/>
                    <a:pt x="4029" y="17792"/>
                  </a:cubicBezTo>
                  <a:cubicBezTo>
                    <a:pt x="4714" y="17301"/>
                    <a:pt x="5416" y="16841"/>
                    <a:pt x="6134" y="16412"/>
                  </a:cubicBezTo>
                  <a:close/>
                  <a:moveTo>
                    <a:pt x="10631" y="14197"/>
                  </a:moveTo>
                  <a:lnTo>
                    <a:pt x="10631" y="14197"/>
                  </a:lnTo>
                  <a:cubicBezTo>
                    <a:pt x="11039" y="16598"/>
                    <a:pt x="11007" y="18972"/>
                    <a:pt x="10535" y="21367"/>
                  </a:cubicBezTo>
                  <a:cubicBezTo>
                    <a:pt x="10530" y="21395"/>
                    <a:pt x="10532" y="21420"/>
                    <a:pt x="10540" y="21442"/>
                  </a:cubicBezTo>
                  <a:cubicBezTo>
                    <a:pt x="9758" y="21608"/>
                    <a:pt x="8951" y="21706"/>
                    <a:pt x="8112" y="21760"/>
                  </a:cubicBezTo>
                  <a:cubicBezTo>
                    <a:pt x="9082" y="19912"/>
                    <a:pt x="8861" y="17080"/>
                    <a:pt x="8794" y="15072"/>
                  </a:cubicBezTo>
                  <a:cubicBezTo>
                    <a:pt x="8794" y="15045"/>
                    <a:pt x="8788" y="15023"/>
                    <a:pt x="8777" y="15004"/>
                  </a:cubicBezTo>
                  <a:cubicBezTo>
                    <a:pt x="9385" y="14717"/>
                    <a:pt x="10003" y="14447"/>
                    <a:pt x="10631" y="14197"/>
                  </a:cubicBezTo>
                  <a:close/>
                  <a:moveTo>
                    <a:pt x="8507" y="15132"/>
                  </a:moveTo>
                  <a:lnTo>
                    <a:pt x="8507" y="15132"/>
                  </a:lnTo>
                  <a:cubicBezTo>
                    <a:pt x="8573" y="17092"/>
                    <a:pt x="8782" y="19920"/>
                    <a:pt x="7836" y="21665"/>
                  </a:cubicBezTo>
                  <a:cubicBezTo>
                    <a:pt x="7813" y="21705"/>
                    <a:pt x="7812" y="21744"/>
                    <a:pt x="7823" y="21777"/>
                  </a:cubicBezTo>
                  <a:cubicBezTo>
                    <a:pt x="7556" y="21790"/>
                    <a:pt x="7286" y="21801"/>
                    <a:pt x="7013" y="21806"/>
                  </a:cubicBezTo>
                  <a:cubicBezTo>
                    <a:pt x="6537" y="21706"/>
                    <a:pt x="5967" y="21608"/>
                    <a:pt x="5381" y="21476"/>
                  </a:cubicBezTo>
                  <a:cubicBezTo>
                    <a:pt x="5382" y="21472"/>
                    <a:pt x="5384" y="21471"/>
                    <a:pt x="5386" y="21466"/>
                  </a:cubicBezTo>
                  <a:cubicBezTo>
                    <a:pt x="6098" y="19792"/>
                    <a:pt x="6444" y="18060"/>
                    <a:pt x="6423" y="16242"/>
                  </a:cubicBezTo>
                  <a:lnTo>
                    <a:pt x="6423" y="16242"/>
                  </a:lnTo>
                  <a:cubicBezTo>
                    <a:pt x="7103" y="15846"/>
                    <a:pt x="7799" y="15476"/>
                    <a:pt x="8507" y="15132"/>
                  </a:cubicBezTo>
                  <a:close/>
                  <a:moveTo>
                    <a:pt x="21193" y="988"/>
                  </a:moveTo>
                  <a:cubicBezTo>
                    <a:pt x="21117" y="1030"/>
                    <a:pt x="21039" y="1071"/>
                    <a:pt x="20963" y="1112"/>
                  </a:cubicBezTo>
                  <a:cubicBezTo>
                    <a:pt x="20959" y="1110"/>
                    <a:pt x="20954" y="1110"/>
                    <a:pt x="20951" y="1109"/>
                  </a:cubicBezTo>
                  <a:cubicBezTo>
                    <a:pt x="20936" y="1104"/>
                    <a:pt x="20921" y="1102"/>
                    <a:pt x="20907" y="1102"/>
                  </a:cubicBezTo>
                  <a:cubicBezTo>
                    <a:pt x="20840" y="1102"/>
                    <a:pt x="20793" y="1152"/>
                    <a:pt x="20777" y="1211"/>
                  </a:cubicBezTo>
                  <a:cubicBezTo>
                    <a:pt x="19679" y="1805"/>
                    <a:pt x="18588" y="2415"/>
                    <a:pt x="17469" y="2966"/>
                  </a:cubicBezTo>
                  <a:cubicBezTo>
                    <a:pt x="16436" y="3476"/>
                    <a:pt x="15381" y="3941"/>
                    <a:pt x="14328" y="4410"/>
                  </a:cubicBezTo>
                  <a:cubicBezTo>
                    <a:pt x="14282" y="4410"/>
                    <a:pt x="14244" y="4429"/>
                    <a:pt x="14217" y="4459"/>
                  </a:cubicBezTo>
                  <a:cubicBezTo>
                    <a:pt x="14015" y="4549"/>
                    <a:pt x="13813" y="4640"/>
                    <a:pt x="13611" y="4732"/>
                  </a:cubicBezTo>
                  <a:cubicBezTo>
                    <a:pt x="13026" y="4996"/>
                    <a:pt x="12413" y="5193"/>
                    <a:pt x="11794" y="5402"/>
                  </a:cubicBezTo>
                  <a:cubicBezTo>
                    <a:pt x="11761" y="5399"/>
                    <a:pt x="11728" y="5394"/>
                    <a:pt x="11696" y="5391"/>
                  </a:cubicBezTo>
                  <a:cubicBezTo>
                    <a:pt x="11690" y="5390"/>
                    <a:pt x="11684" y="5390"/>
                    <a:pt x="11678" y="5390"/>
                  </a:cubicBezTo>
                  <a:cubicBezTo>
                    <a:pt x="11613" y="5390"/>
                    <a:pt x="11575" y="5430"/>
                    <a:pt x="11562" y="5481"/>
                  </a:cubicBezTo>
                  <a:cubicBezTo>
                    <a:pt x="10876" y="5716"/>
                    <a:pt x="10186" y="5977"/>
                    <a:pt x="9518" y="6370"/>
                  </a:cubicBezTo>
                  <a:cubicBezTo>
                    <a:pt x="9714" y="6667"/>
                    <a:pt x="9835" y="6923"/>
                    <a:pt x="10020" y="7117"/>
                  </a:cubicBezTo>
                  <a:cubicBezTo>
                    <a:pt x="10939" y="8081"/>
                    <a:pt x="11864" y="9032"/>
                    <a:pt x="12295" y="10343"/>
                  </a:cubicBezTo>
                  <a:cubicBezTo>
                    <a:pt x="12400" y="10667"/>
                    <a:pt x="12632" y="10863"/>
                    <a:pt x="12978" y="10863"/>
                  </a:cubicBezTo>
                  <a:cubicBezTo>
                    <a:pt x="13015" y="10863"/>
                    <a:pt x="13053" y="10861"/>
                    <a:pt x="13092" y="10856"/>
                  </a:cubicBezTo>
                  <a:cubicBezTo>
                    <a:pt x="13142" y="10851"/>
                    <a:pt x="13193" y="10844"/>
                    <a:pt x="13244" y="10844"/>
                  </a:cubicBezTo>
                  <a:cubicBezTo>
                    <a:pt x="13281" y="10844"/>
                    <a:pt x="13317" y="10848"/>
                    <a:pt x="13351" y="10858"/>
                  </a:cubicBezTo>
                  <a:cubicBezTo>
                    <a:pt x="13618" y="10933"/>
                    <a:pt x="13873" y="10972"/>
                    <a:pt x="14117" y="10972"/>
                  </a:cubicBezTo>
                  <a:cubicBezTo>
                    <a:pt x="14760" y="10972"/>
                    <a:pt x="15325" y="10706"/>
                    <a:pt x="15809" y="10158"/>
                  </a:cubicBezTo>
                  <a:cubicBezTo>
                    <a:pt x="15851" y="10382"/>
                    <a:pt x="15954" y="10469"/>
                    <a:pt x="16118" y="10469"/>
                  </a:cubicBezTo>
                  <a:cubicBezTo>
                    <a:pt x="16186" y="10469"/>
                    <a:pt x="16265" y="10454"/>
                    <a:pt x="16354" y="10428"/>
                  </a:cubicBezTo>
                  <a:cubicBezTo>
                    <a:pt x="18224" y="9880"/>
                    <a:pt x="20129" y="9439"/>
                    <a:pt x="21878" y="8536"/>
                  </a:cubicBezTo>
                  <a:cubicBezTo>
                    <a:pt x="22017" y="8463"/>
                    <a:pt x="22183" y="8439"/>
                    <a:pt x="22338" y="8398"/>
                  </a:cubicBezTo>
                  <a:lnTo>
                    <a:pt x="22338" y="8398"/>
                  </a:lnTo>
                  <a:cubicBezTo>
                    <a:pt x="22333" y="8405"/>
                    <a:pt x="22329" y="8413"/>
                    <a:pt x="22325" y="8421"/>
                  </a:cubicBezTo>
                  <a:lnTo>
                    <a:pt x="22325" y="8421"/>
                  </a:lnTo>
                  <a:lnTo>
                    <a:pt x="22357" y="8392"/>
                  </a:lnTo>
                  <a:lnTo>
                    <a:pt x="22338" y="8398"/>
                  </a:lnTo>
                  <a:cubicBezTo>
                    <a:pt x="22371" y="8335"/>
                    <a:pt x="22398" y="8262"/>
                    <a:pt x="22448" y="8221"/>
                  </a:cubicBezTo>
                  <a:cubicBezTo>
                    <a:pt x="23330" y="7487"/>
                    <a:pt x="24227" y="6774"/>
                    <a:pt x="25094" y="6026"/>
                  </a:cubicBezTo>
                  <a:cubicBezTo>
                    <a:pt x="25795" y="5419"/>
                    <a:pt x="26508" y="4851"/>
                    <a:pt x="27429" y="4618"/>
                  </a:cubicBezTo>
                  <a:lnTo>
                    <a:pt x="27429" y="4618"/>
                  </a:lnTo>
                  <a:cubicBezTo>
                    <a:pt x="26768" y="5157"/>
                    <a:pt x="26113" y="5704"/>
                    <a:pt x="25446" y="6236"/>
                  </a:cubicBezTo>
                  <a:cubicBezTo>
                    <a:pt x="24641" y="6879"/>
                    <a:pt x="23835" y="7523"/>
                    <a:pt x="23011" y="8142"/>
                  </a:cubicBezTo>
                  <a:cubicBezTo>
                    <a:pt x="22820" y="8286"/>
                    <a:pt x="22556" y="8332"/>
                    <a:pt x="22324" y="8423"/>
                  </a:cubicBezTo>
                  <a:lnTo>
                    <a:pt x="22324" y="8423"/>
                  </a:lnTo>
                  <a:cubicBezTo>
                    <a:pt x="22324" y="8423"/>
                    <a:pt x="22324" y="8423"/>
                    <a:pt x="22324" y="8424"/>
                  </a:cubicBezTo>
                  <a:cubicBezTo>
                    <a:pt x="22248" y="8495"/>
                    <a:pt x="22175" y="8572"/>
                    <a:pt x="22101" y="8645"/>
                  </a:cubicBezTo>
                  <a:cubicBezTo>
                    <a:pt x="22092" y="8643"/>
                    <a:pt x="22083" y="8643"/>
                    <a:pt x="22074" y="8643"/>
                  </a:cubicBezTo>
                  <a:cubicBezTo>
                    <a:pt x="22001" y="8643"/>
                    <a:pt x="21927" y="8689"/>
                    <a:pt x="21924" y="8782"/>
                  </a:cubicBezTo>
                  <a:lnTo>
                    <a:pt x="21924" y="8787"/>
                  </a:lnTo>
                  <a:cubicBezTo>
                    <a:pt x="21902" y="8800"/>
                    <a:pt x="21880" y="8812"/>
                    <a:pt x="21856" y="8823"/>
                  </a:cubicBezTo>
                  <a:cubicBezTo>
                    <a:pt x="20760" y="9330"/>
                    <a:pt x="19664" y="9845"/>
                    <a:pt x="18542" y="10291"/>
                  </a:cubicBezTo>
                  <a:cubicBezTo>
                    <a:pt x="17766" y="10597"/>
                    <a:pt x="16947" y="10793"/>
                    <a:pt x="16149" y="11046"/>
                  </a:cubicBezTo>
                  <a:cubicBezTo>
                    <a:pt x="15471" y="11261"/>
                    <a:pt x="15121" y="11758"/>
                    <a:pt x="15013" y="12439"/>
                  </a:cubicBezTo>
                  <a:cubicBezTo>
                    <a:pt x="14944" y="12884"/>
                    <a:pt x="14899" y="13333"/>
                    <a:pt x="14846" y="13772"/>
                  </a:cubicBezTo>
                  <a:cubicBezTo>
                    <a:pt x="15408" y="14037"/>
                    <a:pt x="15866" y="14412"/>
                    <a:pt x="16241" y="14852"/>
                  </a:cubicBezTo>
                  <a:cubicBezTo>
                    <a:pt x="16228" y="14952"/>
                    <a:pt x="16301" y="15021"/>
                    <a:pt x="16380" y="15025"/>
                  </a:cubicBezTo>
                  <a:cubicBezTo>
                    <a:pt x="16542" y="15233"/>
                    <a:pt x="16686" y="15454"/>
                    <a:pt x="16817" y="15685"/>
                  </a:cubicBezTo>
                  <a:cubicBezTo>
                    <a:pt x="17259" y="16468"/>
                    <a:pt x="17511" y="17359"/>
                    <a:pt x="17886" y="18304"/>
                  </a:cubicBezTo>
                  <a:cubicBezTo>
                    <a:pt x="18101" y="18133"/>
                    <a:pt x="18341" y="17988"/>
                    <a:pt x="18523" y="17790"/>
                  </a:cubicBezTo>
                  <a:cubicBezTo>
                    <a:pt x="19246" y="17007"/>
                    <a:pt x="20003" y="16246"/>
                    <a:pt x="20652" y="15404"/>
                  </a:cubicBezTo>
                  <a:cubicBezTo>
                    <a:pt x="22248" y="13339"/>
                    <a:pt x="23958" y="11407"/>
                    <a:pt x="26085" y="9864"/>
                  </a:cubicBezTo>
                  <a:cubicBezTo>
                    <a:pt x="26678" y="9435"/>
                    <a:pt x="27195" y="8921"/>
                    <a:pt x="27653" y="8356"/>
                  </a:cubicBezTo>
                  <a:cubicBezTo>
                    <a:pt x="27664" y="8345"/>
                    <a:pt x="27674" y="8332"/>
                    <a:pt x="27681" y="8319"/>
                  </a:cubicBezTo>
                  <a:cubicBezTo>
                    <a:pt x="27939" y="7997"/>
                    <a:pt x="28176" y="7661"/>
                    <a:pt x="28399" y="7310"/>
                  </a:cubicBezTo>
                  <a:cubicBezTo>
                    <a:pt x="28745" y="6763"/>
                    <a:pt x="28964" y="6168"/>
                    <a:pt x="28858" y="5505"/>
                  </a:cubicBezTo>
                  <a:cubicBezTo>
                    <a:pt x="28776" y="4980"/>
                    <a:pt x="28560" y="4563"/>
                    <a:pt x="27934" y="4555"/>
                  </a:cubicBezTo>
                  <a:cubicBezTo>
                    <a:pt x="28102" y="4438"/>
                    <a:pt x="28269" y="4397"/>
                    <a:pt x="28439" y="4397"/>
                  </a:cubicBezTo>
                  <a:cubicBezTo>
                    <a:pt x="28684" y="4397"/>
                    <a:pt x="28935" y="4482"/>
                    <a:pt x="29199" y="4543"/>
                  </a:cubicBezTo>
                  <a:cubicBezTo>
                    <a:pt x="29422" y="5369"/>
                    <a:pt x="29296" y="6144"/>
                    <a:pt x="28937" y="6891"/>
                  </a:cubicBezTo>
                  <a:cubicBezTo>
                    <a:pt x="28493" y="7811"/>
                    <a:pt x="27944" y="8675"/>
                    <a:pt x="27155" y="9324"/>
                  </a:cubicBezTo>
                  <a:cubicBezTo>
                    <a:pt x="24600" y="11430"/>
                    <a:pt x="22407" y="13870"/>
                    <a:pt x="20319" y="16432"/>
                  </a:cubicBezTo>
                  <a:cubicBezTo>
                    <a:pt x="18101" y="19152"/>
                    <a:pt x="15211" y="20940"/>
                    <a:pt x="11821" y="21825"/>
                  </a:cubicBezTo>
                  <a:cubicBezTo>
                    <a:pt x="10521" y="22164"/>
                    <a:pt x="9139" y="22183"/>
                    <a:pt x="7799" y="22389"/>
                  </a:cubicBezTo>
                  <a:cubicBezTo>
                    <a:pt x="7553" y="22426"/>
                    <a:pt x="7311" y="22444"/>
                    <a:pt x="7073" y="22444"/>
                  </a:cubicBezTo>
                  <a:cubicBezTo>
                    <a:pt x="6155" y="22444"/>
                    <a:pt x="5289" y="22184"/>
                    <a:pt x="4441" y="21815"/>
                  </a:cubicBezTo>
                  <a:cubicBezTo>
                    <a:pt x="4168" y="21697"/>
                    <a:pt x="3948" y="21454"/>
                    <a:pt x="3703" y="21269"/>
                  </a:cubicBezTo>
                  <a:lnTo>
                    <a:pt x="3703" y="21269"/>
                  </a:lnTo>
                  <a:cubicBezTo>
                    <a:pt x="5004" y="21816"/>
                    <a:pt x="6329" y="22039"/>
                    <a:pt x="7673" y="22039"/>
                  </a:cubicBezTo>
                  <a:cubicBezTo>
                    <a:pt x="8520" y="22039"/>
                    <a:pt x="9375" y="21951"/>
                    <a:pt x="10237" y="21799"/>
                  </a:cubicBezTo>
                  <a:cubicBezTo>
                    <a:pt x="12407" y="21419"/>
                    <a:pt x="14296" y="20335"/>
                    <a:pt x="16253" y="19435"/>
                  </a:cubicBezTo>
                  <a:cubicBezTo>
                    <a:pt x="16942" y="19119"/>
                    <a:pt x="17293" y="18408"/>
                    <a:pt x="17203" y="17554"/>
                  </a:cubicBezTo>
                  <a:cubicBezTo>
                    <a:pt x="17101" y="16606"/>
                    <a:pt x="16572" y="15897"/>
                    <a:pt x="16000" y="15206"/>
                  </a:cubicBezTo>
                  <a:cubicBezTo>
                    <a:pt x="15451" y="14541"/>
                    <a:pt x="14838" y="13955"/>
                    <a:pt x="13863" y="13897"/>
                  </a:cubicBezTo>
                  <a:cubicBezTo>
                    <a:pt x="14043" y="13654"/>
                    <a:pt x="14192" y="13478"/>
                    <a:pt x="14312" y="13286"/>
                  </a:cubicBezTo>
                  <a:cubicBezTo>
                    <a:pt x="14906" y="12320"/>
                    <a:pt x="14484" y="11499"/>
                    <a:pt x="13351" y="11409"/>
                  </a:cubicBezTo>
                  <a:cubicBezTo>
                    <a:pt x="13244" y="11401"/>
                    <a:pt x="13135" y="11394"/>
                    <a:pt x="13027" y="11394"/>
                  </a:cubicBezTo>
                  <a:cubicBezTo>
                    <a:pt x="12932" y="11394"/>
                    <a:pt x="12838" y="11399"/>
                    <a:pt x="12746" y="11412"/>
                  </a:cubicBezTo>
                  <a:cubicBezTo>
                    <a:pt x="11715" y="11565"/>
                    <a:pt x="11211" y="12260"/>
                    <a:pt x="11364" y="13297"/>
                  </a:cubicBezTo>
                  <a:cubicBezTo>
                    <a:pt x="11379" y="13398"/>
                    <a:pt x="11374" y="13504"/>
                    <a:pt x="11377" y="13576"/>
                  </a:cubicBezTo>
                  <a:cubicBezTo>
                    <a:pt x="10920" y="13756"/>
                    <a:pt x="10522" y="13922"/>
                    <a:pt x="10120" y="14072"/>
                  </a:cubicBezTo>
                  <a:cubicBezTo>
                    <a:pt x="8159" y="14797"/>
                    <a:pt x="6406" y="15920"/>
                    <a:pt x="4593" y="16925"/>
                  </a:cubicBezTo>
                  <a:cubicBezTo>
                    <a:pt x="5076" y="16206"/>
                    <a:pt x="5803" y="15773"/>
                    <a:pt x="6539" y="15394"/>
                  </a:cubicBezTo>
                  <a:cubicBezTo>
                    <a:pt x="7769" y="14761"/>
                    <a:pt x="9031" y="14184"/>
                    <a:pt x="10303" y="13635"/>
                  </a:cubicBezTo>
                  <a:cubicBezTo>
                    <a:pt x="10812" y="13415"/>
                    <a:pt x="11056" y="13077"/>
                    <a:pt x="11200" y="12572"/>
                  </a:cubicBezTo>
                  <a:cubicBezTo>
                    <a:pt x="11325" y="12134"/>
                    <a:pt x="11483" y="11687"/>
                    <a:pt x="11721" y="11305"/>
                  </a:cubicBezTo>
                  <a:cubicBezTo>
                    <a:pt x="11963" y="10919"/>
                    <a:pt x="12018" y="10575"/>
                    <a:pt x="11840" y="10169"/>
                  </a:cubicBezTo>
                  <a:cubicBezTo>
                    <a:pt x="11319" y="8978"/>
                    <a:pt x="10510" y="8011"/>
                    <a:pt x="9491" y="7222"/>
                  </a:cubicBezTo>
                  <a:cubicBezTo>
                    <a:pt x="9204" y="7000"/>
                    <a:pt x="8884" y="6907"/>
                    <a:pt x="8553" y="6907"/>
                  </a:cubicBezTo>
                  <a:cubicBezTo>
                    <a:pt x="8344" y="6907"/>
                    <a:pt x="8130" y="6944"/>
                    <a:pt x="7918" y="7008"/>
                  </a:cubicBezTo>
                  <a:cubicBezTo>
                    <a:pt x="6834" y="7334"/>
                    <a:pt x="5847" y="7803"/>
                    <a:pt x="4969" y="8433"/>
                  </a:cubicBezTo>
                  <a:cubicBezTo>
                    <a:pt x="4965" y="8433"/>
                    <a:pt x="4964" y="8431"/>
                    <a:pt x="4961" y="8431"/>
                  </a:cubicBezTo>
                  <a:cubicBezTo>
                    <a:pt x="4948" y="8429"/>
                    <a:pt x="4936" y="8427"/>
                    <a:pt x="4925" y="8427"/>
                  </a:cubicBezTo>
                  <a:cubicBezTo>
                    <a:pt x="4841" y="8427"/>
                    <a:pt x="4786" y="8500"/>
                    <a:pt x="4781" y="8572"/>
                  </a:cubicBezTo>
                  <a:cubicBezTo>
                    <a:pt x="4144" y="9054"/>
                    <a:pt x="3568" y="9626"/>
                    <a:pt x="3054" y="10295"/>
                  </a:cubicBezTo>
                  <a:cubicBezTo>
                    <a:pt x="2116" y="11516"/>
                    <a:pt x="1350" y="12820"/>
                    <a:pt x="892" y="14304"/>
                  </a:cubicBezTo>
                  <a:cubicBezTo>
                    <a:pt x="878" y="13418"/>
                    <a:pt x="1160" y="12614"/>
                    <a:pt x="1546" y="11851"/>
                  </a:cubicBezTo>
                  <a:cubicBezTo>
                    <a:pt x="2460" y="10051"/>
                    <a:pt x="3877" y="8708"/>
                    <a:pt x="5533" y="7601"/>
                  </a:cubicBezTo>
                  <a:cubicBezTo>
                    <a:pt x="7303" y="6416"/>
                    <a:pt x="9256" y="5609"/>
                    <a:pt x="11290" y="5040"/>
                  </a:cubicBezTo>
                  <a:cubicBezTo>
                    <a:pt x="13669" y="4374"/>
                    <a:pt x="15937" y="3478"/>
                    <a:pt x="18081" y="2249"/>
                  </a:cubicBezTo>
                  <a:cubicBezTo>
                    <a:pt x="19049" y="1693"/>
                    <a:pt x="20057" y="1199"/>
                    <a:pt x="21193" y="988"/>
                  </a:cubicBezTo>
                  <a:close/>
                  <a:moveTo>
                    <a:pt x="23565" y="1"/>
                  </a:moveTo>
                  <a:cubicBezTo>
                    <a:pt x="23055" y="1"/>
                    <a:pt x="22543" y="52"/>
                    <a:pt x="22028" y="145"/>
                  </a:cubicBezTo>
                  <a:cubicBezTo>
                    <a:pt x="20464" y="428"/>
                    <a:pt x="19076" y="1148"/>
                    <a:pt x="17717" y="1906"/>
                  </a:cubicBezTo>
                  <a:cubicBezTo>
                    <a:pt x="15688" y="3040"/>
                    <a:pt x="13569" y="3917"/>
                    <a:pt x="11330" y="4547"/>
                  </a:cubicBezTo>
                  <a:cubicBezTo>
                    <a:pt x="9240" y="5135"/>
                    <a:pt x="7224" y="5936"/>
                    <a:pt x="5395" y="7136"/>
                  </a:cubicBezTo>
                  <a:cubicBezTo>
                    <a:pt x="3680" y="8261"/>
                    <a:pt x="2212" y="9635"/>
                    <a:pt x="1228" y="11460"/>
                  </a:cubicBezTo>
                  <a:cubicBezTo>
                    <a:pt x="430" y="12940"/>
                    <a:pt x="137" y="14563"/>
                    <a:pt x="50" y="16216"/>
                  </a:cubicBezTo>
                  <a:cubicBezTo>
                    <a:pt x="1" y="17143"/>
                    <a:pt x="198" y="18057"/>
                    <a:pt x="658" y="18888"/>
                  </a:cubicBezTo>
                  <a:cubicBezTo>
                    <a:pt x="1909" y="21147"/>
                    <a:pt x="4327" y="22917"/>
                    <a:pt x="7206" y="22917"/>
                  </a:cubicBezTo>
                  <a:cubicBezTo>
                    <a:pt x="7405" y="22917"/>
                    <a:pt x="7607" y="22908"/>
                    <a:pt x="7810" y="22891"/>
                  </a:cubicBezTo>
                  <a:cubicBezTo>
                    <a:pt x="9271" y="22768"/>
                    <a:pt x="10748" y="22558"/>
                    <a:pt x="12159" y="22174"/>
                  </a:cubicBezTo>
                  <a:cubicBezTo>
                    <a:pt x="15593" y="21236"/>
                    <a:pt x="18512" y="19386"/>
                    <a:pt x="20757" y="16617"/>
                  </a:cubicBezTo>
                  <a:cubicBezTo>
                    <a:pt x="22747" y="14161"/>
                    <a:pt x="24875" y="11862"/>
                    <a:pt x="27321" y="9855"/>
                  </a:cubicBezTo>
                  <a:cubicBezTo>
                    <a:pt x="28154" y="9171"/>
                    <a:pt x="28765" y="8286"/>
                    <a:pt x="29263" y="7326"/>
                  </a:cubicBezTo>
                  <a:cubicBezTo>
                    <a:pt x="29771" y="6339"/>
                    <a:pt x="29959" y="5328"/>
                    <a:pt x="29585" y="4239"/>
                  </a:cubicBezTo>
                  <a:cubicBezTo>
                    <a:pt x="29174" y="4104"/>
                    <a:pt x="28770" y="4039"/>
                    <a:pt x="28375" y="4039"/>
                  </a:cubicBezTo>
                  <a:cubicBezTo>
                    <a:pt x="27689" y="4039"/>
                    <a:pt x="27030" y="4235"/>
                    <a:pt x="26410" y="4599"/>
                  </a:cubicBezTo>
                  <a:cubicBezTo>
                    <a:pt x="25721" y="5004"/>
                    <a:pt x="25056" y="5498"/>
                    <a:pt x="24497" y="6067"/>
                  </a:cubicBezTo>
                  <a:cubicBezTo>
                    <a:pt x="23083" y="7503"/>
                    <a:pt x="21417" y="8487"/>
                    <a:pt x="19517" y="9104"/>
                  </a:cubicBezTo>
                  <a:cubicBezTo>
                    <a:pt x="18829" y="9327"/>
                    <a:pt x="18136" y="9526"/>
                    <a:pt x="17443" y="9727"/>
                  </a:cubicBezTo>
                  <a:cubicBezTo>
                    <a:pt x="17275" y="9776"/>
                    <a:pt x="17095" y="9785"/>
                    <a:pt x="16921" y="9814"/>
                  </a:cubicBezTo>
                  <a:cubicBezTo>
                    <a:pt x="17766" y="8727"/>
                    <a:pt x="18630" y="7711"/>
                    <a:pt x="19616" y="6835"/>
                  </a:cubicBezTo>
                  <a:cubicBezTo>
                    <a:pt x="21431" y="5219"/>
                    <a:pt x="23581" y="4163"/>
                    <a:pt x="25876" y="3389"/>
                  </a:cubicBezTo>
                  <a:cubicBezTo>
                    <a:pt x="26525" y="3170"/>
                    <a:pt x="27163" y="2916"/>
                    <a:pt x="27942" y="2627"/>
                  </a:cubicBezTo>
                  <a:cubicBezTo>
                    <a:pt x="27773" y="2252"/>
                    <a:pt x="27702" y="1960"/>
                    <a:pt x="27533" y="1747"/>
                  </a:cubicBezTo>
                  <a:cubicBezTo>
                    <a:pt x="26949" y="1009"/>
                    <a:pt x="26239" y="442"/>
                    <a:pt x="25293" y="208"/>
                  </a:cubicBezTo>
                  <a:cubicBezTo>
                    <a:pt x="24717" y="66"/>
                    <a:pt x="24142" y="1"/>
                    <a:pt x="23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 flipH="1">
              <a:off x="3287200" y="4609263"/>
              <a:ext cx="523225" cy="534225"/>
            </a:xfrm>
            <a:custGeom>
              <a:avLst/>
              <a:gdLst/>
              <a:ahLst/>
              <a:cxnLst/>
              <a:rect l="l" t="t" r="r" b="b"/>
              <a:pathLst>
                <a:path w="20929" h="21369" extrusionOk="0">
                  <a:moveTo>
                    <a:pt x="8251" y="2358"/>
                  </a:moveTo>
                  <a:lnTo>
                    <a:pt x="8251" y="2358"/>
                  </a:lnTo>
                  <a:cubicBezTo>
                    <a:pt x="9562" y="4776"/>
                    <a:pt x="9856" y="7137"/>
                    <a:pt x="9006" y="9837"/>
                  </a:cubicBezTo>
                  <a:cubicBezTo>
                    <a:pt x="8745" y="7256"/>
                    <a:pt x="8507" y="4888"/>
                    <a:pt x="8251" y="2358"/>
                  </a:cubicBezTo>
                  <a:close/>
                  <a:moveTo>
                    <a:pt x="6835" y="9573"/>
                  </a:moveTo>
                  <a:cubicBezTo>
                    <a:pt x="6755" y="9671"/>
                    <a:pt x="6622" y="9761"/>
                    <a:pt x="6609" y="9867"/>
                  </a:cubicBezTo>
                  <a:cubicBezTo>
                    <a:pt x="6600" y="9943"/>
                    <a:pt x="6752" y="10038"/>
                    <a:pt x="6918" y="10214"/>
                  </a:cubicBezTo>
                  <a:cubicBezTo>
                    <a:pt x="6992" y="9987"/>
                    <a:pt x="7066" y="9872"/>
                    <a:pt x="7052" y="9767"/>
                  </a:cubicBezTo>
                  <a:cubicBezTo>
                    <a:pt x="7042" y="9695"/>
                    <a:pt x="6913" y="9638"/>
                    <a:pt x="6835" y="9573"/>
                  </a:cubicBezTo>
                  <a:close/>
                  <a:moveTo>
                    <a:pt x="7780" y="2617"/>
                  </a:moveTo>
                  <a:cubicBezTo>
                    <a:pt x="8295" y="5190"/>
                    <a:pt x="8683" y="7774"/>
                    <a:pt x="8423" y="10466"/>
                  </a:cubicBezTo>
                  <a:cubicBezTo>
                    <a:pt x="8262" y="10395"/>
                    <a:pt x="8191" y="10379"/>
                    <a:pt x="8140" y="10336"/>
                  </a:cubicBezTo>
                  <a:cubicBezTo>
                    <a:pt x="8090" y="10295"/>
                    <a:pt x="8033" y="10229"/>
                    <a:pt x="8030" y="10169"/>
                  </a:cubicBezTo>
                  <a:cubicBezTo>
                    <a:pt x="7955" y="8888"/>
                    <a:pt x="7083" y="7785"/>
                    <a:pt x="7254" y="6433"/>
                  </a:cubicBezTo>
                  <a:cubicBezTo>
                    <a:pt x="7415" y="5169"/>
                    <a:pt x="7448" y="3888"/>
                    <a:pt x="7538" y="2617"/>
                  </a:cubicBezTo>
                  <a:close/>
                  <a:moveTo>
                    <a:pt x="12298" y="6006"/>
                  </a:moveTo>
                  <a:cubicBezTo>
                    <a:pt x="11528" y="7855"/>
                    <a:pt x="10570" y="9583"/>
                    <a:pt x="9086" y="10976"/>
                  </a:cubicBezTo>
                  <a:cubicBezTo>
                    <a:pt x="9608" y="8970"/>
                    <a:pt x="10827" y="7408"/>
                    <a:pt x="12298" y="6006"/>
                  </a:cubicBezTo>
                  <a:close/>
                  <a:moveTo>
                    <a:pt x="12792" y="6161"/>
                  </a:moveTo>
                  <a:lnTo>
                    <a:pt x="12792" y="6161"/>
                  </a:lnTo>
                  <a:cubicBezTo>
                    <a:pt x="12366" y="8227"/>
                    <a:pt x="11655" y="10156"/>
                    <a:pt x="9634" y="11232"/>
                  </a:cubicBezTo>
                  <a:cubicBezTo>
                    <a:pt x="10686" y="9542"/>
                    <a:pt x="11738" y="7851"/>
                    <a:pt x="12792" y="6161"/>
                  </a:cubicBezTo>
                  <a:close/>
                  <a:moveTo>
                    <a:pt x="3109" y="9913"/>
                  </a:moveTo>
                  <a:cubicBezTo>
                    <a:pt x="2785" y="10191"/>
                    <a:pt x="2540" y="10507"/>
                    <a:pt x="2697" y="11233"/>
                  </a:cubicBezTo>
                  <a:cubicBezTo>
                    <a:pt x="2976" y="10737"/>
                    <a:pt x="3163" y="10406"/>
                    <a:pt x="3351" y="10074"/>
                  </a:cubicBezTo>
                  <a:lnTo>
                    <a:pt x="3109" y="9913"/>
                  </a:lnTo>
                  <a:close/>
                  <a:moveTo>
                    <a:pt x="3899" y="10085"/>
                  </a:moveTo>
                  <a:lnTo>
                    <a:pt x="3899" y="10085"/>
                  </a:lnTo>
                  <a:cubicBezTo>
                    <a:pt x="3539" y="10557"/>
                    <a:pt x="3310" y="10857"/>
                    <a:pt x="3082" y="11157"/>
                  </a:cubicBezTo>
                  <a:cubicBezTo>
                    <a:pt x="3160" y="11217"/>
                    <a:pt x="3237" y="11279"/>
                    <a:pt x="3313" y="11339"/>
                  </a:cubicBezTo>
                  <a:cubicBezTo>
                    <a:pt x="3596" y="11061"/>
                    <a:pt x="3998" y="10856"/>
                    <a:pt x="3899" y="10085"/>
                  </a:cubicBezTo>
                  <a:close/>
                  <a:moveTo>
                    <a:pt x="6135" y="8817"/>
                  </a:moveTo>
                  <a:cubicBezTo>
                    <a:pt x="6225" y="8817"/>
                    <a:pt x="6315" y="8818"/>
                    <a:pt x="6406" y="8821"/>
                  </a:cubicBezTo>
                  <a:cubicBezTo>
                    <a:pt x="7339" y="8853"/>
                    <a:pt x="7748" y="9598"/>
                    <a:pt x="7317" y="10432"/>
                  </a:cubicBezTo>
                  <a:cubicBezTo>
                    <a:pt x="7113" y="10824"/>
                    <a:pt x="6831" y="11216"/>
                    <a:pt x="6488" y="11488"/>
                  </a:cubicBezTo>
                  <a:cubicBezTo>
                    <a:pt x="5426" y="12326"/>
                    <a:pt x="4229" y="12867"/>
                    <a:pt x="2831" y="12946"/>
                  </a:cubicBezTo>
                  <a:cubicBezTo>
                    <a:pt x="2357" y="12854"/>
                    <a:pt x="1853" y="12833"/>
                    <a:pt x="1414" y="12655"/>
                  </a:cubicBezTo>
                  <a:cubicBezTo>
                    <a:pt x="604" y="12323"/>
                    <a:pt x="433" y="11611"/>
                    <a:pt x="1045" y="10988"/>
                  </a:cubicBezTo>
                  <a:cubicBezTo>
                    <a:pt x="2444" y="9566"/>
                    <a:pt x="4156" y="8817"/>
                    <a:pt x="6135" y="8817"/>
                  </a:cubicBezTo>
                  <a:close/>
                  <a:moveTo>
                    <a:pt x="19208" y="9074"/>
                  </a:moveTo>
                  <a:lnTo>
                    <a:pt x="19208" y="9074"/>
                  </a:lnTo>
                  <a:cubicBezTo>
                    <a:pt x="16607" y="10805"/>
                    <a:pt x="13457" y="10846"/>
                    <a:pt x="10866" y="12426"/>
                  </a:cubicBezTo>
                  <a:cubicBezTo>
                    <a:pt x="12144" y="12036"/>
                    <a:pt x="13418" y="11636"/>
                    <a:pt x="14699" y="11259"/>
                  </a:cubicBezTo>
                  <a:cubicBezTo>
                    <a:pt x="15989" y="10876"/>
                    <a:pt x="17286" y="10515"/>
                    <a:pt x="18600" y="10208"/>
                  </a:cubicBezTo>
                  <a:lnTo>
                    <a:pt x="18600" y="10208"/>
                  </a:lnTo>
                  <a:cubicBezTo>
                    <a:pt x="16279" y="11925"/>
                    <a:pt x="13761" y="13023"/>
                    <a:pt x="10727" y="13023"/>
                  </a:cubicBezTo>
                  <a:cubicBezTo>
                    <a:pt x="10448" y="13023"/>
                    <a:pt x="10165" y="13013"/>
                    <a:pt x="9878" y="12995"/>
                  </a:cubicBezTo>
                  <a:cubicBezTo>
                    <a:pt x="10118" y="12652"/>
                    <a:pt x="10227" y="12448"/>
                    <a:pt x="10378" y="12285"/>
                  </a:cubicBezTo>
                  <a:cubicBezTo>
                    <a:pt x="11456" y="11131"/>
                    <a:pt x="12751" y="10346"/>
                    <a:pt x="14307" y="10031"/>
                  </a:cubicBezTo>
                  <a:cubicBezTo>
                    <a:pt x="15939" y="9701"/>
                    <a:pt x="17573" y="9391"/>
                    <a:pt x="19208" y="9074"/>
                  </a:cubicBezTo>
                  <a:close/>
                  <a:moveTo>
                    <a:pt x="8549" y="14129"/>
                  </a:moveTo>
                  <a:cubicBezTo>
                    <a:pt x="8421" y="14266"/>
                    <a:pt x="8170" y="14429"/>
                    <a:pt x="8191" y="14536"/>
                  </a:cubicBezTo>
                  <a:cubicBezTo>
                    <a:pt x="8244" y="14792"/>
                    <a:pt x="8424" y="15023"/>
                    <a:pt x="8646" y="15435"/>
                  </a:cubicBezTo>
                  <a:cubicBezTo>
                    <a:pt x="8903" y="15086"/>
                    <a:pt x="9175" y="14839"/>
                    <a:pt x="9131" y="14756"/>
                  </a:cubicBezTo>
                  <a:cubicBezTo>
                    <a:pt x="9004" y="14512"/>
                    <a:pt x="8751" y="14332"/>
                    <a:pt x="8549" y="14129"/>
                  </a:cubicBezTo>
                  <a:close/>
                  <a:moveTo>
                    <a:pt x="6099" y="14971"/>
                  </a:moveTo>
                  <a:cubicBezTo>
                    <a:pt x="5752" y="15200"/>
                    <a:pt x="5403" y="15429"/>
                    <a:pt x="5054" y="15658"/>
                  </a:cubicBezTo>
                  <a:lnTo>
                    <a:pt x="5159" y="15835"/>
                  </a:lnTo>
                  <a:cubicBezTo>
                    <a:pt x="5502" y="15590"/>
                    <a:pt x="5933" y="15465"/>
                    <a:pt x="6240" y="15173"/>
                  </a:cubicBezTo>
                  <a:cubicBezTo>
                    <a:pt x="6194" y="15105"/>
                    <a:pt x="6147" y="15037"/>
                    <a:pt x="6099" y="14971"/>
                  </a:cubicBezTo>
                  <a:close/>
                  <a:moveTo>
                    <a:pt x="5894" y="15988"/>
                  </a:moveTo>
                  <a:lnTo>
                    <a:pt x="5894" y="15988"/>
                  </a:lnTo>
                  <a:cubicBezTo>
                    <a:pt x="5602" y="16171"/>
                    <a:pt x="5308" y="16354"/>
                    <a:pt x="5016" y="16536"/>
                  </a:cubicBezTo>
                  <a:cubicBezTo>
                    <a:pt x="5060" y="16612"/>
                    <a:pt x="5104" y="16689"/>
                    <a:pt x="5147" y="16765"/>
                  </a:cubicBezTo>
                  <a:cubicBezTo>
                    <a:pt x="5431" y="16560"/>
                    <a:pt x="5820" y="16507"/>
                    <a:pt x="5894" y="15988"/>
                  </a:cubicBezTo>
                  <a:close/>
                  <a:moveTo>
                    <a:pt x="11672" y="15527"/>
                  </a:moveTo>
                  <a:cubicBezTo>
                    <a:pt x="11418" y="16062"/>
                    <a:pt x="11295" y="16517"/>
                    <a:pt x="11895" y="16928"/>
                  </a:cubicBezTo>
                  <a:cubicBezTo>
                    <a:pt x="12127" y="16440"/>
                    <a:pt x="12465" y="15993"/>
                    <a:pt x="11672" y="15527"/>
                  </a:cubicBezTo>
                  <a:close/>
                  <a:moveTo>
                    <a:pt x="7869" y="13317"/>
                  </a:moveTo>
                  <a:cubicBezTo>
                    <a:pt x="8110" y="13317"/>
                    <a:pt x="8355" y="13393"/>
                    <a:pt x="8609" y="13603"/>
                  </a:cubicBezTo>
                  <a:cubicBezTo>
                    <a:pt x="9298" y="14170"/>
                    <a:pt x="9715" y="14838"/>
                    <a:pt x="9664" y="15754"/>
                  </a:cubicBezTo>
                  <a:cubicBezTo>
                    <a:pt x="9660" y="15822"/>
                    <a:pt x="9649" y="15891"/>
                    <a:pt x="9639" y="15961"/>
                  </a:cubicBezTo>
                  <a:cubicBezTo>
                    <a:pt x="9418" y="17412"/>
                    <a:pt x="7153" y="19899"/>
                    <a:pt x="4991" y="19899"/>
                  </a:cubicBezTo>
                  <a:cubicBezTo>
                    <a:pt x="4990" y="19899"/>
                    <a:pt x="4990" y="19899"/>
                    <a:pt x="4989" y="19899"/>
                  </a:cubicBezTo>
                  <a:cubicBezTo>
                    <a:pt x="4983" y="19899"/>
                    <a:pt x="4976" y="19899"/>
                    <a:pt x="4970" y="19899"/>
                  </a:cubicBezTo>
                  <a:cubicBezTo>
                    <a:pt x="3984" y="19899"/>
                    <a:pt x="3322" y="19284"/>
                    <a:pt x="3202" y="18239"/>
                  </a:cubicBezTo>
                  <a:cubicBezTo>
                    <a:pt x="3101" y="17356"/>
                    <a:pt x="3436" y="16599"/>
                    <a:pt x="3937" y="15904"/>
                  </a:cubicBezTo>
                  <a:cubicBezTo>
                    <a:pt x="4667" y="14892"/>
                    <a:pt x="5619" y="14143"/>
                    <a:pt x="6764" y="13658"/>
                  </a:cubicBezTo>
                  <a:cubicBezTo>
                    <a:pt x="7127" y="13505"/>
                    <a:pt x="7491" y="13317"/>
                    <a:pt x="7869" y="13317"/>
                  </a:cubicBezTo>
                  <a:close/>
                  <a:moveTo>
                    <a:pt x="11751" y="19016"/>
                  </a:moveTo>
                  <a:cubicBezTo>
                    <a:pt x="11599" y="19278"/>
                    <a:pt x="11453" y="19438"/>
                    <a:pt x="11432" y="19610"/>
                  </a:cubicBezTo>
                  <a:cubicBezTo>
                    <a:pt x="11422" y="19695"/>
                    <a:pt x="11653" y="19807"/>
                    <a:pt x="11775" y="19907"/>
                  </a:cubicBezTo>
                  <a:cubicBezTo>
                    <a:pt x="11887" y="19754"/>
                    <a:pt x="12053" y="19615"/>
                    <a:pt x="12091" y="19446"/>
                  </a:cubicBezTo>
                  <a:cubicBezTo>
                    <a:pt x="12111" y="19354"/>
                    <a:pt x="11915" y="19213"/>
                    <a:pt x="11751" y="19016"/>
                  </a:cubicBezTo>
                  <a:close/>
                  <a:moveTo>
                    <a:pt x="11231" y="13454"/>
                  </a:moveTo>
                  <a:cubicBezTo>
                    <a:pt x="11560" y="13454"/>
                    <a:pt x="11878" y="13554"/>
                    <a:pt x="12155" y="13841"/>
                  </a:cubicBezTo>
                  <a:cubicBezTo>
                    <a:pt x="13207" y="14933"/>
                    <a:pt x="13803" y="16229"/>
                    <a:pt x="13928" y="18087"/>
                  </a:cubicBezTo>
                  <a:cubicBezTo>
                    <a:pt x="13805" y="18479"/>
                    <a:pt x="13678" y="19212"/>
                    <a:pt x="13351" y="19839"/>
                  </a:cubicBezTo>
                  <a:cubicBezTo>
                    <a:pt x="13030" y="20453"/>
                    <a:pt x="12418" y="20905"/>
                    <a:pt x="11715" y="20905"/>
                  </a:cubicBezTo>
                  <a:cubicBezTo>
                    <a:pt x="11260" y="20905"/>
                    <a:pt x="10766" y="20715"/>
                    <a:pt x="10290" y="20254"/>
                  </a:cubicBezTo>
                  <a:cubicBezTo>
                    <a:pt x="9923" y="19899"/>
                    <a:pt x="9653" y="19434"/>
                    <a:pt x="9385" y="18992"/>
                  </a:cubicBezTo>
                  <a:cubicBezTo>
                    <a:pt x="9036" y="18417"/>
                    <a:pt x="8999" y="17858"/>
                    <a:pt x="9454" y="17269"/>
                  </a:cubicBezTo>
                  <a:cubicBezTo>
                    <a:pt x="9958" y="16616"/>
                    <a:pt x="10173" y="15868"/>
                    <a:pt x="9983" y="15015"/>
                  </a:cubicBezTo>
                  <a:cubicBezTo>
                    <a:pt x="9835" y="14348"/>
                    <a:pt x="10062" y="13710"/>
                    <a:pt x="10505" y="13579"/>
                  </a:cubicBezTo>
                  <a:cubicBezTo>
                    <a:pt x="10744" y="13508"/>
                    <a:pt x="10990" y="13454"/>
                    <a:pt x="11231" y="13454"/>
                  </a:cubicBezTo>
                  <a:close/>
                  <a:moveTo>
                    <a:pt x="7633" y="1"/>
                  </a:moveTo>
                  <a:cubicBezTo>
                    <a:pt x="7211" y="2753"/>
                    <a:pt x="6665" y="5476"/>
                    <a:pt x="7042" y="8270"/>
                  </a:cubicBezTo>
                  <a:cubicBezTo>
                    <a:pt x="6941" y="8267"/>
                    <a:pt x="6840" y="8266"/>
                    <a:pt x="6740" y="8266"/>
                  </a:cubicBezTo>
                  <a:cubicBezTo>
                    <a:pt x="4712" y="8266"/>
                    <a:pt x="3014" y="8803"/>
                    <a:pt x="1490" y="9933"/>
                  </a:cubicBezTo>
                  <a:cubicBezTo>
                    <a:pt x="1130" y="10202"/>
                    <a:pt x="782" y="10511"/>
                    <a:pt x="509" y="10865"/>
                  </a:cubicBezTo>
                  <a:cubicBezTo>
                    <a:pt x="1" y="11524"/>
                    <a:pt x="67" y="12314"/>
                    <a:pt x="732" y="12810"/>
                  </a:cubicBezTo>
                  <a:cubicBezTo>
                    <a:pt x="1130" y="13107"/>
                    <a:pt x="1661" y="13329"/>
                    <a:pt x="2152" y="13380"/>
                  </a:cubicBezTo>
                  <a:cubicBezTo>
                    <a:pt x="2359" y="13401"/>
                    <a:pt x="2563" y="13411"/>
                    <a:pt x="2763" y="13411"/>
                  </a:cubicBezTo>
                  <a:cubicBezTo>
                    <a:pt x="4384" y="13411"/>
                    <a:pt x="5794" y="12736"/>
                    <a:pt x="7044" y="11666"/>
                  </a:cubicBezTo>
                  <a:cubicBezTo>
                    <a:pt x="7344" y="11409"/>
                    <a:pt x="7571" y="11064"/>
                    <a:pt x="7873" y="10712"/>
                  </a:cubicBezTo>
                  <a:cubicBezTo>
                    <a:pt x="8263" y="11266"/>
                    <a:pt x="8595" y="11737"/>
                    <a:pt x="8939" y="12225"/>
                  </a:cubicBezTo>
                  <a:cubicBezTo>
                    <a:pt x="9388" y="11984"/>
                    <a:pt x="9773" y="11777"/>
                    <a:pt x="10375" y="11453"/>
                  </a:cubicBezTo>
                  <a:lnTo>
                    <a:pt x="10375" y="11453"/>
                  </a:lnTo>
                  <a:cubicBezTo>
                    <a:pt x="10026" y="12004"/>
                    <a:pt x="9724" y="12317"/>
                    <a:pt x="9628" y="12683"/>
                  </a:cubicBezTo>
                  <a:cubicBezTo>
                    <a:pt x="9535" y="13031"/>
                    <a:pt x="9658" y="13434"/>
                    <a:pt x="9702" y="14042"/>
                  </a:cubicBezTo>
                  <a:cubicBezTo>
                    <a:pt x="9326" y="13721"/>
                    <a:pt x="9137" y="13584"/>
                    <a:pt x="8976" y="13418"/>
                  </a:cubicBezTo>
                  <a:cubicBezTo>
                    <a:pt x="8638" y="13069"/>
                    <a:pt x="8274" y="12889"/>
                    <a:pt x="7849" y="12889"/>
                  </a:cubicBezTo>
                  <a:cubicBezTo>
                    <a:pt x="7671" y="12889"/>
                    <a:pt x="7482" y="12921"/>
                    <a:pt x="7279" y="12985"/>
                  </a:cubicBezTo>
                  <a:cubicBezTo>
                    <a:pt x="5385" y="13585"/>
                    <a:pt x="3961" y="14726"/>
                    <a:pt x="3097" y="16525"/>
                  </a:cubicBezTo>
                  <a:cubicBezTo>
                    <a:pt x="2948" y="16833"/>
                    <a:pt x="2855" y="17184"/>
                    <a:pt x="2807" y="17525"/>
                  </a:cubicBezTo>
                  <a:cubicBezTo>
                    <a:pt x="2598" y="19084"/>
                    <a:pt x="3557" y="20214"/>
                    <a:pt x="4979" y="20214"/>
                  </a:cubicBezTo>
                  <a:cubicBezTo>
                    <a:pt x="5173" y="20214"/>
                    <a:pt x="5376" y="20193"/>
                    <a:pt x="5586" y="20148"/>
                  </a:cubicBezTo>
                  <a:cubicBezTo>
                    <a:pt x="6120" y="20035"/>
                    <a:pt x="6649" y="19809"/>
                    <a:pt x="7126" y="19539"/>
                  </a:cubicBezTo>
                  <a:cubicBezTo>
                    <a:pt x="7692" y="19223"/>
                    <a:pt x="8199" y="18803"/>
                    <a:pt x="8683" y="18461"/>
                  </a:cubicBezTo>
                  <a:cubicBezTo>
                    <a:pt x="9045" y="19079"/>
                    <a:pt x="9326" y="19731"/>
                    <a:pt x="9754" y="20264"/>
                  </a:cubicBezTo>
                  <a:cubicBezTo>
                    <a:pt x="10353" y="21009"/>
                    <a:pt x="11086" y="21368"/>
                    <a:pt x="11789" y="21368"/>
                  </a:cubicBezTo>
                  <a:cubicBezTo>
                    <a:pt x="12711" y="21368"/>
                    <a:pt x="13581" y="20751"/>
                    <a:pt x="14029" y="19577"/>
                  </a:cubicBezTo>
                  <a:cubicBezTo>
                    <a:pt x="14596" y="18090"/>
                    <a:pt x="14409" y="16621"/>
                    <a:pt x="13661" y="15234"/>
                  </a:cubicBezTo>
                  <a:cubicBezTo>
                    <a:pt x="13339" y="14637"/>
                    <a:pt x="12942" y="14083"/>
                    <a:pt x="12571" y="13498"/>
                  </a:cubicBezTo>
                  <a:cubicBezTo>
                    <a:pt x="16773" y="12366"/>
                    <a:pt x="20256" y="10173"/>
                    <a:pt x="20928" y="8226"/>
                  </a:cubicBezTo>
                  <a:cubicBezTo>
                    <a:pt x="20812" y="8226"/>
                    <a:pt x="20696" y="8209"/>
                    <a:pt x="20587" y="8209"/>
                  </a:cubicBezTo>
                  <a:cubicBezTo>
                    <a:pt x="20525" y="8209"/>
                    <a:pt x="20466" y="8214"/>
                    <a:pt x="20410" y="8232"/>
                  </a:cubicBezTo>
                  <a:cubicBezTo>
                    <a:pt x="17479" y="9192"/>
                    <a:pt x="14263" y="9060"/>
                    <a:pt x="11418" y="10680"/>
                  </a:cubicBezTo>
                  <a:cubicBezTo>
                    <a:pt x="13496" y="6757"/>
                    <a:pt x="13800" y="5651"/>
                    <a:pt x="13195" y="4252"/>
                  </a:cubicBezTo>
                  <a:lnTo>
                    <a:pt x="13195" y="4252"/>
                  </a:lnTo>
                  <a:cubicBezTo>
                    <a:pt x="12135" y="5490"/>
                    <a:pt x="11083" y="6724"/>
                    <a:pt x="9923" y="8080"/>
                  </a:cubicBezTo>
                  <a:cubicBezTo>
                    <a:pt x="10348" y="4945"/>
                    <a:pt x="8973" y="2489"/>
                    <a:pt x="7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20"/>
            <p:cNvGrpSpPr/>
            <p:nvPr/>
          </p:nvGrpSpPr>
          <p:grpSpPr>
            <a:xfrm flipH="1">
              <a:off x="2228388" y="4813025"/>
              <a:ext cx="366425" cy="308700"/>
              <a:chOff x="6455900" y="4813025"/>
              <a:chExt cx="366425" cy="308700"/>
            </a:xfrm>
          </p:grpSpPr>
          <p:sp>
            <p:nvSpPr>
              <p:cNvPr id="415" name="Google Shape;415;p20"/>
              <p:cNvSpPr/>
              <p:nvPr/>
            </p:nvSpPr>
            <p:spPr>
              <a:xfrm>
                <a:off x="6455900" y="4813025"/>
                <a:ext cx="366425" cy="308700"/>
              </a:xfrm>
              <a:custGeom>
                <a:avLst/>
                <a:gdLst/>
                <a:ahLst/>
                <a:cxnLst/>
                <a:rect l="l" t="t" r="r" b="b"/>
                <a:pathLst>
                  <a:path w="14657" h="12348" extrusionOk="0">
                    <a:moveTo>
                      <a:pt x="2680" y="1017"/>
                    </a:moveTo>
                    <a:cubicBezTo>
                      <a:pt x="3172" y="1343"/>
                      <a:pt x="3605" y="1629"/>
                      <a:pt x="4040" y="1916"/>
                    </a:cubicBezTo>
                    <a:cubicBezTo>
                      <a:pt x="4024" y="1956"/>
                      <a:pt x="4008" y="1995"/>
                      <a:pt x="3994" y="2035"/>
                    </a:cubicBezTo>
                    <a:cubicBezTo>
                      <a:pt x="3474" y="1953"/>
                      <a:pt x="2956" y="1870"/>
                      <a:pt x="2318" y="1769"/>
                    </a:cubicBezTo>
                    <a:cubicBezTo>
                      <a:pt x="2452" y="1490"/>
                      <a:pt x="2545" y="1295"/>
                      <a:pt x="2680" y="1017"/>
                    </a:cubicBezTo>
                    <a:close/>
                    <a:moveTo>
                      <a:pt x="2839" y="2218"/>
                    </a:moveTo>
                    <a:lnTo>
                      <a:pt x="2839" y="2218"/>
                    </a:lnTo>
                    <a:cubicBezTo>
                      <a:pt x="4067" y="2554"/>
                      <a:pt x="5101" y="3302"/>
                      <a:pt x="5869" y="4409"/>
                    </a:cubicBezTo>
                    <a:cubicBezTo>
                      <a:pt x="5284" y="4346"/>
                      <a:pt x="4747" y="4319"/>
                      <a:pt x="4221" y="4227"/>
                    </a:cubicBezTo>
                    <a:cubicBezTo>
                      <a:pt x="2918" y="4000"/>
                      <a:pt x="2495" y="3758"/>
                      <a:pt x="2839" y="2218"/>
                    </a:cubicBezTo>
                    <a:close/>
                    <a:moveTo>
                      <a:pt x="9728" y="7200"/>
                    </a:moveTo>
                    <a:cubicBezTo>
                      <a:pt x="10162" y="7694"/>
                      <a:pt x="10549" y="8137"/>
                      <a:pt x="11015" y="8667"/>
                    </a:cubicBezTo>
                    <a:cubicBezTo>
                      <a:pt x="10557" y="9108"/>
                      <a:pt x="10168" y="9484"/>
                      <a:pt x="9721" y="9917"/>
                    </a:cubicBezTo>
                    <a:cubicBezTo>
                      <a:pt x="9285" y="8464"/>
                      <a:pt x="9285" y="8350"/>
                      <a:pt x="9728" y="7202"/>
                    </a:cubicBezTo>
                    <a:lnTo>
                      <a:pt x="9728" y="7200"/>
                    </a:lnTo>
                    <a:close/>
                    <a:moveTo>
                      <a:pt x="2171" y="2542"/>
                    </a:moveTo>
                    <a:lnTo>
                      <a:pt x="2171" y="2542"/>
                    </a:lnTo>
                    <a:cubicBezTo>
                      <a:pt x="2417" y="4095"/>
                      <a:pt x="2823" y="4485"/>
                      <a:pt x="4408" y="4685"/>
                    </a:cubicBezTo>
                    <a:cubicBezTo>
                      <a:pt x="4910" y="4750"/>
                      <a:pt x="5414" y="4827"/>
                      <a:pt x="5919" y="4846"/>
                    </a:cubicBezTo>
                    <a:cubicBezTo>
                      <a:pt x="5929" y="4847"/>
                      <a:pt x="5938" y="4847"/>
                      <a:pt x="5948" y="4847"/>
                    </a:cubicBezTo>
                    <a:cubicBezTo>
                      <a:pt x="6182" y="4847"/>
                      <a:pt x="6428" y="4738"/>
                      <a:pt x="6880" y="4632"/>
                    </a:cubicBezTo>
                    <a:cubicBezTo>
                      <a:pt x="6215" y="3981"/>
                      <a:pt x="5698" y="3475"/>
                      <a:pt x="5174" y="2960"/>
                    </a:cubicBezTo>
                    <a:lnTo>
                      <a:pt x="5174" y="2960"/>
                    </a:lnTo>
                    <a:cubicBezTo>
                      <a:pt x="6002" y="3185"/>
                      <a:pt x="10213" y="6276"/>
                      <a:pt x="12953" y="8688"/>
                    </a:cubicBezTo>
                    <a:cubicBezTo>
                      <a:pt x="12152" y="9217"/>
                      <a:pt x="11457" y="9674"/>
                      <a:pt x="10764" y="10132"/>
                    </a:cubicBezTo>
                    <a:cubicBezTo>
                      <a:pt x="10712" y="10075"/>
                      <a:pt x="10660" y="10018"/>
                      <a:pt x="10608" y="9959"/>
                    </a:cubicBezTo>
                    <a:cubicBezTo>
                      <a:pt x="10892" y="9580"/>
                      <a:pt x="11176" y="9200"/>
                      <a:pt x="11527" y="8734"/>
                    </a:cubicBezTo>
                    <a:cubicBezTo>
                      <a:pt x="11083" y="8187"/>
                      <a:pt x="10679" y="7619"/>
                      <a:pt x="10200" y="7121"/>
                    </a:cubicBezTo>
                    <a:cubicBezTo>
                      <a:pt x="9990" y="6903"/>
                      <a:pt x="9791" y="6796"/>
                      <a:pt x="9619" y="6796"/>
                    </a:cubicBezTo>
                    <a:cubicBezTo>
                      <a:pt x="9382" y="6796"/>
                      <a:pt x="9198" y="6998"/>
                      <a:pt x="9110" y="7393"/>
                    </a:cubicBezTo>
                    <a:cubicBezTo>
                      <a:pt x="8876" y="8434"/>
                      <a:pt x="8842" y="9476"/>
                      <a:pt x="9508" y="10489"/>
                    </a:cubicBezTo>
                    <a:cubicBezTo>
                      <a:pt x="9138" y="10582"/>
                      <a:pt x="8775" y="10626"/>
                      <a:pt x="8418" y="10626"/>
                    </a:cubicBezTo>
                    <a:cubicBezTo>
                      <a:pt x="7776" y="10626"/>
                      <a:pt x="7156" y="10483"/>
                      <a:pt x="6562" y="10230"/>
                    </a:cubicBezTo>
                    <a:cubicBezTo>
                      <a:pt x="5779" y="9895"/>
                      <a:pt x="5005" y="9489"/>
                      <a:pt x="4315" y="8993"/>
                    </a:cubicBezTo>
                    <a:cubicBezTo>
                      <a:pt x="2018" y="7347"/>
                      <a:pt x="1369" y="5319"/>
                      <a:pt x="2171" y="2542"/>
                    </a:cubicBezTo>
                    <a:close/>
                    <a:moveTo>
                      <a:pt x="1688" y="1472"/>
                    </a:moveTo>
                    <a:cubicBezTo>
                      <a:pt x="1558" y="2336"/>
                      <a:pt x="1435" y="2979"/>
                      <a:pt x="1369" y="3629"/>
                    </a:cubicBezTo>
                    <a:cubicBezTo>
                      <a:pt x="1138" y="5903"/>
                      <a:pt x="1868" y="7762"/>
                      <a:pt x="3730" y="9160"/>
                    </a:cubicBezTo>
                    <a:cubicBezTo>
                      <a:pt x="4709" y="9895"/>
                      <a:pt x="5731" y="10509"/>
                      <a:pt x="6911" y="10861"/>
                    </a:cubicBezTo>
                    <a:cubicBezTo>
                      <a:pt x="7468" y="11028"/>
                      <a:pt x="8008" y="11107"/>
                      <a:pt x="8533" y="11107"/>
                    </a:cubicBezTo>
                    <a:cubicBezTo>
                      <a:pt x="9769" y="11107"/>
                      <a:pt x="10921" y="10669"/>
                      <a:pt x="12012" y="9906"/>
                    </a:cubicBezTo>
                    <a:cubicBezTo>
                      <a:pt x="12364" y="9661"/>
                      <a:pt x="12715" y="9407"/>
                      <a:pt x="13032" y="9121"/>
                    </a:cubicBezTo>
                    <a:cubicBezTo>
                      <a:pt x="13174" y="8994"/>
                      <a:pt x="13297" y="8942"/>
                      <a:pt x="13408" y="8942"/>
                    </a:cubicBezTo>
                    <a:cubicBezTo>
                      <a:pt x="13597" y="8942"/>
                      <a:pt x="13753" y="9090"/>
                      <a:pt x="13912" y="9269"/>
                    </a:cubicBezTo>
                    <a:cubicBezTo>
                      <a:pt x="12642" y="10988"/>
                      <a:pt x="10624" y="11816"/>
                      <a:pt x="8562" y="11816"/>
                    </a:cubicBezTo>
                    <a:cubicBezTo>
                      <a:pt x="7084" y="11816"/>
                      <a:pt x="5582" y="11390"/>
                      <a:pt x="4316" y="10561"/>
                    </a:cubicBezTo>
                    <a:cubicBezTo>
                      <a:pt x="1309" y="8592"/>
                      <a:pt x="21" y="4512"/>
                      <a:pt x="1688" y="1472"/>
                    </a:cubicBezTo>
                    <a:close/>
                    <a:moveTo>
                      <a:pt x="2027" y="0"/>
                    </a:moveTo>
                    <a:cubicBezTo>
                      <a:pt x="39" y="2024"/>
                      <a:pt x="1" y="4358"/>
                      <a:pt x="704" y="6723"/>
                    </a:cubicBezTo>
                    <a:cubicBezTo>
                      <a:pt x="1607" y="9770"/>
                      <a:pt x="3845" y="11547"/>
                      <a:pt x="6877" y="12163"/>
                    </a:cubicBezTo>
                    <a:cubicBezTo>
                      <a:pt x="7480" y="12285"/>
                      <a:pt x="8066" y="12348"/>
                      <a:pt x="8636" y="12348"/>
                    </a:cubicBezTo>
                    <a:cubicBezTo>
                      <a:pt x="10913" y="12348"/>
                      <a:pt x="12925" y="11356"/>
                      <a:pt x="14656" y="9252"/>
                    </a:cubicBezTo>
                    <a:cubicBezTo>
                      <a:pt x="10432" y="6077"/>
                      <a:pt x="6471" y="2753"/>
                      <a:pt x="20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0"/>
              <p:cNvSpPr/>
              <p:nvPr/>
            </p:nvSpPr>
            <p:spPr>
              <a:xfrm>
                <a:off x="6532875" y="4939475"/>
                <a:ext cx="103250" cy="65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2635" extrusionOk="0">
                    <a:moveTo>
                      <a:pt x="3341" y="438"/>
                    </a:moveTo>
                    <a:cubicBezTo>
                      <a:pt x="3231" y="1245"/>
                      <a:pt x="2464" y="2063"/>
                      <a:pt x="1757" y="2181"/>
                    </a:cubicBezTo>
                    <a:cubicBezTo>
                      <a:pt x="1672" y="2196"/>
                      <a:pt x="1592" y="2204"/>
                      <a:pt x="1517" y="2204"/>
                    </a:cubicBezTo>
                    <a:cubicBezTo>
                      <a:pt x="1052" y="2204"/>
                      <a:pt x="772" y="1907"/>
                      <a:pt x="443" y="1106"/>
                    </a:cubicBezTo>
                    <a:cubicBezTo>
                      <a:pt x="1337" y="578"/>
                      <a:pt x="2355" y="627"/>
                      <a:pt x="3341" y="438"/>
                    </a:cubicBezTo>
                    <a:close/>
                    <a:moveTo>
                      <a:pt x="4129" y="0"/>
                    </a:moveTo>
                    <a:lnTo>
                      <a:pt x="4129" y="0"/>
                    </a:lnTo>
                    <a:cubicBezTo>
                      <a:pt x="3017" y="122"/>
                      <a:pt x="1986" y="223"/>
                      <a:pt x="959" y="354"/>
                    </a:cubicBezTo>
                    <a:cubicBezTo>
                      <a:pt x="525" y="408"/>
                      <a:pt x="15" y="548"/>
                      <a:pt x="7" y="1044"/>
                    </a:cubicBezTo>
                    <a:cubicBezTo>
                      <a:pt x="0" y="1420"/>
                      <a:pt x="214" y="1877"/>
                      <a:pt x="474" y="2166"/>
                    </a:cubicBezTo>
                    <a:cubicBezTo>
                      <a:pt x="745" y="2468"/>
                      <a:pt x="1087" y="2635"/>
                      <a:pt x="1463" y="2635"/>
                    </a:cubicBezTo>
                    <a:cubicBezTo>
                      <a:pt x="1659" y="2635"/>
                      <a:pt x="1864" y="2589"/>
                      <a:pt x="2074" y="2494"/>
                    </a:cubicBezTo>
                    <a:cubicBezTo>
                      <a:pt x="3112" y="2023"/>
                      <a:pt x="3880" y="1325"/>
                      <a:pt x="4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0"/>
              <p:cNvSpPr/>
              <p:nvPr/>
            </p:nvSpPr>
            <p:spPr>
              <a:xfrm>
                <a:off x="6597400" y="4954425"/>
                <a:ext cx="77175" cy="96875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875" extrusionOk="0">
                    <a:moveTo>
                      <a:pt x="2447" y="234"/>
                    </a:moveTo>
                    <a:lnTo>
                      <a:pt x="2447" y="234"/>
                    </a:lnTo>
                    <a:cubicBezTo>
                      <a:pt x="2652" y="1381"/>
                      <a:pt x="2417" y="2214"/>
                      <a:pt x="1961" y="2988"/>
                    </a:cubicBezTo>
                    <a:cubicBezTo>
                      <a:pt x="1809" y="3246"/>
                      <a:pt x="1581" y="3476"/>
                      <a:pt x="1291" y="3476"/>
                    </a:cubicBezTo>
                    <a:cubicBezTo>
                      <a:pt x="1197" y="3476"/>
                      <a:pt x="1096" y="3452"/>
                      <a:pt x="989" y="3397"/>
                    </a:cubicBezTo>
                    <a:cubicBezTo>
                      <a:pt x="465" y="3125"/>
                      <a:pt x="602" y="2650"/>
                      <a:pt x="849" y="2291"/>
                    </a:cubicBezTo>
                    <a:cubicBezTo>
                      <a:pt x="1302" y="1632"/>
                      <a:pt x="1826" y="1024"/>
                      <a:pt x="2447" y="234"/>
                    </a:cubicBezTo>
                    <a:close/>
                    <a:moveTo>
                      <a:pt x="2888" y="1"/>
                    </a:moveTo>
                    <a:lnTo>
                      <a:pt x="2888" y="1"/>
                    </a:lnTo>
                    <a:cubicBezTo>
                      <a:pt x="2785" y="11"/>
                      <a:pt x="2680" y="11"/>
                      <a:pt x="2581" y="11"/>
                    </a:cubicBezTo>
                    <a:lnTo>
                      <a:pt x="2581" y="11"/>
                    </a:lnTo>
                    <a:cubicBezTo>
                      <a:pt x="2384" y="11"/>
                      <a:pt x="2213" y="11"/>
                      <a:pt x="2141" y="95"/>
                    </a:cubicBezTo>
                    <a:cubicBezTo>
                      <a:pt x="1484" y="852"/>
                      <a:pt x="830" y="1623"/>
                      <a:pt x="274" y="2455"/>
                    </a:cubicBezTo>
                    <a:cubicBezTo>
                      <a:pt x="0" y="2864"/>
                      <a:pt x="130" y="3376"/>
                      <a:pt x="586" y="3691"/>
                    </a:cubicBezTo>
                    <a:cubicBezTo>
                      <a:pt x="772" y="3818"/>
                      <a:pt x="959" y="3875"/>
                      <a:pt x="1140" y="3875"/>
                    </a:cubicBezTo>
                    <a:cubicBezTo>
                      <a:pt x="1405" y="3875"/>
                      <a:pt x="1657" y="3754"/>
                      <a:pt x="1877" y="3561"/>
                    </a:cubicBezTo>
                    <a:cubicBezTo>
                      <a:pt x="2160" y="3312"/>
                      <a:pt x="2411" y="2980"/>
                      <a:pt x="2561" y="2634"/>
                    </a:cubicBezTo>
                    <a:cubicBezTo>
                      <a:pt x="2904" y="1841"/>
                      <a:pt x="3087" y="1007"/>
                      <a:pt x="28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8" name="Google Shape;418;p20"/>
            <p:cNvSpPr/>
            <p:nvPr/>
          </p:nvSpPr>
          <p:spPr>
            <a:xfrm flipH="1">
              <a:off x="-122112" y="3800575"/>
              <a:ext cx="82975" cy="120950"/>
            </a:xfrm>
            <a:custGeom>
              <a:avLst/>
              <a:gdLst/>
              <a:ahLst/>
              <a:cxnLst/>
              <a:rect l="l" t="t" r="r" b="b"/>
              <a:pathLst>
                <a:path w="3319" h="4838" extrusionOk="0">
                  <a:moveTo>
                    <a:pt x="1039" y="549"/>
                  </a:moveTo>
                  <a:cubicBezTo>
                    <a:pt x="2050" y="630"/>
                    <a:pt x="2610" y="1067"/>
                    <a:pt x="2802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2" y="4228"/>
                    <a:pt x="544" y="4531"/>
                  </a:cubicBezTo>
                  <a:cubicBezTo>
                    <a:pt x="377" y="3046"/>
                    <a:pt x="530" y="1772"/>
                    <a:pt x="1039" y="549"/>
                  </a:cubicBezTo>
                  <a:close/>
                  <a:moveTo>
                    <a:pt x="1139" y="0"/>
                  </a:moveTo>
                  <a:cubicBezTo>
                    <a:pt x="739" y="0"/>
                    <a:pt x="491" y="254"/>
                    <a:pt x="355" y="816"/>
                  </a:cubicBezTo>
                  <a:cubicBezTo>
                    <a:pt x="178" y="1551"/>
                    <a:pt x="115" y="2313"/>
                    <a:pt x="1" y="3064"/>
                  </a:cubicBezTo>
                  <a:cubicBezTo>
                    <a:pt x="20" y="3067"/>
                    <a:pt x="39" y="3070"/>
                    <a:pt x="58" y="3073"/>
                  </a:cubicBezTo>
                  <a:cubicBezTo>
                    <a:pt x="58" y="3384"/>
                    <a:pt x="58" y="3696"/>
                    <a:pt x="58" y="4008"/>
                  </a:cubicBezTo>
                  <a:cubicBezTo>
                    <a:pt x="58" y="4076"/>
                    <a:pt x="56" y="4147"/>
                    <a:pt x="69" y="4215"/>
                  </a:cubicBezTo>
                  <a:cubicBezTo>
                    <a:pt x="141" y="4621"/>
                    <a:pt x="331" y="4837"/>
                    <a:pt x="621" y="4837"/>
                  </a:cubicBezTo>
                  <a:cubicBezTo>
                    <a:pt x="741" y="4837"/>
                    <a:pt x="880" y="4800"/>
                    <a:pt x="1034" y="4722"/>
                  </a:cubicBezTo>
                  <a:cubicBezTo>
                    <a:pt x="1435" y="4522"/>
                    <a:pt x="1797" y="4245"/>
                    <a:pt x="2184" y="4016"/>
                  </a:cubicBezTo>
                  <a:cubicBezTo>
                    <a:pt x="2950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1" y="50"/>
                    <a:pt x="1315" y="0"/>
                    <a:pt x="1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 flipH="1">
              <a:off x="1625638" y="4358550"/>
              <a:ext cx="750500" cy="800600"/>
            </a:xfrm>
            <a:custGeom>
              <a:avLst/>
              <a:gdLst/>
              <a:ahLst/>
              <a:cxnLst/>
              <a:rect l="l" t="t" r="r" b="b"/>
              <a:pathLst>
                <a:path w="30020" h="32024" extrusionOk="0">
                  <a:moveTo>
                    <a:pt x="5281" y="15232"/>
                  </a:moveTo>
                  <a:cubicBezTo>
                    <a:pt x="5293" y="15232"/>
                    <a:pt x="5292" y="15237"/>
                    <a:pt x="5250" y="15240"/>
                  </a:cubicBezTo>
                  <a:lnTo>
                    <a:pt x="5250" y="15240"/>
                  </a:lnTo>
                  <a:cubicBezTo>
                    <a:pt x="5261" y="15234"/>
                    <a:pt x="5274" y="15232"/>
                    <a:pt x="5281" y="15232"/>
                  </a:cubicBezTo>
                  <a:close/>
                  <a:moveTo>
                    <a:pt x="8297" y="240"/>
                  </a:moveTo>
                  <a:cubicBezTo>
                    <a:pt x="8831" y="779"/>
                    <a:pt x="8521" y="1406"/>
                    <a:pt x="8515" y="2043"/>
                  </a:cubicBezTo>
                  <a:cubicBezTo>
                    <a:pt x="8766" y="1956"/>
                    <a:pt x="8952" y="1861"/>
                    <a:pt x="9147" y="1832"/>
                  </a:cubicBezTo>
                  <a:cubicBezTo>
                    <a:pt x="9202" y="1824"/>
                    <a:pt x="9257" y="1820"/>
                    <a:pt x="9310" y="1820"/>
                  </a:cubicBezTo>
                  <a:cubicBezTo>
                    <a:pt x="9586" y="1820"/>
                    <a:pt x="9826" y="1935"/>
                    <a:pt x="9949" y="2221"/>
                  </a:cubicBezTo>
                  <a:cubicBezTo>
                    <a:pt x="10107" y="2586"/>
                    <a:pt x="9897" y="2845"/>
                    <a:pt x="9602" y="3019"/>
                  </a:cubicBezTo>
                  <a:cubicBezTo>
                    <a:pt x="9404" y="3137"/>
                    <a:pt x="9172" y="3200"/>
                    <a:pt x="8895" y="3311"/>
                  </a:cubicBezTo>
                  <a:cubicBezTo>
                    <a:pt x="9125" y="3496"/>
                    <a:pt x="9347" y="3632"/>
                    <a:pt x="9507" y="3821"/>
                  </a:cubicBezTo>
                  <a:cubicBezTo>
                    <a:pt x="9646" y="3987"/>
                    <a:pt x="9715" y="4214"/>
                    <a:pt x="9865" y="4515"/>
                  </a:cubicBezTo>
                  <a:cubicBezTo>
                    <a:pt x="9322" y="4635"/>
                    <a:pt x="8899" y="4729"/>
                    <a:pt x="8403" y="4838"/>
                  </a:cubicBezTo>
                  <a:cubicBezTo>
                    <a:pt x="8785" y="5284"/>
                    <a:pt x="9466" y="5328"/>
                    <a:pt x="9542" y="5987"/>
                  </a:cubicBezTo>
                  <a:cubicBezTo>
                    <a:pt x="9322" y="6439"/>
                    <a:pt x="8802" y="6281"/>
                    <a:pt x="8346" y="6484"/>
                  </a:cubicBezTo>
                  <a:cubicBezTo>
                    <a:pt x="8714" y="6694"/>
                    <a:pt x="9009" y="6848"/>
                    <a:pt x="9286" y="7028"/>
                  </a:cubicBezTo>
                  <a:cubicBezTo>
                    <a:pt x="9535" y="7190"/>
                    <a:pt x="9780" y="7386"/>
                    <a:pt x="9699" y="7739"/>
                  </a:cubicBezTo>
                  <a:cubicBezTo>
                    <a:pt x="9628" y="8053"/>
                    <a:pt x="9415" y="8244"/>
                    <a:pt x="9093" y="8304"/>
                  </a:cubicBezTo>
                  <a:cubicBezTo>
                    <a:pt x="8993" y="8323"/>
                    <a:pt x="8895" y="8347"/>
                    <a:pt x="8685" y="8392"/>
                  </a:cubicBezTo>
                  <a:cubicBezTo>
                    <a:pt x="9058" y="8740"/>
                    <a:pt x="9717" y="8539"/>
                    <a:pt x="9748" y="9198"/>
                  </a:cubicBezTo>
                  <a:cubicBezTo>
                    <a:pt x="9538" y="9301"/>
                    <a:pt x="9305" y="9416"/>
                    <a:pt x="9022" y="9555"/>
                  </a:cubicBezTo>
                  <a:cubicBezTo>
                    <a:pt x="9115" y="12324"/>
                    <a:pt x="10271" y="14717"/>
                    <a:pt x="11927" y="17069"/>
                  </a:cubicBezTo>
                  <a:cubicBezTo>
                    <a:pt x="11132" y="16669"/>
                    <a:pt x="9968" y="15069"/>
                    <a:pt x="9391" y="13458"/>
                  </a:cubicBezTo>
                  <a:cubicBezTo>
                    <a:pt x="8900" y="12084"/>
                    <a:pt x="8573" y="10650"/>
                    <a:pt x="8178" y="9255"/>
                  </a:cubicBezTo>
                  <a:cubicBezTo>
                    <a:pt x="7836" y="9451"/>
                    <a:pt x="7650" y="9548"/>
                    <a:pt x="7449" y="9548"/>
                  </a:cubicBezTo>
                  <a:cubicBezTo>
                    <a:pt x="7257" y="9548"/>
                    <a:pt x="7053" y="9460"/>
                    <a:pt x="6689" y="9286"/>
                  </a:cubicBezTo>
                  <a:cubicBezTo>
                    <a:pt x="7028" y="9056"/>
                    <a:pt x="7310" y="8865"/>
                    <a:pt x="7693" y="8603"/>
                  </a:cubicBezTo>
                  <a:cubicBezTo>
                    <a:pt x="7139" y="8343"/>
                    <a:pt x="6637" y="8107"/>
                    <a:pt x="5953" y="7786"/>
                  </a:cubicBezTo>
                  <a:cubicBezTo>
                    <a:pt x="6575" y="7555"/>
                    <a:pt x="7022" y="7391"/>
                    <a:pt x="7548" y="7197"/>
                  </a:cubicBezTo>
                  <a:cubicBezTo>
                    <a:pt x="6989" y="6465"/>
                    <a:pt x="6013" y="6459"/>
                    <a:pt x="5551" y="5619"/>
                  </a:cubicBezTo>
                  <a:cubicBezTo>
                    <a:pt x="6183" y="5355"/>
                    <a:pt x="6752" y="5120"/>
                    <a:pt x="7384" y="4856"/>
                  </a:cubicBezTo>
                  <a:cubicBezTo>
                    <a:pt x="6904" y="4177"/>
                    <a:pt x="6000" y="4165"/>
                    <a:pt x="5689" y="3434"/>
                  </a:cubicBezTo>
                  <a:cubicBezTo>
                    <a:pt x="6035" y="2843"/>
                    <a:pt x="6752" y="3259"/>
                    <a:pt x="7229" y="2884"/>
                  </a:cubicBezTo>
                  <a:cubicBezTo>
                    <a:pt x="6997" y="2630"/>
                    <a:pt x="6793" y="2407"/>
                    <a:pt x="6577" y="2169"/>
                  </a:cubicBezTo>
                  <a:cubicBezTo>
                    <a:pt x="6751" y="1998"/>
                    <a:pt x="6934" y="1952"/>
                    <a:pt x="7121" y="1952"/>
                  </a:cubicBezTo>
                  <a:cubicBezTo>
                    <a:pt x="7332" y="1952"/>
                    <a:pt x="7548" y="2011"/>
                    <a:pt x="7759" y="2011"/>
                  </a:cubicBezTo>
                  <a:cubicBezTo>
                    <a:pt x="7841" y="2011"/>
                    <a:pt x="7922" y="2002"/>
                    <a:pt x="8001" y="1978"/>
                  </a:cubicBezTo>
                  <a:cubicBezTo>
                    <a:pt x="7847" y="1363"/>
                    <a:pt x="7550" y="728"/>
                    <a:pt x="8297" y="240"/>
                  </a:cubicBezTo>
                  <a:close/>
                  <a:moveTo>
                    <a:pt x="2694" y="9947"/>
                  </a:moveTo>
                  <a:cubicBezTo>
                    <a:pt x="3441" y="9947"/>
                    <a:pt x="3469" y="10795"/>
                    <a:pt x="3923" y="11237"/>
                  </a:cubicBezTo>
                  <a:cubicBezTo>
                    <a:pt x="4003" y="11035"/>
                    <a:pt x="4049" y="10890"/>
                    <a:pt x="4119" y="10757"/>
                  </a:cubicBezTo>
                  <a:cubicBezTo>
                    <a:pt x="4262" y="10483"/>
                    <a:pt x="4456" y="10340"/>
                    <a:pt x="4648" y="10340"/>
                  </a:cubicBezTo>
                  <a:cubicBezTo>
                    <a:pt x="4827" y="10340"/>
                    <a:pt x="5003" y="10465"/>
                    <a:pt x="5134" y="10724"/>
                  </a:cubicBezTo>
                  <a:cubicBezTo>
                    <a:pt x="5318" y="11089"/>
                    <a:pt x="5337" y="11539"/>
                    <a:pt x="5412" y="11954"/>
                  </a:cubicBezTo>
                  <a:cubicBezTo>
                    <a:pt x="5436" y="12081"/>
                    <a:pt x="5403" y="12218"/>
                    <a:pt x="5463" y="12540"/>
                  </a:cubicBezTo>
                  <a:cubicBezTo>
                    <a:pt x="5506" y="12479"/>
                    <a:pt x="5545" y="12416"/>
                    <a:pt x="5589" y="12354"/>
                  </a:cubicBezTo>
                  <a:cubicBezTo>
                    <a:pt x="5682" y="12222"/>
                    <a:pt x="5800" y="12100"/>
                    <a:pt x="5934" y="12100"/>
                  </a:cubicBezTo>
                  <a:cubicBezTo>
                    <a:pt x="5991" y="12100"/>
                    <a:pt x="6050" y="12122"/>
                    <a:pt x="6112" y="12176"/>
                  </a:cubicBezTo>
                  <a:cubicBezTo>
                    <a:pt x="6218" y="12267"/>
                    <a:pt x="6278" y="12544"/>
                    <a:pt x="6220" y="12672"/>
                  </a:cubicBezTo>
                  <a:cubicBezTo>
                    <a:pt x="5984" y="13186"/>
                    <a:pt x="6245" y="13463"/>
                    <a:pt x="6615" y="13746"/>
                  </a:cubicBezTo>
                  <a:cubicBezTo>
                    <a:pt x="8054" y="14850"/>
                    <a:pt x="9485" y="15967"/>
                    <a:pt x="10917" y="17080"/>
                  </a:cubicBezTo>
                  <a:cubicBezTo>
                    <a:pt x="11071" y="17199"/>
                    <a:pt x="11217" y="17328"/>
                    <a:pt x="11366" y="17453"/>
                  </a:cubicBezTo>
                  <a:cubicBezTo>
                    <a:pt x="11336" y="17491"/>
                    <a:pt x="11306" y="17527"/>
                    <a:pt x="11276" y="17565"/>
                  </a:cubicBezTo>
                  <a:cubicBezTo>
                    <a:pt x="10481" y="17015"/>
                    <a:pt x="9698" y="16451"/>
                    <a:pt x="8891" y="15921"/>
                  </a:cubicBezTo>
                  <a:cubicBezTo>
                    <a:pt x="8084" y="15388"/>
                    <a:pt x="7417" y="14637"/>
                    <a:pt x="6452" y="14243"/>
                  </a:cubicBezTo>
                  <a:cubicBezTo>
                    <a:pt x="6419" y="14891"/>
                    <a:pt x="6188" y="15294"/>
                    <a:pt x="5762" y="15453"/>
                  </a:cubicBezTo>
                  <a:cubicBezTo>
                    <a:pt x="5757" y="15049"/>
                    <a:pt x="5752" y="14678"/>
                    <a:pt x="5746" y="14103"/>
                  </a:cubicBezTo>
                  <a:cubicBezTo>
                    <a:pt x="5466" y="14483"/>
                    <a:pt x="5324" y="14725"/>
                    <a:pt x="5136" y="14922"/>
                  </a:cubicBezTo>
                  <a:cubicBezTo>
                    <a:pt x="4961" y="15103"/>
                    <a:pt x="4738" y="15237"/>
                    <a:pt x="4534" y="15390"/>
                  </a:cubicBezTo>
                  <a:cubicBezTo>
                    <a:pt x="4481" y="15365"/>
                    <a:pt x="4427" y="15339"/>
                    <a:pt x="4373" y="15313"/>
                  </a:cubicBezTo>
                  <a:cubicBezTo>
                    <a:pt x="4395" y="15066"/>
                    <a:pt x="4406" y="14817"/>
                    <a:pt x="4441" y="14570"/>
                  </a:cubicBezTo>
                  <a:cubicBezTo>
                    <a:pt x="4477" y="14319"/>
                    <a:pt x="4537" y="14071"/>
                    <a:pt x="4610" y="13708"/>
                  </a:cubicBezTo>
                  <a:lnTo>
                    <a:pt x="4610" y="13708"/>
                  </a:lnTo>
                  <a:cubicBezTo>
                    <a:pt x="4065" y="13973"/>
                    <a:pt x="3716" y="14440"/>
                    <a:pt x="3133" y="14440"/>
                  </a:cubicBezTo>
                  <a:cubicBezTo>
                    <a:pt x="3089" y="14440"/>
                    <a:pt x="3043" y="14437"/>
                    <a:pt x="2996" y="14431"/>
                  </a:cubicBezTo>
                  <a:cubicBezTo>
                    <a:pt x="2868" y="13844"/>
                    <a:pt x="3413" y="13425"/>
                    <a:pt x="3444" y="12781"/>
                  </a:cubicBezTo>
                  <a:lnTo>
                    <a:pt x="3444" y="12781"/>
                  </a:lnTo>
                  <a:cubicBezTo>
                    <a:pt x="2965" y="13052"/>
                    <a:pt x="2508" y="13276"/>
                    <a:pt x="2015" y="13276"/>
                  </a:cubicBezTo>
                  <a:cubicBezTo>
                    <a:pt x="1732" y="13276"/>
                    <a:pt x="1438" y="13203"/>
                    <a:pt x="1121" y="13024"/>
                  </a:cubicBezTo>
                  <a:cubicBezTo>
                    <a:pt x="1522" y="12626"/>
                    <a:pt x="1888" y="12262"/>
                    <a:pt x="2315" y="11841"/>
                  </a:cubicBezTo>
                  <a:cubicBezTo>
                    <a:pt x="1748" y="11441"/>
                    <a:pt x="934" y="11607"/>
                    <a:pt x="432" y="10967"/>
                  </a:cubicBezTo>
                  <a:cubicBezTo>
                    <a:pt x="575" y="10925"/>
                    <a:pt x="711" y="10908"/>
                    <a:pt x="842" y="10908"/>
                  </a:cubicBezTo>
                  <a:cubicBezTo>
                    <a:pt x="1546" y="10908"/>
                    <a:pt x="2114" y="11415"/>
                    <a:pt x="2806" y="11435"/>
                  </a:cubicBezTo>
                  <a:cubicBezTo>
                    <a:pt x="2781" y="10923"/>
                    <a:pt x="2198" y="10538"/>
                    <a:pt x="2568" y="9955"/>
                  </a:cubicBezTo>
                  <a:cubicBezTo>
                    <a:pt x="2612" y="9950"/>
                    <a:pt x="2654" y="9947"/>
                    <a:pt x="2694" y="9947"/>
                  </a:cubicBezTo>
                  <a:close/>
                  <a:moveTo>
                    <a:pt x="15395" y="15891"/>
                  </a:moveTo>
                  <a:lnTo>
                    <a:pt x="15395" y="15891"/>
                  </a:lnTo>
                  <a:cubicBezTo>
                    <a:pt x="14871" y="16407"/>
                    <a:pt x="14486" y="16786"/>
                    <a:pt x="14100" y="17167"/>
                  </a:cubicBezTo>
                  <a:cubicBezTo>
                    <a:pt x="14129" y="17208"/>
                    <a:pt x="14155" y="17248"/>
                    <a:pt x="14184" y="17289"/>
                  </a:cubicBezTo>
                  <a:cubicBezTo>
                    <a:pt x="14309" y="17240"/>
                    <a:pt x="14448" y="17211"/>
                    <a:pt x="14557" y="17139"/>
                  </a:cubicBezTo>
                  <a:cubicBezTo>
                    <a:pt x="14756" y="17006"/>
                    <a:pt x="14942" y="16851"/>
                    <a:pt x="15129" y="16699"/>
                  </a:cubicBezTo>
                  <a:cubicBezTo>
                    <a:pt x="15602" y="16316"/>
                    <a:pt x="15852" y="16124"/>
                    <a:pt x="16126" y="16124"/>
                  </a:cubicBezTo>
                  <a:cubicBezTo>
                    <a:pt x="16399" y="16124"/>
                    <a:pt x="16695" y="16315"/>
                    <a:pt x="17261" y="16699"/>
                  </a:cubicBezTo>
                  <a:cubicBezTo>
                    <a:pt x="16904" y="17644"/>
                    <a:pt x="16053" y="18284"/>
                    <a:pt x="15637" y="19205"/>
                  </a:cubicBezTo>
                  <a:cubicBezTo>
                    <a:pt x="16466" y="18604"/>
                    <a:pt x="17029" y="17775"/>
                    <a:pt x="17596" y="16857"/>
                  </a:cubicBezTo>
                  <a:cubicBezTo>
                    <a:pt x="18702" y="17586"/>
                    <a:pt x="19611" y="18500"/>
                    <a:pt x="20521" y="19573"/>
                  </a:cubicBezTo>
                  <a:cubicBezTo>
                    <a:pt x="20039" y="20054"/>
                    <a:pt x="19580" y="20514"/>
                    <a:pt x="19006" y="21088"/>
                  </a:cubicBezTo>
                  <a:cubicBezTo>
                    <a:pt x="19772" y="20783"/>
                    <a:pt x="20177" y="20249"/>
                    <a:pt x="20736" y="19775"/>
                  </a:cubicBezTo>
                  <a:cubicBezTo>
                    <a:pt x="21395" y="20530"/>
                    <a:pt x="22038" y="21266"/>
                    <a:pt x="22739" y="22072"/>
                  </a:cubicBezTo>
                  <a:cubicBezTo>
                    <a:pt x="22153" y="22528"/>
                    <a:pt x="21602" y="22958"/>
                    <a:pt x="21049" y="23389"/>
                  </a:cubicBezTo>
                  <a:cubicBezTo>
                    <a:pt x="21809" y="23321"/>
                    <a:pt x="22268" y="22765"/>
                    <a:pt x="22902" y="22321"/>
                  </a:cubicBezTo>
                  <a:cubicBezTo>
                    <a:pt x="24320" y="23852"/>
                    <a:pt x="25715" y="25450"/>
                    <a:pt x="27043" y="27166"/>
                  </a:cubicBezTo>
                  <a:cubicBezTo>
                    <a:pt x="26761" y="27469"/>
                    <a:pt x="26500" y="27745"/>
                    <a:pt x="26239" y="28022"/>
                  </a:cubicBezTo>
                  <a:cubicBezTo>
                    <a:pt x="26268" y="28057"/>
                    <a:pt x="26296" y="28091"/>
                    <a:pt x="26325" y="28126"/>
                  </a:cubicBezTo>
                  <a:cubicBezTo>
                    <a:pt x="26631" y="27937"/>
                    <a:pt x="26939" y="27749"/>
                    <a:pt x="27238" y="27565"/>
                  </a:cubicBezTo>
                  <a:cubicBezTo>
                    <a:pt x="28198" y="28559"/>
                    <a:pt x="29291" y="30499"/>
                    <a:pt x="29481" y="31554"/>
                  </a:cubicBezTo>
                  <a:cubicBezTo>
                    <a:pt x="28849" y="31541"/>
                    <a:pt x="28342" y="31222"/>
                    <a:pt x="27918" y="30856"/>
                  </a:cubicBezTo>
                  <a:cubicBezTo>
                    <a:pt x="26580" y="29693"/>
                    <a:pt x="25056" y="28804"/>
                    <a:pt x="23597" y="27821"/>
                  </a:cubicBezTo>
                  <a:cubicBezTo>
                    <a:pt x="23323" y="27636"/>
                    <a:pt x="22965" y="27580"/>
                    <a:pt x="22654" y="27442"/>
                  </a:cubicBezTo>
                  <a:cubicBezTo>
                    <a:pt x="22363" y="27313"/>
                    <a:pt x="22085" y="27156"/>
                    <a:pt x="21742" y="26981"/>
                  </a:cubicBezTo>
                  <a:cubicBezTo>
                    <a:pt x="22124" y="26630"/>
                    <a:pt x="22464" y="26318"/>
                    <a:pt x="22804" y="26006"/>
                  </a:cubicBezTo>
                  <a:cubicBezTo>
                    <a:pt x="22774" y="25967"/>
                    <a:pt x="22744" y="25927"/>
                    <a:pt x="22712" y="25889"/>
                  </a:cubicBezTo>
                  <a:cubicBezTo>
                    <a:pt x="22270" y="26186"/>
                    <a:pt x="21828" y="26485"/>
                    <a:pt x="21373" y="26790"/>
                  </a:cubicBezTo>
                  <a:cubicBezTo>
                    <a:pt x="20679" y="26464"/>
                    <a:pt x="20009" y="26147"/>
                    <a:pt x="19250" y="25790"/>
                  </a:cubicBezTo>
                  <a:cubicBezTo>
                    <a:pt x="19877" y="25356"/>
                    <a:pt x="20417" y="24983"/>
                    <a:pt x="20959" y="24610"/>
                  </a:cubicBezTo>
                  <a:cubicBezTo>
                    <a:pt x="20937" y="24575"/>
                    <a:pt x="20916" y="24539"/>
                    <a:pt x="20896" y="24504"/>
                  </a:cubicBezTo>
                  <a:cubicBezTo>
                    <a:pt x="20426" y="24788"/>
                    <a:pt x="19946" y="25055"/>
                    <a:pt x="19490" y="25360"/>
                  </a:cubicBezTo>
                  <a:cubicBezTo>
                    <a:pt x="19285" y="25498"/>
                    <a:pt x="19088" y="25570"/>
                    <a:pt x="18885" y="25570"/>
                  </a:cubicBezTo>
                  <a:cubicBezTo>
                    <a:pt x="18720" y="25570"/>
                    <a:pt x="18550" y="25522"/>
                    <a:pt x="18370" y="25423"/>
                  </a:cubicBezTo>
                  <a:cubicBezTo>
                    <a:pt x="17905" y="25169"/>
                    <a:pt x="17416" y="24961"/>
                    <a:pt x="16861" y="24697"/>
                  </a:cubicBezTo>
                  <a:cubicBezTo>
                    <a:pt x="17548" y="24180"/>
                    <a:pt x="18310" y="23874"/>
                    <a:pt x="18714" y="23117"/>
                  </a:cubicBezTo>
                  <a:lnTo>
                    <a:pt x="18714" y="23117"/>
                  </a:lnTo>
                  <a:cubicBezTo>
                    <a:pt x="18337" y="23364"/>
                    <a:pt x="17970" y="23627"/>
                    <a:pt x="17583" y="23857"/>
                  </a:cubicBezTo>
                  <a:cubicBezTo>
                    <a:pt x="16898" y="24263"/>
                    <a:pt x="16631" y="24439"/>
                    <a:pt x="16397" y="24439"/>
                  </a:cubicBezTo>
                  <a:cubicBezTo>
                    <a:pt x="16147" y="24439"/>
                    <a:pt x="15934" y="24239"/>
                    <a:pt x="15291" y="23904"/>
                  </a:cubicBezTo>
                  <a:cubicBezTo>
                    <a:pt x="14969" y="23738"/>
                    <a:pt x="14661" y="23545"/>
                    <a:pt x="14364" y="23375"/>
                  </a:cubicBezTo>
                  <a:cubicBezTo>
                    <a:pt x="15337" y="22711"/>
                    <a:pt x="16229" y="22103"/>
                    <a:pt x="17116" y="21487"/>
                  </a:cubicBezTo>
                  <a:cubicBezTo>
                    <a:pt x="17152" y="21462"/>
                    <a:pt x="17127" y="21347"/>
                    <a:pt x="17130" y="21290"/>
                  </a:cubicBezTo>
                  <a:lnTo>
                    <a:pt x="17130" y="21290"/>
                  </a:lnTo>
                  <a:cubicBezTo>
                    <a:pt x="16229" y="21790"/>
                    <a:pt x="15329" y="22274"/>
                    <a:pt x="14448" y="22789"/>
                  </a:cubicBezTo>
                  <a:cubicBezTo>
                    <a:pt x="14271" y="22892"/>
                    <a:pt x="14113" y="22946"/>
                    <a:pt x="13963" y="22946"/>
                  </a:cubicBezTo>
                  <a:cubicBezTo>
                    <a:pt x="13763" y="22946"/>
                    <a:pt x="13578" y="22850"/>
                    <a:pt x="13388" y="22650"/>
                  </a:cubicBezTo>
                  <a:cubicBezTo>
                    <a:pt x="13094" y="22343"/>
                    <a:pt x="12751" y="22084"/>
                    <a:pt x="12390" y="21771"/>
                  </a:cubicBezTo>
                  <a:cubicBezTo>
                    <a:pt x="13089" y="21099"/>
                    <a:pt x="14054" y="20669"/>
                    <a:pt x="14121" y="19573"/>
                  </a:cubicBezTo>
                  <a:lnTo>
                    <a:pt x="14121" y="19573"/>
                  </a:lnTo>
                  <a:cubicBezTo>
                    <a:pt x="13562" y="20296"/>
                    <a:pt x="12987" y="20988"/>
                    <a:pt x="12110" y="21407"/>
                  </a:cubicBezTo>
                  <a:cubicBezTo>
                    <a:pt x="11685" y="21086"/>
                    <a:pt x="11390" y="20675"/>
                    <a:pt x="11217" y="20200"/>
                  </a:cubicBezTo>
                  <a:cubicBezTo>
                    <a:pt x="10932" y="19404"/>
                    <a:pt x="10924" y="18650"/>
                    <a:pt x="11573" y="17966"/>
                  </a:cubicBezTo>
                  <a:cubicBezTo>
                    <a:pt x="12372" y="17124"/>
                    <a:pt x="13186" y="16325"/>
                    <a:pt x="14362" y="16049"/>
                  </a:cubicBezTo>
                  <a:cubicBezTo>
                    <a:pt x="14639" y="15982"/>
                    <a:pt x="14926" y="15960"/>
                    <a:pt x="15395" y="15891"/>
                  </a:cubicBezTo>
                  <a:close/>
                  <a:moveTo>
                    <a:pt x="8180" y="1"/>
                  </a:moveTo>
                  <a:cubicBezTo>
                    <a:pt x="7923" y="1"/>
                    <a:pt x="7751" y="243"/>
                    <a:pt x="7687" y="498"/>
                  </a:cubicBezTo>
                  <a:cubicBezTo>
                    <a:pt x="7594" y="867"/>
                    <a:pt x="7572" y="1254"/>
                    <a:pt x="7524" y="1597"/>
                  </a:cubicBezTo>
                  <a:cubicBezTo>
                    <a:pt x="7177" y="1649"/>
                    <a:pt x="6799" y="1621"/>
                    <a:pt x="6512" y="1768"/>
                  </a:cubicBezTo>
                  <a:cubicBezTo>
                    <a:pt x="6098" y="1978"/>
                    <a:pt x="6374" y="2360"/>
                    <a:pt x="6517" y="2679"/>
                  </a:cubicBezTo>
                  <a:cubicBezTo>
                    <a:pt x="6348" y="2731"/>
                    <a:pt x="6250" y="2764"/>
                    <a:pt x="6149" y="2790"/>
                  </a:cubicBezTo>
                  <a:cubicBezTo>
                    <a:pt x="5834" y="2870"/>
                    <a:pt x="5490" y="2935"/>
                    <a:pt x="5408" y="3309"/>
                  </a:cubicBezTo>
                  <a:cubicBezTo>
                    <a:pt x="5318" y="3723"/>
                    <a:pt x="5657" y="3935"/>
                    <a:pt x="5910" y="4158"/>
                  </a:cubicBezTo>
                  <a:cubicBezTo>
                    <a:pt x="6136" y="4357"/>
                    <a:pt x="6404" y="4508"/>
                    <a:pt x="6735" y="4737"/>
                  </a:cubicBezTo>
                  <a:cubicBezTo>
                    <a:pt x="6431" y="4857"/>
                    <a:pt x="6240" y="4939"/>
                    <a:pt x="6044" y="5012"/>
                  </a:cubicBezTo>
                  <a:cubicBezTo>
                    <a:pt x="5709" y="5139"/>
                    <a:pt x="5319" y="5295"/>
                    <a:pt x="5370" y="5695"/>
                  </a:cubicBezTo>
                  <a:cubicBezTo>
                    <a:pt x="5405" y="5961"/>
                    <a:pt x="5664" y="6239"/>
                    <a:pt x="5888" y="6435"/>
                  </a:cubicBezTo>
                  <a:cubicBezTo>
                    <a:pt x="6136" y="6652"/>
                    <a:pt x="6460" y="6780"/>
                    <a:pt x="6864" y="7012"/>
                  </a:cubicBezTo>
                  <a:cubicBezTo>
                    <a:pt x="6607" y="7132"/>
                    <a:pt x="6495" y="7186"/>
                    <a:pt x="6382" y="7236"/>
                  </a:cubicBezTo>
                  <a:cubicBezTo>
                    <a:pt x="6125" y="7353"/>
                    <a:pt x="5719" y="7378"/>
                    <a:pt x="5758" y="7739"/>
                  </a:cubicBezTo>
                  <a:cubicBezTo>
                    <a:pt x="5781" y="7939"/>
                    <a:pt x="6076" y="8121"/>
                    <a:pt x="6269" y="8287"/>
                  </a:cubicBezTo>
                  <a:cubicBezTo>
                    <a:pt x="6422" y="8419"/>
                    <a:pt x="6605" y="8517"/>
                    <a:pt x="6675" y="8565"/>
                  </a:cubicBezTo>
                  <a:cubicBezTo>
                    <a:pt x="6603" y="8953"/>
                    <a:pt x="6409" y="9377"/>
                    <a:pt x="6529" y="9506"/>
                  </a:cubicBezTo>
                  <a:cubicBezTo>
                    <a:pt x="6730" y="9722"/>
                    <a:pt x="7128" y="9775"/>
                    <a:pt x="7452" y="9849"/>
                  </a:cubicBezTo>
                  <a:cubicBezTo>
                    <a:pt x="7490" y="9858"/>
                    <a:pt x="7530" y="9861"/>
                    <a:pt x="7571" y="9861"/>
                  </a:cubicBezTo>
                  <a:cubicBezTo>
                    <a:pt x="7708" y="9861"/>
                    <a:pt x="7860" y="9822"/>
                    <a:pt x="8031" y="9806"/>
                  </a:cubicBezTo>
                  <a:cubicBezTo>
                    <a:pt x="8352" y="12240"/>
                    <a:pt x="9169" y="14449"/>
                    <a:pt x="10661" y="16391"/>
                  </a:cubicBezTo>
                  <a:cubicBezTo>
                    <a:pt x="10612" y="16425"/>
                    <a:pt x="10565" y="16458"/>
                    <a:pt x="10516" y="16491"/>
                  </a:cubicBezTo>
                  <a:cubicBezTo>
                    <a:pt x="9128" y="15385"/>
                    <a:pt x="7739" y="14278"/>
                    <a:pt x="6442" y="13246"/>
                  </a:cubicBezTo>
                  <a:cubicBezTo>
                    <a:pt x="6457" y="12809"/>
                    <a:pt x="6573" y="12442"/>
                    <a:pt x="6446" y="12212"/>
                  </a:cubicBezTo>
                  <a:cubicBezTo>
                    <a:pt x="6319" y="11983"/>
                    <a:pt x="5946" y="11891"/>
                    <a:pt x="5724" y="11763"/>
                  </a:cubicBezTo>
                  <a:cubicBezTo>
                    <a:pt x="5599" y="11367"/>
                    <a:pt x="5523" y="10966"/>
                    <a:pt x="5351" y="10612"/>
                  </a:cubicBezTo>
                  <a:cubicBezTo>
                    <a:pt x="5183" y="10268"/>
                    <a:pt x="4961" y="10104"/>
                    <a:pt x="4690" y="10104"/>
                  </a:cubicBezTo>
                  <a:cubicBezTo>
                    <a:pt x="4515" y="10104"/>
                    <a:pt x="4320" y="10172"/>
                    <a:pt x="4106" y="10305"/>
                  </a:cubicBezTo>
                  <a:cubicBezTo>
                    <a:pt x="4019" y="10359"/>
                    <a:pt x="3931" y="10408"/>
                    <a:pt x="3849" y="10455"/>
                  </a:cubicBezTo>
                  <a:cubicBezTo>
                    <a:pt x="3624" y="10212"/>
                    <a:pt x="3460" y="9942"/>
                    <a:pt x="3220" y="9801"/>
                  </a:cubicBezTo>
                  <a:cubicBezTo>
                    <a:pt x="3082" y="9720"/>
                    <a:pt x="2888" y="9669"/>
                    <a:pt x="2712" y="9669"/>
                  </a:cubicBezTo>
                  <a:cubicBezTo>
                    <a:pt x="2629" y="9669"/>
                    <a:pt x="2550" y="9680"/>
                    <a:pt x="2482" y="9705"/>
                  </a:cubicBezTo>
                  <a:cubicBezTo>
                    <a:pt x="2323" y="9764"/>
                    <a:pt x="2214" y="10067"/>
                    <a:pt x="2163" y="10280"/>
                  </a:cubicBezTo>
                  <a:cubicBezTo>
                    <a:pt x="2117" y="10474"/>
                    <a:pt x="2181" y="10694"/>
                    <a:pt x="2198" y="10918"/>
                  </a:cubicBezTo>
                  <a:cubicBezTo>
                    <a:pt x="1753" y="10806"/>
                    <a:pt x="1343" y="10681"/>
                    <a:pt x="926" y="10602"/>
                  </a:cubicBezTo>
                  <a:cubicBezTo>
                    <a:pt x="824" y="10583"/>
                    <a:pt x="712" y="10565"/>
                    <a:pt x="604" y="10565"/>
                  </a:cubicBezTo>
                  <a:cubicBezTo>
                    <a:pt x="408" y="10565"/>
                    <a:pt x="227" y="10623"/>
                    <a:pt x="148" y="10834"/>
                  </a:cubicBezTo>
                  <a:cubicBezTo>
                    <a:pt x="1" y="11225"/>
                    <a:pt x="366" y="11392"/>
                    <a:pt x="644" y="11536"/>
                  </a:cubicBezTo>
                  <a:cubicBezTo>
                    <a:pt x="963" y="11702"/>
                    <a:pt x="1304" y="11825"/>
                    <a:pt x="1639" y="11967"/>
                  </a:cubicBezTo>
                  <a:cubicBezTo>
                    <a:pt x="1347" y="12376"/>
                    <a:pt x="1092" y="12730"/>
                    <a:pt x="821" y="13111"/>
                  </a:cubicBezTo>
                  <a:cubicBezTo>
                    <a:pt x="1214" y="13444"/>
                    <a:pt x="1612" y="13536"/>
                    <a:pt x="2012" y="13536"/>
                  </a:cubicBezTo>
                  <a:cubicBezTo>
                    <a:pt x="2299" y="13536"/>
                    <a:pt x="2586" y="13488"/>
                    <a:pt x="2874" y="13449"/>
                  </a:cubicBezTo>
                  <a:lnTo>
                    <a:pt x="2874" y="13449"/>
                  </a:lnTo>
                  <a:cubicBezTo>
                    <a:pt x="2809" y="13877"/>
                    <a:pt x="2754" y="14250"/>
                    <a:pt x="2692" y="14654"/>
                  </a:cubicBezTo>
                  <a:cubicBezTo>
                    <a:pt x="2867" y="14668"/>
                    <a:pt x="2969" y="14689"/>
                    <a:pt x="3055" y="14689"/>
                  </a:cubicBezTo>
                  <a:cubicBezTo>
                    <a:pt x="3075" y="14689"/>
                    <a:pt x="3094" y="14688"/>
                    <a:pt x="3113" y="14685"/>
                  </a:cubicBezTo>
                  <a:cubicBezTo>
                    <a:pt x="3454" y="14635"/>
                    <a:pt x="3793" y="14569"/>
                    <a:pt x="4131" y="14509"/>
                  </a:cubicBezTo>
                  <a:cubicBezTo>
                    <a:pt x="4131" y="14505"/>
                    <a:pt x="4131" y="14503"/>
                    <a:pt x="4131" y="14503"/>
                  </a:cubicBezTo>
                  <a:lnTo>
                    <a:pt x="4131" y="14503"/>
                  </a:lnTo>
                  <a:cubicBezTo>
                    <a:pt x="4132" y="14503"/>
                    <a:pt x="4139" y="14565"/>
                    <a:pt x="4138" y="14627"/>
                  </a:cubicBezTo>
                  <a:cubicBezTo>
                    <a:pt x="4135" y="14956"/>
                    <a:pt x="3912" y="15357"/>
                    <a:pt x="4324" y="15568"/>
                  </a:cubicBezTo>
                  <a:cubicBezTo>
                    <a:pt x="4408" y="15611"/>
                    <a:pt x="4486" y="15629"/>
                    <a:pt x="4560" y="15629"/>
                  </a:cubicBezTo>
                  <a:cubicBezTo>
                    <a:pt x="4819" y="15629"/>
                    <a:pt x="5026" y="15406"/>
                    <a:pt x="5239" y="15248"/>
                  </a:cubicBezTo>
                  <a:lnTo>
                    <a:pt x="5239" y="15248"/>
                  </a:lnTo>
                  <a:cubicBezTo>
                    <a:pt x="5519" y="15460"/>
                    <a:pt x="5702" y="15709"/>
                    <a:pt x="5904" y="15725"/>
                  </a:cubicBezTo>
                  <a:cubicBezTo>
                    <a:pt x="5925" y="15727"/>
                    <a:pt x="5945" y="15727"/>
                    <a:pt x="5965" y="15727"/>
                  </a:cubicBezTo>
                  <a:cubicBezTo>
                    <a:pt x="6473" y="15727"/>
                    <a:pt x="6562" y="15191"/>
                    <a:pt x="6793" y="14836"/>
                  </a:cubicBezTo>
                  <a:cubicBezTo>
                    <a:pt x="8246" y="15854"/>
                    <a:pt x="9662" y="16848"/>
                    <a:pt x="11004" y="17791"/>
                  </a:cubicBezTo>
                  <a:cubicBezTo>
                    <a:pt x="10892" y="18383"/>
                    <a:pt x="10729" y="18898"/>
                    <a:pt x="10714" y="19419"/>
                  </a:cubicBezTo>
                  <a:cubicBezTo>
                    <a:pt x="10687" y="20268"/>
                    <a:pt x="11126" y="20953"/>
                    <a:pt x="11674" y="21566"/>
                  </a:cubicBezTo>
                  <a:cubicBezTo>
                    <a:pt x="12791" y="22817"/>
                    <a:pt x="14088" y="23849"/>
                    <a:pt x="15590" y="24591"/>
                  </a:cubicBezTo>
                  <a:cubicBezTo>
                    <a:pt x="17869" y="25717"/>
                    <a:pt x="20180" y="26777"/>
                    <a:pt x="22458" y="27907"/>
                  </a:cubicBezTo>
                  <a:cubicBezTo>
                    <a:pt x="23723" y="28535"/>
                    <a:pt x="24958" y="29224"/>
                    <a:pt x="26179" y="29933"/>
                  </a:cubicBezTo>
                  <a:cubicBezTo>
                    <a:pt x="26659" y="30213"/>
                    <a:pt x="27039" y="30663"/>
                    <a:pt x="27511" y="30961"/>
                  </a:cubicBezTo>
                  <a:cubicBezTo>
                    <a:pt x="28116" y="31342"/>
                    <a:pt x="28751" y="31693"/>
                    <a:pt x="29410" y="31968"/>
                  </a:cubicBezTo>
                  <a:cubicBezTo>
                    <a:pt x="29500" y="32006"/>
                    <a:pt x="29582" y="32023"/>
                    <a:pt x="29653" y="32023"/>
                  </a:cubicBezTo>
                  <a:cubicBezTo>
                    <a:pt x="29897" y="32023"/>
                    <a:pt x="30019" y="31814"/>
                    <a:pt x="29961" y="31478"/>
                  </a:cubicBezTo>
                  <a:cubicBezTo>
                    <a:pt x="29896" y="31115"/>
                    <a:pt x="29767" y="30755"/>
                    <a:pt x="29615" y="30415"/>
                  </a:cubicBezTo>
                  <a:cubicBezTo>
                    <a:pt x="28978" y="28989"/>
                    <a:pt x="28122" y="27684"/>
                    <a:pt x="27124" y="26496"/>
                  </a:cubicBezTo>
                  <a:cubicBezTo>
                    <a:pt x="24833" y="23773"/>
                    <a:pt x="22507" y="21083"/>
                    <a:pt x="20156" y="18412"/>
                  </a:cubicBezTo>
                  <a:cubicBezTo>
                    <a:pt x="19307" y="17447"/>
                    <a:pt x="18313" y="16627"/>
                    <a:pt x="17160" y="16017"/>
                  </a:cubicBezTo>
                  <a:cubicBezTo>
                    <a:pt x="16481" y="15658"/>
                    <a:pt x="15820" y="15485"/>
                    <a:pt x="15174" y="15485"/>
                  </a:cubicBezTo>
                  <a:cubicBezTo>
                    <a:pt x="14305" y="15485"/>
                    <a:pt x="13462" y="15797"/>
                    <a:pt x="12641" y="16390"/>
                  </a:cubicBezTo>
                  <a:cubicBezTo>
                    <a:pt x="12476" y="16508"/>
                    <a:pt x="12304" y="16617"/>
                    <a:pt x="12140" y="16728"/>
                  </a:cubicBezTo>
                  <a:cubicBezTo>
                    <a:pt x="10265" y="14407"/>
                    <a:pt x="9491" y="12234"/>
                    <a:pt x="9295" y="9757"/>
                  </a:cubicBezTo>
                  <a:cubicBezTo>
                    <a:pt x="10252" y="9329"/>
                    <a:pt x="10281" y="9209"/>
                    <a:pt x="9595" y="8426"/>
                  </a:cubicBezTo>
                  <a:cubicBezTo>
                    <a:pt x="10172" y="7590"/>
                    <a:pt x="10143" y="7454"/>
                    <a:pt x="9203" y="6589"/>
                  </a:cubicBezTo>
                  <a:cubicBezTo>
                    <a:pt x="9832" y="6161"/>
                    <a:pt x="10132" y="5943"/>
                    <a:pt x="9218" y="5047"/>
                  </a:cubicBezTo>
                  <a:cubicBezTo>
                    <a:pt x="9494" y="4834"/>
                    <a:pt x="10052" y="4889"/>
                    <a:pt x="10015" y="4396"/>
                  </a:cubicBezTo>
                  <a:cubicBezTo>
                    <a:pt x="9990" y="4053"/>
                    <a:pt x="9788" y="3723"/>
                    <a:pt x="9665" y="3385"/>
                  </a:cubicBezTo>
                  <a:cubicBezTo>
                    <a:pt x="10038" y="3044"/>
                    <a:pt x="10480" y="2696"/>
                    <a:pt x="10244" y="2109"/>
                  </a:cubicBezTo>
                  <a:cubicBezTo>
                    <a:pt x="10033" y="1583"/>
                    <a:pt x="9549" y="1500"/>
                    <a:pt x="9015" y="1500"/>
                  </a:cubicBezTo>
                  <a:cubicBezTo>
                    <a:pt x="8982" y="1500"/>
                    <a:pt x="8948" y="1500"/>
                    <a:pt x="8914" y="1501"/>
                  </a:cubicBezTo>
                  <a:lnTo>
                    <a:pt x="8914" y="1499"/>
                  </a:lnTo>
                  <a:cubicBezTo>
                    <a:pt x="8877" y="1137"/>
                    <a:pt x="8900" y="828"/>
                    <a:pt x="8799" y="564"/>
                  </a:cubicBezTo>
                  <a:cubicBezTo>
                    <a:pt x="8717" y="346"/>
                    <a:pt x="8518" y="85"/>
                    <a:pt x="8316" y="22"/>
                  </a:cubicBezTo>
                  <a:cubicBezTo>
                    <a:pt x="8268" y="8"/>
                    <a:pt x="8223" y="1"/>
                    <a:pt x="8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 flipH="1">
              <a:off x="-4462" y="4586500"/>
              <a:ext cx="429225" cy="344700"/>
            </a:xfrm>
            <a:custGeom>
              <a:avLst/>
              <a:gdLst/>
              <a:ahLst/>
              <a:cxnLst/>
              <a:rect l="l" t="t" r="r" b="b"/>
              <a:pathLst>
                <a:path w="17169" h="13788" extrusionOk="0">
                  <a:moveTo>
                    <a:pt x="13245" y="3065"/>
                  </a:moveTo>
                  <a:lnTo>
                    <a:pt x="13085" y="3188"/>
                  </a:lnTo>
                  <a:lnTo>
                    <a:pt x="13479" y="3691"/>
                  </a:lnTo>
                  <a:cubicBezTo>
                    <a:pt x="13529" y="3651"/>
                    <a:pt x="13581" y="3612"/>
                    <a:pt x="13632" y="3572"/>
                  </a:cubicBezTo>
                  <a:cubicBezTo>
                    <a:pt x="13504" y="3403"/>
                    <a:pt x="13374" y="3234"/>
                    <a:pt x="13245" y="3065"/>
                  </a:cubicBezTo>
                  <a:close/>
                  <a:moveTo>
                    <a:pt x="11280" y="2681"/>
                  </a:moveTo>
                  <a:cubicBezTo>
                    <a:pt x="11673" y="3428"/>
                    <a:pt x="12160" y="3664"/>
                    <a:pt x="12776" y="3718"/>
                  </a:cubicBezTo>
                  <a:cubicBezTo>
                    <a:pt x="12381" y="3351"/>
                    <a:pt x="12025" y="2907"/>
                    <a:pt x="11280" y="2681"/>
                  </a:cubicBezTo>
                  <a:close/>
                  <a:moveTo>
                    <a:pt x="8230" y="3073"/>
                  </a:moveTo>
                  <a:cubicBezTo>
                    <a:pt x="8005" y="3498"/>
                    <a:pt x="7779" y="3921"/>
                    <a:pt x="7555" y="4346"/>
                  </a:cubicBezTo>
                  <a:cubicBezTo>
                    <a:pt x="7617" y="4379"/>
                    <a:pt x="7680" y="4413"/>
                    <a:pt x="7742" y="4447"/>
                  </a:cubicBezTo>
                  <a:cubicBezTo>
                    <a:pt x="7988" y="4033"/>
                    <a:pt x="8233" y="3620"/>
                    <a:pt x="8479" y="3206"/>
                  </a:cubicBezTo>
                  <a:lnTo>
                    <a:pt x="8230" y="3073"/>
                  </a:lnTo>
                  <a:close/>
                  <a:moveTo>
                    <a:pt x="8989" y="3507"/>
                  </a:moveTo>
                  <a:lnTo>
                    <a:pt x="8989" y="3507"/>
                  </a:lnTo>
                  <a:cubicBezTo>
                    <a:pt x="8582" y="3924"/>
                    <a:pt x="8141" y="4319"/>
                    <a:pt x="8127" y="4978"/>
                  </a:cubicBezTo>
                  <a:cubicBezTo>
                    <a:pt x="8531" y="4561"/>
                    <a:pt x="9070" y="4225"/>
                    <a:pt x="8989" y="3507"/>
                  </a:cubicBezTo>
                  <a:close/>
                  <a:moveTo>
                    <a:pt x="9082" y="634"/>
                  </a:moveTo>
                  <a:cubicBezTo>
                    <a:pt x="10319" y="634"/>
                    <a:pt x="11530" y="804"/>
                    <a:pt x="12683" y="1366"/>
                  </a:cubicBezTo>
                  <a:cubicBezTo>
                    <a:pt x="14595" y="2297"/>
                    <a:pt x="15861" y="3762"/>
                    <a:pt x="16221" y="5864"/>
                  </a:cubicBezTo>
                  <a:cubicBezTo>
                    <a:pt x="16358" y="6663"/>
                    <a:pt x="16256" y="7532"/>
                    <a:pt x="16096" y="8338"/>
                  </a:cubicBezTo>
                  <a:cubicBezTo>
                    <a:pt x="16022" y="8715"/>
                    <a:pt x="15614" y="9107"/>
                    <a:pt x="15257" y="9338"/>
                  </a:cubicBezTo>
                  <a:cubicBezTo>
                    <a:pt x="14711" y="9691"/>
                    <a:pt x="14131" y="9845"/>
                    <a:pt x="13539" y="9845"/>
                  </a:cubicBezTo>
                  <a:cubicBezTo>
                    <a:pt x="13076" y="9845"/>
                    <a:pt x="12607" y="9751"/>
                    <a:pt x="12139" y="9584"/>
                  </a:cubicBezTo>
                  <a:cubicBezTo>
                    <a:pt x="11491" y="9352"/>
                    <a:pt x="11239" y="8834"/>
                    <a:pt x="11394" y="8158"/>
                  </a:cubicBezTo>
                  <a:cubicBezTo>
                    <a:pt x="11539" y="7527"/>
                    <a:pt x="11845" y="6978"/>
                    <a:pt x="12398" y="6616"/>
                  </a:cubicBezTo>
                  <a:cubicBezTo>
                    <a:pt x="12571" y="6504"/>
                    <a:pt x="12754" y="6426"/>
                    <a:pt x="12932" y="6426"/>
                  </a:cubicBezTo>
                  <a:cubicBezTo>
                    <a:pt x="13106" y="6426"/>
                    <a:pt x="13275" y="6501"/>
                    <a:pt x="13423" y="6692"/>
                  </a:cubicBezTo>
                  <a:cubicBezTo>
                    <a:pt x="13674" y="7014"/>
                    <a:pt x="13496" y="7460"/>
                    <a:pt x="13021" y="7709"/>
                  </a:cubicBezTo>
                  <a:cubicBezTo>
                    <a:pt x="12812" y="7818"/>
                    <a:pt x="12578" y="7880"/>
                    <a:pt x="12356" y="7962"/>
                  </a:cubicBezTo>
                  <a:cubicBezTo>
                    <a:pt x="12354" y="8035"/>
                    <a:pt x="12354" y="8106"/>
                    <a:pt x="12352" y="8178"/>
                  </a:cubicBezTo>
                  <a:cubicBezTo>
                    <a:pt x="12496" y="8178"/>
                    <a:pt x="12641" y="8185"/>
                    <a:pt x="12786" y="8185"/>
                  </a:cubicBezTo>
                  <a:cubicBezTo>
                    <a:pt x="12877" y="8185"/>
                    <a:pt x="12969" y="8182"/>
                    <a:pt x="13060" y="8174"/>
                  </a:cubicBezTo>
                  <a:cubicBezTo>
                    <a:pt x="13567" y="8128"/>
                    <a:pt x="13897" y="7829"/>
                    <a:pt x="14041" y="7357"/>
                  </a:cubicBezTo>
                  <a:cubicBezTo>
                    <a:pt x="14175" y="6918"/>
                    <a:pt x="14028" y="6526"/>
                    <a:pt x="13706" y="6212"/>
                  </a:cubicBezTo>
                  <a:cubicBezTo>
                    <a:pt x="13480" y="5990"/>
                    <a:pt x="13221" y="5874"/>
                    <a:pt x="12951" y="5874"/>
                  </a:cubicBezTo>
                  <a:cubicBezTo>
                    <a:pt x="12787" y="5874"/>
                    <a:pt x="12619" y="5917"/>
                    <a:pt x="12452" y="6005"/>
                  </a:cubicBezTo>
                  <a:cubicBezTo>
                    <a:pt x="11321" y="6599"/>
                    <a:pt x="10421" y="7437"/>
                    <a:pt x="10340" y="8782"/>
                  </a:cubicBezTo>
                  <a:cubicBezTo>
                    <a:pt x="10297" y="9486"/>
                    <a:pt x="10515" y="10214"/>
                    <a:pt x="10676" y="10919"/>
                  </a:cubicBezTo>
                  <a:cubicBezTo>
                    <a:pt x="10751" y="11249"/>
                    <a:pt x="10965" y="11546"/>
                    <a:pt x="11147" y="11916"/>
                  </a:cubicBezTo>
                  <a:cubicBezTo>
                    <a:pt x="10196" y="12648"/>
                    <a:pt x="9015" y="12677"/>
                    <a:pt x="7851" y="13149"/>
                  </a:cubicBezTo>
                  <a:cubicBezTo>
                    <a:pt x="7851" y="12705"/>
                    <a:pt x="7846" y="12375"/>
                    <a:pt x="7852" y="12047"/>
                  </a:cubicBezTo>
                  <a:cubicBezTo>
                    <a:pt x="7876" y="10611"/>
                    <a:pt x="7538" y="9286"/>
                    <a:pt x="6699" y="8099"/>
                  </a:cubicBezTo>
                  <a:cubicBezTo>
                    <a:pt x="6544" y="7880"/>
                    <a:pt x="6465" y="7605"/>
                    <a:pt x="6369" y="7347"/>
                  </a:cubicBezTo>
                  <a:cubicBezTo>
                    <a:pt x="6119" y="6680"/>
                    <a:pt x="5520" y="6261"/>
                    <a:pt x="4880" y="6261"/>
                  </a:cubicBezTo>
                  <a:cubicBezTo>
                    <a:pt x="4738" y="6261"/>
                    <a:pt x="4595" y="6281"/>
                    <a:pt x="4453" y="6324"/>
                  </a:cubicBezTo>
                  <a:cubicBezTo>
                    <a:pt x="3616" y="6577"/>
                    <a:pt x="2978" y="7586"/>
                    <a:pt x="3170" y="8360"/>
                  </a:cubicBezTo>
                  <a:cubicBezTo>
                    <a:pt x="3265" y="8738"/>
                    <a:pt x="3422" y="8923"/>
                    <a:pt x="3722" y="8923"/>
                  </a:cubicBezTo>
                  <a:cubicBezTo>
                    <a:pt x="3898" y="8923"/>
                    <a:pt x="4122" y="8859"/>
                    <a:pt x="4412" y="8734"/>
                  </a:cubicBezTo>
                  <a:cubicBezTo>
                    <a:pt x="4146" y="8459"/>
                    <a:pt x="3472" y="8665"/>
                    <a:pt x="3584" y="8058"/>
                  </a:cubicBezTo>
                  <a:cubicBezTo>
                    <a:pt x="3687" y="7504"/>
                    <a:pt x="3987" y="7109"/>
                    <a:pt x="4508" y="6880"/>
                  </a:cubicBezTo>
                  <a:cubicBezTo>
                    <a:pt x="4642" y="6821"/>
                    <a:pt x="4768" y="6795"/>
                    <a:pt x="4888" y="6795"/>
                  </a:cubicBezTo>
                  <a:cubicBezTo>
                    <a:pt x="5175" y="6795"/>
                    <a:pt x="5423" y="6947"/>
                    <a:pt x="5642" y="7167"/>
                  </a:cubicBezTo>
                  <a:cubicBezTo>
                    <a:pt x="6015" y="7542"/>
                    <a:pt x="5950" y="8001"/>
                    <a:pt x="5799" y="8442"/>
                  </a:cubicBezTo>
                  <a:cubicBezTo>
                    <a:pt x="5436" y="9492"/>
                    <a:pt x="4049" y="10354"/>
                    <a:pt x="2872" y="10354"/>
                  </a:cubicBezTo>
                  <a:cubicBezTo>
                    <a:pt x="2666" y="10354"/>
                    <a:pt x="2466" y="10328"/>
                    <a:pt x="2279" y="10271"/>
                  </a:cubicBezTo>
                  <a:cubicBezTo>
                    <a:pt x="1975" y="10178"/>
                    <a:pt x="1666" y="9941"/>
                    <a:pt x="1466" y="9687"/>
                  </a:cubicBezTo>
                  <a:cubicBezTo>
                    <a:pt x="697" y="8704"/>
                    <a:pt x="607" y="7597"/>
                    <a:pt x="959" y="6419"/>
                  </a:cubicBezTo>
                  <a:cubicBezTo>
                    <a:pt x="1820" y="3539"/>
                    <a:pt x="5277" y="805"/>
                    <a:pt x="8290" y="655"/>
                  </a:cubicBezTo>
                  <a:cubicBezTo>
                    <a:pt x="8555" y="641"/>
                    <a:pt x="8819" y="634"/>
                    <a:pt x="9082" y="634"/>
                  </a:cubicBezTo>
                  <a:close/>
                  <a:moveTo>
                    <a:pt x="9007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8" y="140"/>
                    <a:pt x="1430" y="2882"/>
                    <a:pt x="419" y="6028"/>
                  </a:cubicBezTo>
                  <a:cubicBezTo>
                    <a:pt x="5" y="7314"/>
                    <a:pt x="0" y="8548"/>
                    <a:pt x="780" y="9733"/>
                  </a:cubicBezTo>
                  <a:cubicBezTo>
                    <a:pt x="1291" y="10507"/>
                    <a:pt x="1975" y="10867"/>
                    <a:pt x="2809" y="10867"/>
                  </a:cubicBezTo>
                  <a:cubicBezTo>
                    <a:pt x="2935" y="10867"/>
                    <a:pt x="3063" y="10859"/>
                    <a:pt x="3196" y="10843"/>
                  </a:cubicBezTo>
                  <a:cubicBezTo>
                    <a:pt x="4230" y="10717"/>
                    <a:pt x="5134" y="10284"/>
                    <a:pt x="5807" y="9451"/>
                  </a:cubicBezTo>
                  <a:cubicBezTo>
                    <a:pt x="5999" y="9213"/>
                    <a:pt x="6183" y="8968"/>
                    <a:pt x="6416" y="8670"/>
                  </a:cubicBezTo>
                  <a:cubicBezTo>
                    <a:pt x="7366" y="10278"/>
                    <a:pt x="7253" y="12034"/>
                    <a:pt x="7378" y="13787"/>
                  </a:cubicBezTo>
                  <a:cubicBezTo>
                    <a:pt x="8500" y="13525"/>
                    <a:pt x="9495" y="13343"/>
                    <a:pt x="10458" y="13054"/>
                  </a:cubicBezTo>
                  <a:cubicBezTo>
                    <a:pt x="11681" y="12688"/>
                    <a:pt x="11913" y="12100"/>
                    <a:pt x="11422" y="10939"/>
                  </a:cubicBezTo>
                  <a:cubicBezTo>
                    <a:pt x="11237" y="10505"/>
                    <a:pt x="11090" y="10056"/>
                    <a:pt x="10926" y="9614"/>
                  </a:cubicBezTo>
                  <a:lnTo>
                    <a:pt x="10926" y="9614"/>
                  </a:lnTo>
                  <a:cubicBezTo>
                    <a:pt x="11694" y="10168"/>
                    <a:pt x="12492" y="10366"/>
                    <a:pt x="13313" y="10366"/>
                  </a:cubicBezTo>
                  <a:cubicBezTo>
                    <a:pt x="13602" y="10366"/>
                    <a:pt x="13893" y="10342"/>
                    <a:pt x="14188" y="10300"/>
                  </a:cubicBezTo>
                  <a:cubicBezTo>
                    <a:pt x="15821" y="10069"/>
                    <a:pt x="16930" y="8837"/>
                    <a:pt x="17023" y="7204"/>
                  </a:cubicBezTo>
                  <a:cubicBezTo>
                    <a:pt x="17169" y="4629"/>
                    <a:pt x="15561" y="1994"/>
                    <a:pt x="13193" y="858"/>
                  </a:cubicBezTo>
                  <a:cubicBezTo>
                    <a:pt x="11853" y="216"/>
                    <a:pt x="10453" y="0"/>
                    <a:pt x="9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 flipH="1">
              <a:off x="2785138" y="4890675"/>
              <a:ext cx="542725" cy="591400"/>
            </a:xfrm>
            <a:custGeom>
              <a:avLst/>
              <a:gdLst/>
              <a:ahLst/>
              <a:cxnLst/>
              <a:rect l="l" t="t" r="r" b="b"/>
              <a:pathLst>
                <a:path w="21709" h="23656" extrusionOk="0">
                  <a:moveTo>
                    <a:pt x="21141" y="792"/>
                  </a:moveTo>
                  <a:lnTo>
                    <a:pt x="21141" y="792"/>
                  </a:lnTo>
                  <a:cubicBezTo>
                    <a:pt x="20933" y="1733"/>
                    <a:pt x="20535" y="2565"/>
                    <a:pt x="19806" y="3185"/>
                  </a:cubicBezTo>
                  <a:cubicBezTo>
                    <a:pt x="19497" y="3450"/>
                    <a:pt x="19123" y="3719"/>
                    <a:pt x="18739" y="3796"/>
                  </a:cubicBezTo>
                  <a:cubicBezTo>
                    <a:pt x="18708" y="3802"/>
                    <a:pt x="18676" y="3805"/>
                    <a:pt x="18643" y="3805"/>
                  </a:cubicBezTo>
                  <a:cubicBezTo>
                    <a:pt x="18369" y="3805"/>
                    <a:pt x="18042" y="3600"/>
                    <a:pt x="17628" y="3466"/>
                  </a:cubicBezTo>
                  <a:cubicBezTo>
                    <a:pt x="18704" y="2370"/>
                    <a:pt x="19963" y="1657"/>
                    <a:pt x="21141" y="792"/>
                  </a:cubicBezTo>
                  <a:close/>
                  <a:moveTo>
                    <a:pt x="14853" y="2855"/>
                  </a:moveTo>
                  <a:lnTo>
                    <a:pt x="14853" y="2855"/>
                  </a:lnTo>
                  <a:cubicBezTo>
                    <a:pt x="15521" y="3981"/>
                    <a:pt x="15513" y="4447"/>
                    <a:pt x="14809" y="5363"/>
                  </a:cubicBezTo>
                  <a:cubicBezTo>
                    <a:pt x="14480" y="4632"/>
                    <a:pt x="14496" y="3728"/>
                    <a:pt x="14853" y="2855"/>
                  </a:cubicBezTo>
                  <a:close/>
                  <a:moveTo>
                    <a:pt x="16171" y="5862"/>
                  </a:moveTo>
                  <a:cubicBezTo>
                    <a:pt x="17030" y="5862"/>
                    <a:pt x="17707" y="6519"/>
                    <a:pt x="18606" y="6732"/>
                  </a:cubicBezTo>
                  <a:cubicBezTo>
                    <a:pt x="18092" y="6966"/>
                    <a:pt x="17644" y="7083"/>
                    <a:pt x="17246" y="7083"/>
                  </a:cubicBezTo>
                  <a:cubicBezTo>
                    <a:pt x="16544" y="7083"/>
                    <a:pt x="15995" y="6719"/>
                    <a:pt x="15512" y="5992"/>
                  </a:cubicBezTo>
                  <a:cubicBezTo>
                    <a:pt x="15746" y="5900"/>
                    <a:pt x="15963" y="5862"/>
                    <a:pt x="16171" y="5862"/>
                  </a:cubicBezTo>
                  <a:close/>
                  <a:moveTo>
                    <a:pt x="10556" y="5105"/>
                  </a:moveTo>
                  <a:lnTo>
                    <a:pt x="10556" y="5105"/>
                  </a:lnTo>
                  <a:cubicBezTo>
                    <a:pt x="11542" y="5857"/>
                    <a:pt x="11845" y="6924"/>
                    <a:pt x="11371" y="8094"/>
                  </a:cubicBezTo>
                  <a:cubicBezTo>
                    <a:pt x="10338" y="7233"/>
                    <a:pt x="10585" y="6161"/>
                    <a:pt x="10556" y="5105"/>
                  </a:cubicBezTo>
                  <a:close/>
                  <a:moveTo>
                    <a:pt x="12513" y="8471"/>
                  </a:moveTo>
                  <a:cubicBezTo>
                    <a:pt x="13391" y="8471"/>
                    <a:pt x="14674" y="9141"/>
                    <a:pt x="15309" y="9967"/>
                  </a:cubicBezTo>
                  <a:cubicBezTo>
                    <a:pt x="15021" y="10005"/>
                    <a:pt x="14760" y="10024"/>
                    <a:pt x="14523" y="10024"/>
                  </a:cubicBezTo>
                  <a:cubicBezTo>
                    <a:pt x="13402" y="10024"/>
                    <a:pt x="12807" y="9585"/>
                    <a:pt x="12291" y="8487"/>
                  </a:cubicBezTo>
                  <a:cubicBezTo>
                    <a:pt x="12361" y="8477"/>
                    <a:pt x="12435" y="8471"/>
                    <a:pt x="12513" y="8471"/>
                  </a:cubicBezTo>
                  <a:close/>
                  <a:moveTo>
                    <a:pt x="7926" y="7838"/>
                  </a:moveTo>
                  <a:lnTo>
                    <a:pt x="7926" y="7838"/>
                  </a:lnTo>
                  <a:cubicBezTo>
                    <a:pt x="8912" y="8791"/>
                    <a:pt x="9059" y="9512"/>
                    <a:pt x="8467" y="10749"/>
                  </a:cubicBezTo>
                  <a:cubicBezTo>
                    <a:pt x="7810" y="9776"/>
                    <a:pt x="7907" y="8840"/>
                    <a:pt x="7926" y="7838"/>
                  </a:cubicBezTo>
                  <a:close/>
                  <a:moveTo>
                    <a:pt x="9575" y="11087"/>
                  </a:moveTo>
                  <a:cubicBezTo>
                    <a:pt x="10586" y="11087"/>
                    <a:pt x="11306" y="11752"/>
                    <a:pt x="12305" y="12198"/>
                  </a:cubicBezTo>
                  <a:cubicBezTo>
                    <a:pt x="11830" y="12283"/>
                    <a:pt x="11438" y="12329"/>
                    <a:pt x="11107" y="12329"/>
                  </a:cubicBezTo>
                  <a:cubicBezTo>
                    <a:pt x="10185" y="12329"/>
                    <a:pt x="9736" y="11971"/>
                    <a:pt x="9290" y="11105"/>
                  </a:cubicBezTo>
                  <a:cubicBezTo>
                    <a:pt x="9387" y="11093"/>
                    <a:pt x="9482" y="11087"/>
                    <a:pt x="9575" y="11087"/>
                  </a:cubicBezTo>
                  <a:close/>
                  <a:moveTo>
                    <a:pt x="5672" y="10492"/>
                  </a:moveTo>
                  <a:cubicBezTo>
                    <a:pt x="6435" y="11391"/>
                    <a:pt x="6552" y="12007"/>
                    <a:pt x="6140" y="12988"/>
                  </a:cubicBezTo>
                  <a:cubicBezTo>
                    <a:pt x="5653" y="12335"/>
                    <a:pt x="5541" y="11733"/>
                    <a:pt x="5672" y="10492"/>
                  </a:cubicBezTo>
                  <a:close/>
                  <a:moveTo>
                    <a:pt x="7630" y="13419"/>
                  </a:moveTo>
                  <a:cubicBezTo>
                    <a:pt x="8254" y="13419"/>
                    <a:pt x="8781" y="13748"/>
                    <a:pt x="9364" y="13984"/>
                  </a:cubicBezTo>
                  <a:cubicBezTo>
                    <a:pt x="8965" y="14178"/>
                    <a:pt x="8646" y="14279"/>
                    <a:pt x="8368" y="14279"/>
                  </a:cubicBezTo>
                  <a:cubicBezTo>
                    <a:pt x="7925" y="14279"/>
                    <a:pt x="7587" y="14023"/>
                    <a:pt x="7197" y="13472"/>
                  </a:cubicBezTo>
                  <a:cubicBezTo>
                    <a:pt x="7347" y="13435"/>
                    <a:pt x="7491" y="13419"/>
                    <a:pt x="7630" y="13419"/>
                  </a:cubicBezTo>
                  <a:close/>
                  <a:moveTo>
                    <a:pt x="21511" y="0"/>
                  </a:moveTo>
                  <a:lnTo>
                    <a:pt x="21511" y="0"/>
                  </a:lnTo>
                  <a:cubicBezTo>
                    <a:pt x="20086" y="986"/>
                    <a:pt x="18690" y="1883"/>
                    <a:pt x="17486" y="3047"/>
                  </a:cubicBezTo>
                  <a:cubicBezTo>
                    <a:pt x="17388" y="3142"/>
                    <a:pt x="17265" y="3270"/>
                    <a:pt x="17257" y="3388"/>
                  </a:cubicBezTo>
                  <a:cubicBezTo>
                    <a:pt x="17191" y="4366"/>
                    <a:pt x="16365" y="4543"/>
                    <a:pt x="15698" y="4985"/>
                  </a:cubicBezTo>
                  <a:cubicBezTo>
                    <a:pt x="15774" y="3526"/>
                    <a:pt x="15238" y="2058"/>
                    <a:pt x="14328" y="1305"/>
                  </a:cubicBezTo>
                  <a:lnTo>
                    <a:pt x="14328" y="1305"/>
                  </a:lnTo>
                  <a:cubicBezTo>
                    <a:pt x="14434" y="2927"/>
                    <a:pt x="13826" y="4466"/>
                    <a:pt x="14450" y="6011"/>
                  </a:cubicBezTo>
                  <a:cubicBezTo>
                    <a:pt x="13668" y="6622"/>
                    <a:pt x="12961" y="7244"/>
                    <a:pt x="12068" y="7862"/>
                  </a:cubicBezTo>
                  <a:cubicBezTo>
                    <a:pt x="12138" y="6192"/>
                    <a:pt x="11378" y="5104"/>
                    <a:pt x="10403" y="4094"/>
                  </a:cubicBezTo>
                  <a:lnTo>
                    <a:pt x="10403" y="4094"/>
                  </a:lnTo>
                  <a:cubicBezTo>
                    <a:pt x="10136" y="5704"/>
                    <a:pt x="9852" y="7301"/>
                    <a:pt x="11256" y="8610"/>
                  </a:cubicBezTo>
                  <a:cubicBezTo>
                    <a:pt x="10574" y="9206"/>
                    <a:pt x="9966" y="9737"/>
                    <a:pt x="9271" y="10343"/>
                  </a:cubicBezTo>
                  <a:cubicBezTo>
                    <a:pt x="9269" y="8732"/>
                    <a:pt x="8666" y="7513"/>
                    <a:pt x="7437" y="6706"/>
                  </a:cubicBezTo>
                  <a:lnTo>
                    <a:pt x="7437" y="6706"/>
                  </a:lnTo>
                  <a:cubicBezTo>
                    <a:pt x="7738" y="8295"/>
                    <a:pt x="7178" y="9876"/>
                    <a:pt x="8291" y="11095"/>
                  </a:cubicBezTo>
                  <a:cubicBezTo>
                    <a:pt x="7819" y="11620"/>
                    <a:pt x="7369" y="12119"/>
                    <a:pt x="6873" y="12668"/>
                  </a:cubicBezTo>
                  <a:cubicBezTo>
                    <a:pt x="6697" y="11070"/>
                    <a:pt x="6195" y="9915"/>
                    <a:pt x="5325" y="9168"/>
                  </a:cubicBezTo>
                  <a:lnTo>
                    <a:pt x="5325" y="9168"/>
                  </a:lnTo>
                  <a:cubicBezTo>
                    <a:pt x="5246" y="10759"/>
                    <a:pt x="4992" y="12272"/>
                    <a:pt x="5991" y="13695"/>
                  </a:cubicBezTo>
                  <a:cubicBezTo>
                    <a:pt x="5754" y="13972"/>
                    <a:pt x="5508" y="14259"/>
                    <a:pt x="5262" y="14548"/>
                  </a:cubicBezTo>
                  <a:cubicBezTo>
                    <a:pt x="3696" y="16384"/>
                    <a:pt x="2272" y="18322"/>
                    <a:pt x="1117" y="20442"/>
                  </a:cubicBezTo>
                  <a:cubicBezTo>
                    <a:pt x="687" y="21231"/>
                    <a:pt x="389" y="22094"/>
                    <a:pt x="57" y="22934"/>
                  </a:cubicBezTo>
                  <a:cubicBezTo>
                    <a:pt x="0" y="23076"/>
                    <a:pt x="76" y="23271"/>
                    <a:pt x="109" y="23656"/>
                  </a:cubicBezTo>
                  <a:cubicBezTo>
                    <a:pt x="1671" y="19734"/>
                    <a:pt x="3974" y="16594"/>
                    <a:pt x="6645" y="13681"/>
                  </a:cubicBezTo>
                  <a:cubicBezTo>
                    <a:pt x="7354" y="14333"/>
                    <a:pt x="8055" y="14657"/>
                    <a:pt x="8772" y="14657"/>
                  </a:cubicBezTo>
                  <a:cubicBezTo>
                    <a:pt x="9349" y="14657"/>
                    <a:pt x="9936" y="14447"/>
                    <a:pt x="10545" y="14030"/>
                  </a:cubicBezTo>
                  <a:cubicBezTo>
                    <a:pt x="9501" y="13643"/>
                    <a:pt x="8500" y="13272"/>
                    <a:pt x="7625" y="12946"/>
                  </a:cubicBezTo>
                  <a:cubicBezTo>
                    <a:pt x="8023" y="12507"/>
                    <a:pt x="8448" y="12037"/>
                    <a:pt x="8907" y="11530"/>
                  </a:cubicBezTo>
                  <a:cubicBezTo>
                    <a:pt x="9594" y="12597"/>
                    <a:pt x="10475" y="12791"/>
                    <a:pt x="11401" y="12791"/>
                  </a:cubicBezTo>
                  <a:cubicBezTo>
                    <a:pt x="11933" y="12791"/>
                    <a:pt x="12480" y="12727"/>
                    <a:pt x="13013" y="12727"/>
                  </a:cubicBezTo>
                  <a:cubicBezTo>
                    <a:pt x="13211" y="12727"/>
                    <a:pt x="13406" y="12736"/>
                    <a:pt x="13599" y="12760"/>
                  </a:cubicBezTo>
                  <a:cubicBezTo>
                    <a:pt x="13633" y="12667"/>
                    <a:pt x="13670" y="12574"/>
                    <a:pt x="13705" y="12482"/>
                  </a:cubicBezTo>
                  <a:cubicBezTo>
                    <a:pt x="12436" y="11820"/>
                    <a:pt x="11169" y="11160"/>
                    <a:pt x="9838" y="10467"/>
                  </a:cubicBezTo>
                  <a:cubicBezTo>
                    <a:pt x="10463" y="9936"/>
                    <a:pt x="11087" y="9407"/>
                    <a:pt x="11702" y="8885"/>
                  </a:cubicBezTo>
                  <a:cubicBezTo>
                    <a:pt x="12861" y="10003"/>
                    <a:pt x="13648" y="10498"/>
                    <a:pt x="14586" y="10498"/>
                  </a:cubicBezTo>
                  <a:cubicBezTo>
                    <a:pt x="15126" y="10498"/>
                    <a:pt x="15715" y="10334"/>
                    <a:pt x="16455" y="10031"/>
                  </a:cubicBezTo>
                  <a:cubicBezTo>
                    <a:pt x="15850" y="9655"/>
                    <a:pt x="15298" y="9304"/>
                    <a:pt x="14739" y="8966"/>
                  </a:cubicBezTo>
                  <a:cubicBezTo>
                    <a:pt x="14153" y="8614"/>
                    <a:pt x="13561" y="8271"/>
                    <a:pt x="12875" y="7867"/>
                  </a:cubicBezTo>
                  <a:cubicBezTo>
                    <a:pt x="13607" y="7280"/>
                    <a:pt x="14268" y="6748"/>
                    <a:pt x="14916" y="6227"/>
                  </a:cubicBezTo>
                  <a:cubicBezTo>
                    <a:pt x="15808" y="7068"/>
                    <a:pt x="16604" y="7479"/>
                    <a:pt x="17452" y="7479"/>
                  </a:cubicBezTo>
                  <a:cubicBezTo>
                    <a:pt x="18091" y="7479"/>
                    <a:pt x="18759" y="7246"/>
                    <a:pt x="19519" y="6788"/>
                  </a:cubicBezTo>
                  <a:cubicBezTo>
                    <a:pt x="18393" y="6277"/>
                    <a:pt x="17315" y="5788"/>
                    <a:pt x="16214" y="5289"/>
                  </a:cubicBezTo>
                  <a:cubicBezTo>
                    <a:pt x="17139" y="4483"/>
                    <a:pt x="17137" y="4472"/>
                    <a:pt x="18353" y="4330"/>
                  </a:cubicBezTo>
                  <a:cubicBezTo>
                    <a:pt x="19855" y="4155"/>
                    <a:pt x="21708" y="2060"/>
                    <a:pt x="215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0"/>
            <p:cNvSpPr/>
            <p:nvPr/>
          </p:nvSpPr>
          <p:spPr>
            <a:xfrm flipH="1">
              <a:off x="1450913" y="499078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 flipH="1">
              <a:off x="1625638" y="4743550"/>
              <a:ext cx="40425" cy="30600"/>
            </a:xfrm>
            <a:custGeom>
              <a:avLst/>
              <a:gdLst/>
              <a:ahLst/>
              <a:cxnLst/>
              <a:rect l="l" t="t" r="r" b="b"/>
              <a:pathLst>
                <a:path w="1617" h="1224" extrusionOk="0">
                  <a:moveTo>
                    <a:pt x="918" y="0"/>
                  </a:moveTo>
                  <a:cubicBezTo>
                    <a:pt x="809" y="0"/>
                    <a:pt x="696" y="42"/>
                    <a:pt x="595" y="143"/>
                  </a:cubicBezTo>
                  <a:lnTo>
                    <a:pt x="597" y="143"/>
                  </a:lnTo>
                  <a:lnTo>
                    <a:pt x="339" y="399"/>
                  </a:lnTo>
                  <a:cubicBezTo>
                    <a:pt x="0" y="739"/>
                    <a:pt x="329" y="1223"/>
                    <a:pt x="699" y="1223"/>
                  </a:cubicBezTo>
                  <a:cubicBezTo>
                    <a:pt x="808" y="1223"/>
                    <a:pt x="920" y="1181"/>
                    <a:pt x="1020" y="1081"/>
                  </a:cubicBezTo>
                  <a:cubicBezTo>
                    <a:pt x="1107" y="996"/>
                    <a:pt x="1192" y="910"/>
                    <a:pt x="1278" y="823"/>
                  </a:cubicBezTo>
                  <a:cubicBezTo>
                    <a:pt x="1617" y="484"/>
                    <a:pt x="1288" y="0"/>
                    <a:pt x="9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0"/>
            <p:cNvSpPr/>
            <p:nvPr/>
          </p:nvSpPr>
          <p:spPr>
            <a:xfrm flipH="1">
              <a:off x="485013" y="52220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0"/>
            <p:cNvSpPr/>
            <p:nvPr/>
          </p:nvSpPr>
          <p:spPr>
            <a:xfrm flipH="1">
              <a:off x="388538" y="49648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 flipH="1">
              <a:off x="-10062" y="42190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 flipH="1">
              <a:off x="-55037" y="4039075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 flipH="1">
              <a:off x="68838" y="3900825"/>
              <a:ext cx="43675" cy="33800"/>
            </a:xfrm>
            <a:custGeom>
              <a:avLst/>
              <a:gdLst/>
              <a:ahLst/>
              <a:cxnLst/>
              <a:rect l="l" t="t" r="r" b="b"/>
              <a:pathLst>
                <a:path w="1747" h="1352" extrusionOk="0">
                  <a:moveTo>
                    <a:pt x="700" y="0"/>
                  </a:moveTo>
                  <a:cubicBezTo>
                    <a:pt x="330" y="0"/>
                    <a:pt x="0" y="484"/>
                    <a:pt x="339" y="824"/>
                  </a:cubicBezTo>
                  <a:lnTo>
                    <a:pt x="725" y="1210"/>
                  </a:lnTo>
                  <a:cubicBezTo>
                    <a:pt x="825" y="1310"/>
                    <a:pt x="937" y="1352"/>
                    <a:pt x="1046" y="1352"/>
                  </a:cubicBezTo>
                  <a:cubicBezTo>
                    <a:pt x="1416" y="1352"/>
                    <a:pt x="1747" y="867"/>
                    <a:pt x="1407" y="528"/>
                  </a:cubicBezTo>
                  <a:lnTo>
                    <a:pt x="1022" y="142"/>
                  </a:lnTo>
                  <a:cubicBezTo>
                    <a:pt x="922" y="42"/>
                    <a:pt x="809" y="0"/>
                    <a:pt x="7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0"/>
            <p:cNvSpPr/>
            <p:nvPr/>
          </p:nvSpPr>
          <p:spPr>
            <a:xfrm flipH="1">
              <a:off x="-112937" y="45180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0"/>
            <p:cNvSpPr/>
            <p:nvPr/>
          </p:nvSpPr>
          <p:spPr>
            <a:xfrm flipH="1">
              <a:off x="2957313" y="46734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1" y="0"/>
                    <a:pt x="1" y="965"/>
                    <a:pt x="622" y="965"/>
                  </a:cubicBezTo>
                  <a:cubicBezTo>
                    <a:pt x="1242" y="965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0"/>
            <p:cNvSpPr/>
            <p:nvPr/>
          </p:nvSpPr>
          <p:spPr>
            <a:xfrm flipH="1">
              <a:off x="610363" y="51063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321063" y="3925100"/>
              <a:ext cx="553650" cy="617275"/>
            </a:xfrm>
            <a:custGeom>
              <a:avLst/>
              <a:gdLst/>
              <a:ahLst/>
              <a:cxnLst/>
              <a:rect l="l" t="t" r="r" b="b"/>
              <a:pathLst>
                <a:path w="22146" h="24691" extrusionOk="0">
                  <a:moveTo>
                    <a:pt x="14578" y="4200"/>
                  </a:moveTo>
                  <a:cubicBezTo>
                    <a:pt x="14549" y="4200"/>
                    <a:pt x="14533" y="4211"/>
                    <a:pt x="14517" y="4229"/>
                  </a:cubicBezTo>
                  <a:lnTo>
                    <a:pt x="14379" y="4369"/>
                  </a:lnTo>
                  <a:cubicBezTo>
                    <a:pt x="14343" y="4406"/>
                    <a:pt x="14351" y="4474"/>
                    <a:pt x="14387" y="4512"/>
                  </a:cubicBezTo>
                  <a:lnTo>
                    <a:pt x="14629" y="4761"/>
                  </a:lnTo>
                  <a:lnTo>
                    <a:pt x="14627" y="4761"/>
                  </a:lnTo>
                  <a:cubicBezTo>
                    <a:pt x="14646" y="4780"/>
                    <a:pt x="14671" y="4791"/>
                    <a:pt x="14697" y="4791"/>
                  </a:cubicBezTo>
                  <a:cubicBezTo>
                    <a:pt x="14724" y="4791"/>
                    <a:pt x="14747" y="4780"/>
                    <a:pt x="14766" y="4763"/>
                  </a:cubicBezTo>
                  <a:lnTo>
                    <a:pt x="14907" y="4619"/>
                  </a:lnTo>
                  <a:cubicBezTo>
                    <a:pt x="14945" y="4581"/>
                    <a:pt x="14943" y="4521"/>
                    <a:pt x="14907" y="4483"/>
                  </a:cubicBezTo>
                  <a:lnTo>
                    <a:pt x="14654" y="4229"/>
                  </a:lnTo>
                  <a:cubicBezTo>
                    <a:pt x="14635" y="4210"/>
                    <a:pt x="14611" y="4200"/>
                    <a:pt x="14585" y="4200"/>
                  </a:cubicBezTo>
                  <a:cubicBezTo>
                    <a:pt x="14582" y="4200"/>
                    <a:pt x="14580" y="4200"/>
                    <a:pt x="14578" y="4200"/>
                  </a:cubicBezTo>
                  <a:close/>
                  <a:moveTo>
                    <a:pt x="8431" y="6687"/>
                  </a:moveTo>
                  <a:cubicBezTo>
                    <a:pt x="8446" y="6687"/>
                    <a:pt x="8460" y="6688"/>
                    <a:pt x="8475" y="6690"/>
                  </a:cubicBezTo>
                  <a:cubicBezTo>
                    <a:pt x="8663" y="6715"/>
                    <a:pt x="8881" y="6909"/>
                    <a:pt x="9122" y="7265"/>
                  </a:cubicBezTo>
                  <a:cubicBezTo>
                    <a:pt x="8791" y="7251"/>
                    <a:pt x="8541" y="7105"/>
                    <a:pt x="8228" y="6755"/>
                  </a:cubicBezTo>
                  <a:cubicBezTo>
                    <a:pt x="8296" y="6709"/>
                    <a:pt x="8363" y="6687"/>
                    <a:pt x="8431" y="6687"/>
                  </a:cubicBezTo>
                  <a:close/>
                  <a:moveTo>
                    <a:pt x="10168" y="3490"/>
                  </a:moveTo>
                  <a:lnTo>
                    <a:pt x="10168" y="7649"/>
                  </a:lnTo>
                  <a:cubicBezTo>
                    <a:pt x="10057" y="7592"/>
                    <a:pt x="9974" y="7488"/>
                    <a:pt x="9882" y="7374"/>
                  </a:cubicBezTo>
                  <a:cubicBezTo>
                    <a:pt x="9828" y="7307"/>
                    <a:pt x="9776" y="7241"/>
                    <a:pt x="9716" y="7181"/>
                  </a:cubicBezTo>
                  <a:cubicBezTo>
                    <a:pt x="9419" y="6887"/>
                    <a:pt x="9167" y="6644"/>
                    <a:pt x="8896" y="6410"/>
                  </a:cubicBezTo>
                  <a:cubicBezTo>
                    <a:pt x="8735" y="6271"/>
                    <a:pt x="8541" y="6137"/>
                    <a:pt x="8323" y="6137"/>
                  </a:cubicBezTo>
                  <a:cubicBezTo>
                    <a:pt x="8182" y="6137"/>
                    <a:pt x="8034" y="6192"/>
                    <a:pt x="7878" y="6339"/>
                  </a:cubicBezTo>
                  <a:cubicBezTo>
                    <a:pt x="7867" y="6348"/>
                    <a:pt x="7830" y="6356"/>
                    <a:pt x="7785" y="6356"/>
                  </a:cubicBezTo>
                  <a:cubicBezTo>
                    <a:pt x="7767" y="6356"/>
                    <a:pt x="7747" y="6355"/>
                    <a:pt x="7728" y="6352"/>
                  </a:cubicBezTo>
                  <a:cubicBezTo>
                    <a:pt x="7154" y="6251"/>
                    <a:pt x="6579" y="6145"/>
                    <a:pt x="5943" y="6026"/>
                  </a:cubicBezTo>
                  <a:lnTo>
                    <a:pt x="5612" y="5966"/>
                  </a:lnTo>
                  <a:cubicBezTo>
                    <a:pt x="5783" y="5856"/>
                    <a:pt x="5952" y="5744"/>
                    <a:pt x="6120" y="5633"/>
                  </a:cubicBezTo>
                  <a:cubicBezTo>
                    <a:pt x="7435" y="4767"/>
                    <a:pt x="8678" y="3949"/>
                    <a:pt x="10168" y="3490"/>
                  </a:cubicBezTo>
                  <a:close/>
                  <a:moveTo>
                    <a:pt x="6153" y="6529"/>
                  </a:moveTo>
                  <a:lnTo>
                    <a:pt x="6153" y="6529"/>
                  </a:lnTo>
                  <a:cubicBezTo>
                    <a:pt x="6489" y="6543"/>
                    <a:pt x="6830" y="6623"/>
                    <a:pt x="7186" y="6707"/>
                  </a:cubicBezTo>
                  <a:cubicBezTo>
                    <a:pt x="7290" y="6732"/>
                    <a:pt x="7393" y="6758"/>
                    <a:pt x="7497" y="6780"/>
                  </a:cubicBezTo>
                  <a:cubicBezTo>
                    <a:pt x="7535" y="6788"/>
                    <a:pt x="7577" y="6813"/>
                    <a:pt x="7595" y="6837"/>
                  </a:cubicBezTo>
                  <a:cubicBezTo>
                    <a:pt x="7686" y="6962"/>
                    <a:pt x="7783" y="7086"/>
                    <a:pt x="7879" y="7211"/>
                  </a:cubicBezTo>
                  <a:cubicBezTo>
                    <a:pt x="8130" y="7538"/>
                    <a:pt x="8389" y="7875"/>
                    <a:pt x="8601" y="8271"/>
                  </a:cubicBezTo>
                  <a:lnTo>
                    <a:pt x="6153" y="6529"/>
                  </a:lnTo>
                  <a:close/>
                  <a:moveTo>
                    <a:pt x="13099" y="3030"/>
                  </a:moveTo>
                  <a:cubicBezTo>
                    <a:pt x="15612" y="3030"/>
                    <a:pt x="18029" y="4383"/>
                    <a:pt x="19691" y="6794"/>
                  </a:cubicBezTo>
                  <a:cubicBezTo>
                    <a:pt x="19535" y="6800"/>
                    <a:pt x="19382" y="6804"/>
                    <a:pt x="19228" y="6807"/>
                  </a:cubicBezTo>
                  <a:cubicBezTo>
                    <a:pt x="18756" y="6816"/>
                    <a:pt x="18311" y="6826"/>
                    <a:pt x="17872" y="6919"/>
                  </a:cubicBezTo>
                  <a:cubicBezTo>
                    <a:pt x="17115" y="7080"/>
                    <a:pt x="16371" y="7349"/>
                    <a:pt x="15652" y="7609"/>
                  </a:cubicBezTo>
                  <a:lnTo>
                    <a:pt x="15526" y="7655"/>
                  </a:lnTo>
                  <a:cubicBezTo>
                    <a:pt x="15103" y="7807"/>
                    <a:pt x="14681" y="7980"/>
                    <a:pt x="14273" y="8148"/>
                  </a:cubicBezTo>
                  <a:cubicBezTo>
                    <a:pt x="13918" y="8293"/>
                    <a:pt x="13550" y="8443"/>
                    <a:pt x="13185" y="8581"/>
                  </a:cubicBezTo>
                  <a:cubicBezTo>
                    <a:pt x="12959" y="8665"/>
                    <a:pt x="12699" y="8710"/>
                    <a:pt x="12446" y="8710"/>
                  </a:cubicBezTo>
                  <a:cubicBezTo>
                    <a:pt x="12437" y="8710"/>
                    <a:pt x="12429" y="8710"/>
                    <a:pt x="12420" y="8710"/>
                  </a:cubicBezTo>
                  <a:cubicBezTo>
                    <a:pt x="12124" y="8705"/>
                    <a:pt x="11983" y="8568"/>
                    <a:pt x="11955" y="8249"/>
                  </a:cubicBezTo>
                  <a:cubicBezTo>
                    <a:pt x="11806" y="6598"/>
                    <a:pt x="11662" y="4948"/>
                    <a:pt x="11517" y="3297"/>
                  </a:cubicBezTo>
                  <a:cubicBezTo>
                    <a:pt x="11515" y="3272"/>
                    <a:pt x="11520" y="3240"/>
                    <a:pt x="11525" y="3208"/>
                  </a:cubicBezTo>
                  <a:cubicBezTo>
                    <a:pt x="12050" y="3089"/>
                    <a:pt x="12576" y="3030"/>
                    <a:pt x="13099" y="3030"/>
                  </a:cubicBezTo>
                  <a:close/>
                  <a:moveTo>
                    <a:pt x="11797" y="9554"/>
                  </a:moveTo>
                  <a:cubicBezTo>
                    <a:pt x="11778" y="9554"/>
                    <a:pt x="11759" y="9560"/>
                    <a:pt x="11743" y="9571"/>
                  </a:cubicBezTo>
                  <a:lnTo>
                    <a:pt x="11672" y="9620"/>
                  </a:lnTo>
                  <a:cubicBezTo>
                    <a:pt x="11635" y="9645"/>
                    <a:pt x="11620" y="9691"/>
                    <a:pt x="11635" y="9732"/>
                  </a:cubicBezTo>
                  <a:lnTo>
                    <a:pt x="11760" y="10067"/>
                  </a:lnTo>
                  <a:cubicBezTo>
                    <a:pt x="11773" y="10105"/>
                    <a:pt x="11809" y="10130"/>
                    <a:pt x="11850" y="10130"/>
                  </a:cubicBezTo>
                  <a:lnTo>
                    <a:pt x="11929" y="10130"/>
                  </a:lnTo>
                  <a:cubicBezTo>
                    <a:pt x="11956" y="10130"/>
                    <a:pt x="11981" y="10119"/>
                    <a:pt x="11999" y="10099"/>
                  </a:cubicBezTo>
                  <a:cubicBezTo>
                    <a:pt x="12018" y="10080"/>
                    <a:pt x="12026" y="10053"/>
                    <a:pt x="12024" y="10027"/>
                  </a:cubicBezTo>
                  <a:cubicBezTo>
                    <a:pt x="12022" y="10005"/>
                    <a:pt x="12022" y="9982"/>
                    <a:pt x="12022" y="9960"/>
                  </a:cubicBezTo>
                  <a:cubicBezTo>
                    <a:pt x="12021" y="9896"/>
                    <a:pt x="12019" y="9833"/>
                    <a:pt x="12000" y="9767"/>
                  </a:cubicBezTo>
                  <a:cubicBezTo>
                    <a:pt x="11983" y="9708"/>
                    <a:pt x="11942" y="9664"/>
                    <a:pt x="11906" y="9626"/>
                  </a:cubicBezTo>
                  <a:cubicBezTo>
                    <a:pt x="11894" y="9615"/>
                    <a:pt x="11883" y="9603"/>
                    <a:pt x="11872" y="9590"/>
                  </a:cubicBezTo>
                  <a:cubicBezTo>
                    <a:pt x="11853" y="9566"/>
                    <a:pt x="11826" y="9554"/>
                    <a:pt x="11797" y="9554"/>
                  </a:cubicBezTo>
                  <a:close/>
                  <a:moveTo>
                    <a:pt x="11748" y="10571"/>
                  </a:moveTo>
                  <a:cubicBezTo>
                    <a:pt x="11736" y="10571"/>
                    <a:pt x="11725" y="10573"/>
                    <a:pt x="11714" y="10577"/>
                  </a:cubicBezTo>
                  <a:lnTo>
                    <a:pt x="10177" y="11113"/>
                  </a:lnTo>
                  <a:cubicBezTo>
                    <a:pt x="10140" y="11125"/>
                    <a:pt x="10113" y="11162"/>
                    <a:pt x="10113" y="11203"/>
                  </a:cubicBezTo>
                  <a:cubicBezTo>
                    <a:pt x="10113" y="11244"/>
                    <a:pt x="10138" y="11280"/>
                    <a:pt x="10176" y="11294"/>
                  </a:cubicBezTo>
                  <a:lnTo>
                    <a:pt x="10177" y="11294"/>
                  </a:lnTo>
                  <a:cubicBezTo>
                    <a:pt x="10372" y="11365"/>
                    <a:pt x="10553" y="11400"/>
                    <a:pt x="10724" y="11400"/>
                  </a:cubicBezTo>
                  <a:cubicBezTo>
                    <a:pt x="11146" y="11400"/>
                    <a:pt x="11496" y="11181"/>
                    <a:pt x="11823" y="10724"/>
                  </a:cubicBezTo>
                  <a:cubicBezTo>
                    <a:pt x="11849" y="10689"/>
                    <a:pt x="11849" y="10644"/>
                    <a:pt x="11823" y="10610"/>
                  </a:cubicBezTo>
                  <a:cubicBezTo>
                    <a:pt x="11805" y="10585"/>
                    <a:pt x="11777" y="10571"/>
                    <a:pt x="11748" y="10571"/>
                  </a:cubicBezTo>
                  <a:close/>
                  <a:moveTo>
                    <a:pt x="2336" y="13258"/>
                  </a:moveTo>
                  <a:cubicBezTo>
                    <a:pt x="2333" y="13258"/>
                    <a:pt x="2329" y="13259"/>
                    <a:pt x="2325" y="13259"/>
                  </a:cubicBezTo>
                  <a:lnTo>
                    <a:pt x="2325" y="13261"/>
                  </a:lnTo>
                  <a:lnTo>
                    <a:pt x="2171" y="13269"/>
                  </a:lnTo>
                  <a:cubicBezTo>
                    <a:pt x="2144" y="13269"/>
                    <a:pt x="2120" y="13281"/>
                    <a:pt x="2103" y="13302"/>
                  </a:cubicBezTo>
                  <a:cubicBezTo>
                    <a:pt x="2085" y="13321"/>
                    <a:pt x="2077" y="13348"/>
                    <a:pt x="2079" y="13375"/>
                  </a:cubicBezTo>
                  <a:lnTo>
                    <a:pt x="2153" y="14093"/>
                  </a:lnTo>
                  <a:cubicBezTo>
                    <a:pt x="2156" y="14119"/>
                    <a:pt x="2169" y="14142"/>
                    <a:pt x="2190" y="14158"/>
                  </a:cubicBezTo>
                  <a:cubicBezTo>
                    <a:pt x="2207" y="14172"/>
                    <a:pt x="2227" y="14179"/>
                    <a:pt x="2250" y="14179"/>
                  </a:cubicBezTo>
                  <a:lnTo>
                    <a:pt x="2261" y="14179"/>
                  </a:lnTo>
                  <a:lnTo>
                    <a:pt x="2343" y="14168"/>
                  </a:lnTo>
                  <a:cubicBezTo>
                    <a:pt x="2392" y="14161"/>
                    <a:pt x="2426" y="14120"/>
                    <a:pt x="2426" y="14073"/>
                  </a:cubicBezTo>
                  <a:lnTo>
                    <a:pt x="2426" y="13356"/>
                  </a:lnTo>
                  <a:cubicBezTo>
                    <a:pt x="2426" y="13330"/>
                    <a:pt x="2415" y="13305"/>
                    <a:pt x="2396" y="13286"/>
                  </a:cubicBezTo>
                  <a:cubicBezTo>
                    <a:pt x="2380" y="13270"/>
                    <a:pt x="2358" y="13258"/>
                    <a:pt x="2336" y="13258"/>
                  </a:cubicBezTo>
                  <a:close/>
                  <a:moveTo>
                    <a:pt x="2625" y="13184"/>
                  </a:moveTo>
                  <a:cubicBezTo>
                    <a:pt x="2602" y="13184"/>
                    <a:pt x="2581" y="13193"/>
                    <a:pt x="2564" y="13209"/>
                  </a:cubicBezTo>
                  <a:cubicBezTo>
                    <a:pt x="2543" y="13226"/>
                    <a:pt x="2531" y="13253"/>
                    <a:pt x="2531" y="13280"/>
                  </a:cubicBezTo>
                  <a:lnTo>
                    <a:pt x="2531" y="14368"/>
                  </a:lnTo>
                  <a:cubicBezTo>
                    <a:pt x="2531" y="14422"/>
                    <a:pt x="2573" y="14465"/>
                    <a:pt x="2627" y="14465"/>
                  </a:cubicBezTo>
                  <a:lnTo>
                    <a:pt x="2714" y="14466"/>
                  </a:lnTo>
                  <a:cubicBezTo>
                    <a:pt x="2739" y="14466"/>
                    <a:pt x="2764" y="14455"/>
                    <a:pt x="2782" y="14438"/>
                  </a:cubicBezTo>
                  <a:cubicBezTo>
                    <a:pt x="2801" y="14419"/>
                    <a:pt x="2810" y="14395"/>
                    <a:pt x="2810" y="14370"/>
                  </a:cubicBezTo>
                  <a:lnTo>
                    <a:pt x="2810" y="13291"/>
                  </a:lnTo>
                  <a:cubicBezTo>
                    <a:pt x="2810" y="13240"/>
                    <a:pt x="2774" y="13199"/>
                    <a:pt x="2725" y="13195"/>
                  </a:cubicBezTo>
                  <a:lnTo>
                    <a:pt x="2640" y="13185"/>
                  </a:lnTo>
                  <a:cubicBezTo>
                    <a:pt x="2635" y="13184"/>
                    <a:pt x="2630" y="13184"/>
                    <a:pt x="2625" y="13184"/>
                  </a:cubicBezTo>
                  <a:close/>
                  <a:moveTo>
                    <a:pt x="10651" y="1766"/>
                  </a:moveTo>
                  <a:cubicBezTo>
                    <a:pt x="10869" y="2302"/>
                    <a:pt x="11011" y="2896"/>
                    <a:pt x="11083" y="3570"/>
                  </a:cubicBezTo>
                  <a:cubicBezTo>
                    <a:pt x="11196" y="4660"/>
                    <a:pt x="11291" y="5771"/>
                    <a:pt x="11381" y="6843"/>
                  </a:cubicBezTo>
                  <a:cubicBezTo>
                    <a:pt x="11424" y="7342"/>
                    <a:pt x="11466" y="7840"/>
                    <a:pt x="11511" y="8337"/>
                  </a:cubicBezTo>
                  <a:cubicBezTo>
                    <a:pt x="11553" y="8821"/>
                    <a:pt x="11849" y="9122"/>
                    <a:pt x="12323" y="9162"/>
                  </a:cubicBezTo>
                  <a:cubicBezTo>
                    <a:pt x="12384" y="9167"/>
                    <a:pt x="12446" y="9170"/>
                    <a:pt x="12507" y="9170"/>
                  </a:cubicBezTo>
                  <a:cubicBezTo>
                    <a:pt x="12741" y="9170"/>
                    <a:pt x="12970" y="9132"/>
                    <a:pt x="13166" y="9062"/>
                  </a:cubicBezTo>
                  <a:cubicBezTo>
                    <a:pt x="14163" y="8707"/>
                    <a:pt x="14967" y="8394"/>
                    <a:pt x="15700" y="8081"/>
                  </a:cubicBezTo>
                  <a:cubicBezTo>
                    <a:pt x="16670" y="7668"/>
                    <a:pt x="17505" y="7431"/>
                    <a:pt x="18331" y="7337"/>
                  </a:cubicBezTo>
                  <a:cubicBezTo>
                    <a:pt x="18525" y="7316"/>
                    <a:pt x="18718" y="7298"/>
                    <a:pt x="18916" y="7298"/>
                  </a:cubicBezTo>
                  <a:cubicBezTo>
                    <a:pt x="19077" y="7298"/>
                    <a:pt x="19240" y="7310"/>
                    <a:pt x="19410" y="7341"/>
                  </a:cubicBezTo>
                  <a:cubicBezTo>
                    <a:pt x="19143" y="7355"/>
                    <a:pt x="18906" y="7369"/>
                    <a:pt x="18668" y="7397"/>
                  </a:cubicBezTo>
                  <a:cubicBezTo>
                    <a:pt x="17772" y="7511"/>
                    <a:pt x="16859" y="7813"/>
                    <a:pt x="15952" y="8296"/>
                  </a:cubicBezTo>
                  <a:cubicBezTo>
                    <a:pt x="15133" y="8732"/>
                    <a:pt x="14325" y="9223"/>
                    <a:pt x="13545" y="9697"/>
                  </a:cubicBezTo>
                  <a:lnTo>
                    <a:pt x="13226" y="9890"/>
                  </a:lnTo>
                  <a:cubicBezTo>
                    <a:pt x="12916" y="10078"/>
                    <a:pt x="12582" y="10342"/>
                    <a:pt x="12450" y="10869"/>
                  </a:cubicBezTo>
                  <a:cubicBezTo>
                    <a:pt x="12441" y="10906"/>
                    <a:pt x="12455" y="10945"/>
                    <a:pt x="12485" y="10969"/>
                  </a:cubicBezTo>
                  <a:lnTo>
                    <a:pt x="12683" y="11119"/>
                  </a:lnTo>
                  <a:cubicBezTo>
                    <a:pt x="12836" y="11236"/>
                    <a:pt x="12994" y="11356"/>
                    <a:pt x="13150" y="11479"/>
                  </a:cubicBezTo>
                  <a:cubicBezTo>
                    <a:pt x="13469" y="11730"/>
                    <a:pt x="13790" y="11980"/>
                    <a:pt x="14111" y="12229"/>
                  </a:cubicBezTo>
                  <a:cubicBezTo>
                    <a:pt x="14889" y="12834"/>
                    <a:pt x="15693" y="13458"/>
                    <a:pt x="16458" y="14106"/>
                  </a:cubicBezTo>
                  <a:cubicBezTo>
                    <a:pt x="16927" y="14504"/>
                    <a:pt x="17366" y="14959"/>
                    <a:pt x="17791" y="15400"/>
                  </a:cubicBezTo>
                  <a:cubicBezTo>
                    <a:pt x="17864" y="15475"/>
                    <a:pt x="17936" y="15550"/>
                    <a:pt x="18009" y="15626"/>
                  </a:cubicBezTo>
                  <a:cubicBezTo>
                    <a:pt x="17966" y="15592"/>
                    <a:pt x="17924" y="15559"/>
                    <a:pt x="17881" y="15526"/>
                  </a:cubicBezTo>
                  <a:cubicBezTo>
                    <a:pt x="17366" y="15133"/>
                    <a:pt x="16881" y="14760"/>
                    <a:pt x="16388" y="14406"/>
                  </a:cubicBezTo>
                  <a:cubicBezTo>
                    <a:pt x="15128" y="13499"/>
                    <a:pt x="13784" y="12721"/>
                    <a:pt x="12392" y="12092"/>
                  </a:cubicBezTo>
                  <a:cubicBezTo>
                    <a:pt x="11887" y="11863"/>
                    <a:pt x="11555" y="11735"/>
                    <a:pt x="11280" y="11735"/>
                  </a:cubicBezTo>
                  <a:cubicBezTo>
                    <a:pt x="10890" y="11735"/>
                    <a:pt x="10610" y="11994"/>
                    <a:pt x="10095" y="12585"/>
                  </a:cubicBezTo>
                  <a:cubicBezTo>
                    <a:pt x="9846" y="12871"/>
                    <a:pt x="9610" y="13177"/>
                    <a:pt x="9383" y="13474"/>
                  </a:cubicBezTo>
                  <a:cubicBezTo>
                    <a:pt x="9144" y="13785"/>
                    <a:pt x="8898" y="14108"/>
                    <a:pt x="8634" y="14405"/>
                  </a:cubicBezTo>
                  <a:cubicBezTo>
                    <a:pt x="8355" y="14720"/>
                    <a:pt x="8018" y="14987"/>
                    <a:pt x="7688" y="15153"/>
                  </a:cubicBezTo>
                  <a:cubicBezTo>
                    <a:pt x="7517" y="15240"/>
                    <a:pt x="7359" y="15283"/>
                    <a:pt x="7214" y="15283"/>
                  </a:cubicBezTo>
                  <a:cubicBezTo>
                    <a:pt x="7135" y="15283"/>
                    <a:pt x="7059" y="15270"/>
                    <a:pt x="6988" y="15243"/>
                  </a:cubicBezTo>
                  <a:cubicBezTo>
                    <a:pt x="6841" y="15190"/>
                    <a:pt x="6710" y="15079"/>
                    <a:pt x="6597" y="14913"/>
                  </a:cubicBezTo>
                  <a:lnTo>
                    <a:pt x="6597" y="14913"/>
                  </a:lnTo>
                  <a:cubicBezTo>
                    <a:pt x="6819" y="15046"/>
                    <a:pt x="7017" y="15113"/>
                    <a:pt x="7207" y="15113"/>
                  </a:cubicBezTo>
                  <a:cubicBezTo>
                    <a:pt x="7557" y="15113"/>
                    <a:pt x="7878" y="14885"/>
                    <a:pt x="8263" y="14416"/>
                  </a:cubicBezTo>
                  <a:cubicBezTo>
                    <a:pt x="8653" y="13939"/>
                    <a:pt x="8945" y="13360"/>
                    <a:pt x="9155" y="12648"/>
                  </a:cubicBezTo>
                  <a:cubicBezTo>
                    <a:pt x="9222" y="12425"/>
                    <a:pt x="9290" y="12203"/>
                    <a:pt x="9366" y="11958"/>
                  </a:cubicBezTo>
                  <a:lnTo>
                    <a:pt x="9487" y="11558"/>
                  </a:lnTo>
                  <a:cubicBezTo>
                    <a:pt x="9495" y="11533"/>
                    <a:pt x="9492" y="11504"/>
                    <a:pt x="9479" y="11481"/>
                  </a:cubicBezTo>
                  <a:cubicBezTo>
                    <a:pt x="9465" y="11459"/>
                    <a:pt x="9441" y="11441"/>
                    <a:pt x="9416" y="11435"/>
                  </a:cubicBezTo>
                  <a:cubicBezTo>
                    <a:pt x="9315" y="11414"/>
                    <a:pt x="9216" y="11391"/>
                    <a:pt x="9116" y="11365"/>
                  </a:cubicBezTo>
                  <a:cubicBezTo>
                    <a:pt x="8901" y="11315"/>
                    <a:pt x="8678" y="11261"/>
                    <a:pt x="8454" y="11234"/>
                  </a:cubicBezTo>
                  <a:cubicBezTo>
                    <a:pt x="7026" y="11068"/>
                    <a:pt x="6074" y="10370"/>
                    <a:pt x="5540" y="9103"/>
                  </a:cubicBezTo>
                  <a:cubicBezTo>
                    <a:pt x="5524" y="9066"/>
                    <a:pt x="5511" y="9029"/>
                    <a:pt x="5500" y="8993"/>
                  </a:cubicBezTo>
                  <a:lnTo>
                    <a:pt x="5500" y="8993"/>
                  </a:lnTo>
                  <a:lnTo>
                    <a:pt x="5515" y="9006"/>
                  </a:lnTo>
                  <a:cubicBezTo>
                    <a:pt x="6042" y="9511"/>
                    <a:pt x="6540" y="9990"/>
                    <a:pt x="7220" y="10234"/>
                  </a:cubicBezTo>
                  <a:cubicBezTo>
                    <a:pt x="7637" y="10385"/>
                    <a:pt x="8088" y="10547"/>
                    <a:pt x="8578" y="10547"/>
                  </a:cubicBezTo>
                  <a:cubicBezTo>
                    <a:pt x="8881" y="10547"/>
                    <a:pt x="9198" y="10485"/>
                    <a:pt x="9531" y="10320"/>
                  </a:cubicBezTo>
                  <a:cubicBezTo>
                    <a:pt x="9535" y="10318"/>
                    <a:pt x="9536" y="10317"/>
                    <a:pt x="9539" y="10313"/>
                  </a:cubicBezTo>
                  <a:lnTo>
                    <a:pt x="9566" y="10375"/>
                  </a:lnTo>
                  <a:cubicBezTo>
                    <a:pt x="9582" y="10412"/>
                    <a:pt x="9617" y="10435"/>
                    <a:pt x="9654" y="10435"/>
                  </a:cubicBezTo>
                  <a:cubicBezTo>
                    <a:pt x="9667" y="10435"/>
                    <a:pt x="9679" y="10432"/>
                    <a:pt x="9691" y="10427"/>
                  </a:cubicBezTo>
                  <a:lnTo>
                    <a:pt x="9858" y="10358"/>
                  </a:lnTo>
                  <a:cubicBezTo>
                    <a:pt x="9895" y="10343"/>
                    <a:pt x="9918" y="10307"/>
                    <a:pt x="9918" y="10268"/>
                  </a:cubicBezTo>
                  <a:cubicBezTo>
                    <a:pt x="9914" y="9838"/>
                    <a:pt x="9737" y="9462"/>
                    <a:pt x="9566" y="9099"/>
                  </a:cubicBezTo>
                  <a:cubicBezTo>
                    <a:pt x="9533" y="9026"/>
                    <a:pt x="9498" y="8955"/>
                    <a:pt x="9467" y="8882"/>
                  </a:cubicBezTo>
                  <a:cubicBezTo>
                    <a:pt x="9329" y="8574"/>
                    <a:pt x="9168" y="8273"/>
                    <a:pt x="9012" y="7980"/>
                  </a:cubicBezTo>
                  <a:cubicBezTo>
                    <a:pt x="8968" y="7897"/>
                    <a:pt x="8922" y="7813"/>
                    <a:pt x="8877" y="7729"/>
                  </a:cubicBezTo>
                  <a:lnTo>
                    <a:pt x="8877" y="7729"/>
                  </a:lnTo>
                  <a:cubicBezTo>
                    <a:pt x="9366" y="7753"/>
                    <a:pt x="9778" y="7954"/>
                    <a:pt x="10196" y="8367"/>
                  </a:cubicBezTo>
                  <a:cubicBezTo>
                    <a:pt x="10482" y="8649"/>
                    <a:pt x="10816" y="8887"/>
                    <a:pt x="11168" y="9138"/>
                  </a:cubicBezTo>
                  <a:cubicBezTo>
                    <a:pt x="11334" y="9257"/>
                    <a:pt x="11507" y="9380"/>
                    <a:pt x="11686" y="9516"/>
                  </a:cubicBezTo>
                  <a:cubicBezTo>
                    <a:pt x="11703" y="9529"/>
                    <a:pt x="11724" y="9536"/>
                    <a:pt x="11745" y="9536"/>
                  </a:cubicBezTo>
                  <a:cubicBezTo>
                    <a:pt x="11761" y="9536"/>
                    <a:pt x="11776" y="9533"/>
                    <a:pt x="11790" y="9525"/>
                  </a:cubicBezTo>
                  <a:cubicBezTo>
                    <a:pt x="11823" y="9508"/>
                    <a:pt x="11842" y="9473"/>
                    <a:pt x="11841" y="9435"/>
                  </a:cubicBezTo>
                  <a:cubicBezTo>
                    <a:pt x="11822" y="8974"/>
                    <a:pt x="11574" y="8829"/>
                    <a:pt x="11387" y="8718"/>
                  </a:cubicBezTo>
                  <a:cubicBezTo>
                    <a:pt x="10890" y="8424"/>
                    <a:pt x="10655" y="7984"/>
                    <a:pt x="10647" y="7330"/>
                  </a:cubicBezTo>
                  <a:cubicBezTo>
                    <a:pt x="10640" y="6864"/>
                    <a:pt x="10642" y="6399"/>
                    <a:pt x="10642" y="5935"/>
                  </a:cubicBezTo>
                  <a:lnTo>
                    <a:pt x="10645" y="2096"/>
                  </a:lnTo>
                  <a:cubicBezTo>
                    <a:pt x="10645" y="1984"/>
                    <a:pt x="10645" y="1875"/>
                    <a:pt x="10651" y="1766"/>
                  </a:cubicBezTo>
                  <a:close/>
                  <a:moveTo>
                    <a:pt x="12110" y="18735"/>
                  </a:moveTo>
                  <a:cubicBezTo>
                    <a:pt x="12095" y="18735"/>
                    <a:pt x="12081" y="18738"/>
                    <a:pt x="12067" y="18745"/>
                  </a:cubicBezTo>
                  <a:cubicBezTo>
                    <a:pt x="12040" y="18759"/>
                    <a:pt x="12022" y="18783"/>
                    <a:pt x="12016" y="18812"/>
                  </a:cubicBezTo>
                  <a:lnTo>
                    <a:pt x="11861" y="19526"/>
                  </a:lnTo>
                  <a:cubicBezTo>
                    <a:pt x="11857" y="19549"/>
                    <a:pt x="11861" y="19576"/>
                    <a:pt x="11876" y="19598"/>
                  </a:cubicBezTo>
                  <a:cubicBezTo>
                    <a:pt x="11888" y="19619"/>
                    <a:pt x="11910" y="19634"/>
                    <a:pt x="11936" y="19639"/>
                  </a:cubicBezTo>
                  <a:lnTo>
                    <a:pt x="12045" y="19663"/>
                  </a:lnTo>
                  <a:cubicBezTo>
                    <a:pt x="12052" y="19665"/>
                    <a:pt x="12059" y="19666"/>
                    <a:pt x="12065" y="19666"/>
                  </a:cubicBezTo>
                  <a:cubicBezTo>
                    <a:pt x="12087" y="19666"/>
                    <a:pt x="12109" y="19658"/>
                    <a:pt x="12125" y="19644"/>
                  </a:cubicBezTo>
                  <a:lnTo>
                    <a:pt x="12125" y="19644"/>
                  </a:lnTo>
                  <a:lnTo>
                    <a:pt x="12111" y="19677"/>
                  </a:lnTo>
                  <a:cubicBezTo>
                    <a:pt x="12092" y="19718"/>
                    <a:pt x="12105" y="19766"/>
                    <a:pt x="12139" y="19792"/>
                  </a:cubicBezTo>
                  <a:cubicBezTo>
                    <a:pt x="12157" y="19807"/>
                    <a:pt x="12179" y="19813"/>
                    <a:pt x="12199" y="19813"/>
                  </a:cubicBezTo>
                  <a:cubicBezTo>
                    <a:pt x="12220" y="19813"/>
                    <a:pt x="12242" y="19807"/>
                    <a:pt x="12259" y="19792"/>
                  </a:cubicBezTo>
                  <a:cubicBezTo>
                    <a:pt x="12714" y="19432"/>
                    <a:pt x="12729" y="19398"/>
                    <a:pt x="12673" y="18868"/>
                  </a:cubicBezTo>
                  <a:cubicBezTo>
                    <a:pt x="12668" y="18826"/>
                    <a:pt x="12635" y="18791"/>
                    <a:pt x="12593" y="18783"/>
                  </a:cubicBezTo>
                  <a:cubicBezTo>
                    <a:pt x="12588" y="18782"/>
                    <a:pt x="12583" y="18782"/>
                    <a:pt x="12578" y="18782"/>
                  </a:cubicBezTo>
                  <a:cubicBezTo>
                    <a:pt x="12541" y="18782"/>
                    <a:pt x="12505" y="18804"/>
                    <a:pt x="12488" y="18840"/>
                  </a:cubicBezTo>
                  <a:lnTo>
                    <a:pt x="12172" y="19541"/>
                  </a:lnTo>
                  <a:lnTo>
                    <a:pt x="12337" y="18911"/>
                  </a:lnTo>
                  <a:cubicBezTo>
                    <a:pt x="12349" y="18865"/>
                    <a:pt x="12324" y="18816"/>
                    <a:pt x="12280" y="18797"/>
                  </a:cubicBezTo>
                  <a:lnTo>
                    <a:pt x="12147" y="18742"/>
                  </a:lnTo>
                  <a:cubicBezTo>
                    <a:pt x="12135" y="18737"/>
                    <a:pt x="12123" y="18735"/>
                    <a:pt x="12110" y="18735"/>
                  </a:cubicBezTo>
                  <a:close/>
                  <a:moveTo>
                    <a:pt x="15394" y="21989"/>
                  </a:moveTo>
                  <a:cubicBezTo>
                    <a:pt x="15379" y="21989"/>
                    <a:pt x="15363" y="21993"/>
                    <a:pt x="15349" y="22001"/>
                  </a:cubicBezTo>
                  <a:cubicBezTo>
                    <a:pt x="14910" y="22236"/>
                    <a:pt x="14891" y="22255"/>
                    <a:pt x="14720" y="22670"/>
                  </a:cubicBezTo>
                  <a:cubicBezTo>
                    <a:pt x="14703" y="22713"/>
                    <a:pt x="14719" y="22764"/>
                    <a:pt x="14758" y="22787"/>
                  </a:cubicBezTo>
                  <a:cubicBezTo>
                    <a:pt x="14774" y="22798"/>
                    <a:pt x="14791" y="22803"/>
                    <a:pt x="14810" y="22803"/>
                  </a:cubicBezTo>
                  <a:cubicBezTo>
                    <a:pt x="14836" y="22803"/>
                    <a:pt x="14861" y="22794"/>
                    <a:pt x="14880" y="22773"/>
                  </a:cubicBezTo>
                  <a:lnTo>
                    <a:pt x="15464" y="22152"/>
                  </a:lnTo>
                  <a:cubicBezTo>
                    <a:pt x="15498" y="22118"/>
                    <a:pt x="15499" y="22065"/>
                    <a:pt x="15471" y="22028"/>
                  </a:cubicBezTo>
                  <a:cubicBezTo>
                    <a:pt x="15452" y="22003"/>
                    <a:pt x="15423" y="21989"/>
                    <a:pt x="15394" y="21989"/>
                  </a:cubicBezTo>
                  <a:close/>
                  <a:moveTo>
                    <a:pt x="15036" y="21675"/>
                  </a:moveTo>
                  <a:cubicBezTo>
                    <a:pt x="15012" y="21675"/>
                    <a:pt x="14989" y="21683"/>
                    <a:pt x="14970" y="21701"/>
                  </a:cubicBezTo>
                  <a:lnTo>
                    <a:pt x="13896" y="22683"/>
                  </a:lnTo>
                  <a:cubicBezTo>
                    <a:pt x="13877" y="22700"/>
                    <a:pt x="13866" y="22726"/>
                    <a:pt x="13866" y="22753"/>
                  </a:cubicBezTo>
                  <a:cubicBezTo>
                    <a:pt x="13866" y="22779"/>
                    <a:pt x="13875" y="22806"/>
                    <a:pt x="13896" y="22824"/>
                  </a:cubicBezTo>
                  <a:lnTo>
                    <a:pt x="14008" y="22929"/>
                  </a:lnTo>
                  <a:cubicBezTo>
                    <a:pt x="14027" y="22947"/>
                    <a:pt x="14051" y="22956"/>
                    <a:pt x="14074" y="22956"/>
                  </a:cubicBezTo>
                  <a:cubicBezTo>
                    <a:pt x="14093" y="22956"/>
                    <a:pt x="14111" y="22950"/>
                    <a:pt x="14126" y="22941"/>
                  </a:cubicBezTo>
                  <a:cubicBezTo>
                    <a:pt x="14603" y="22628"/>
                    <a:pt x="14929" y="22260"/>
                    <a:pt x="15125" y="21810"/>
                  </a:cubicBezTo>
                  <a:cubicBezTo>
                    <a:pt x="15142" y="21769"/>
                    <a:pt x="15128" y="21720"/>
                    <a:pt x="15092" y="21693"/>
                  </a:cubicBezTo>
                  <a:cubicBezTo>
                    <a:pt x="15074" y="21681"/>
                    <a:pt x="15055" y="21675"/>
                    <a:pt x="15036" y="21675"/>
                  </a:cubicBezTo>
                  <a:close/>
                  <a:moveTo>
                    <a:pt x="4794" y="6646"/>
                  </a:moveTo>
                  <a:cubicBezTo>
                    <a:pt x="4900" y="6646"/>
                    <a:pt x="5015" y="6668"/>
                    <a:pt x="5151" y="6710"/>
                  </a:cubicBezTo>
                  <a:cubicBezTo>
                    <a:pt x="5952" y="6965"/>
                    <a:pt x="6642" y="7439"/>
                    <a:pt x="7311" y="7898"/>
                  </a:cubicBezTo>
                  <a:lnTo>
                    <a:pt x="7536" y="8051"/>
                  </a:lnTo>
                  <a:cubicBezTo>
                    <a:pt x="7674" y="8146"/>
                    <a:pt x="7799" y="8257"/>
                    <a:pt x="7930" y="8374"/>
                  </a:cubicBezTo>
                  <a:cubicBezTo>
                    <a:pt x="8209" y="8623"/>
                    <a:pt x="8500" y="8881"/>
                    <a:pt x="8919" y="8960"/>
                  </a:cubicBezTo>
                  <a:cubicBezTo>
                    <a:pt x="8960" y="8977"/>
                    <a:pt x="9029" y="9133"/>
                    <a:pt x="9058" y="9201"/>
                  </a:cubicBezTo>
                  <a:lnTo>
                    <a:pt x="9083" y="9253"/>
                  </a:lnTo>
                  <a:cubicBezTo>
                    <a:pt x="9201" y="9517"/>
                    <a:pt x="9315" y="9784"/>
                    <a:pt x="9427" y="10050"/>
                  </a:cubicBezTo>
                  <a:lnTo>
                    <a:pt x="9462" y="10130"/>
                  </a:lnTo>
                  <a:cubicBezTo>
                    <a:pt x="9255" y="10099"/>
                    <a:pt x="9053" y="10070"/>
                    <a:pt x="8859" y="10043"/>
                  </a:cubicBezTo>
                  <a:cubicBezTo>
                    <a:pt x="8407" y="9980"/>
                    <a:pt x="7980" y="9922"/>
                    <a:pt x="7570" y="9819"/>
                  </a:cubicBezTo>
                  <a:cubicBezTo>
                    <a:pt x="7031" y="9686"/>
                    <a:pt x="6524" y="9348"/>
                    <a:pt x="6061" y="8818"/>
                  </a:cubicBezTo>
                  <a:cubicBezTo>
                    <a:pt x="5777" y="8492"/>
                    <a:pt x="5513" y="8138"/>
                    <a:pt x="5233" y="7764"/>
                  </a:cubicBezTo>
                  <a:cubicBezTo>
                    <a:pt x="5102" y="7587"/>
                    <a:pt x="4965" y="7405"/>
                    <a:pt x="4820" y="7216"/>
                  </a:cubicBezTo>
                  <a:cubicBezTo>
                    <a:pt x="4801" y="7192"/>
                    <a:pt x="4773" y="7178"/>
                    <a:pt x="4744" y="7178"/>
                  </a:cubicBezTo>
                  <a:cubicBezTo>
                    <a:pt x="4731" y="7178"/>
                    <a:pt x="4718" y="7181"/>
                    <a:pt x="4706" y="7186"/>
                  </a:cubicBezTo>
                  <a:cubicBezTo>
                    <a:pt x="4666" y="7202"/>
                    <a:pt x="4643" y="7244"/>
                    <a:pt x="4647" y="7287"/>
                  </a:cubicBezTo>
                  <a:cubicBezTo>
                    <a:pt x="4829" y="8585"/>
                    <a:pt x="5034" y="9645"/>
                    <a:pt x="5864" y="10514"/>
                  </a:cubicBezTo>
                  <a:cubicBezTo>
                    <a:pt x="6615" y="11299"/>
                    <a:pt x="7580" y="11681"/>
                    <a:pt x="8813" y="11681"/>
                  </a:cubicBezTo>
                  <a:cubicBezTo>
                    <a:pt x="8857" y="11681"/>
                    <a:pt x="8902" y="11681"/>
                    <a:pt x="8947" y="11680"/>
                  </a:cubicBezTo>
                  <a:lnTo>
                    <a:pt x="8947" y="11680"/>
                  </a:lnTo>
                  <a:cubicBezTo>
                    <a:pt x="8742" y="12451"/>
                    <a:pt x="8528" y="13141"/>
                    <a:pt x="8133" y="13749"/>
                  </a:cubicBezTo>
                  <a:cubicBezTo>
                    <a:pt x="8018" y="13927"/>
                    <a:pt x="7892" y="14089"/>
                    <a:pt x="7756" y="14231"/>
                  </a:cubicBezTo>
                  <a:cubicBezTo>
                    <a:pt x="7507" y="14491"/>
                    <a:pt x="7310" y="14612"/>
                    <a:pt x="7150" y="14612"/>
                  </a:cubicBezTo>
                  <a:cubicBezTo>
                    <a:pt x="7138" y="14612"/>
                    <a:pt x="7125" y="14611"/>
                    <a:pt x="7113" y="14610"/>
                  </a:cubicBezTo>
                  <a:cubicBezTo>
                    <a:pt x="6944" y="14588"/>
                    <a:pt x="6780" y="14422"/>
                    <a:pt x="6597" y="14085"/>
                  </a:cubicBezTo>
                  <a:cubicBezTo>
                    <a:pt x="6443" y="13806"/>
                    <a:pt x="6325" y="13495"/>
                    <a:pt x="6211" y="13196"/>
                  </a:cubicBezTo>
                  <a:cubicBezTo>
                    <a:pt x="6148" y="13030"/>
                    <a:pt x="6085" y="12864"/>
                    <a:pt x="6015" y="12702"/>
                  </a:cubicBezTo>
                  <a:lnTo>
                    <a:pt x="5985" y="12629"/>
                  </a:lnTo>
                  <a:cubicBezTo>
                    <a:pt x="5911" y="12441"/>
                    <a:pt x="5819" y="12207"/>
                    <a:pt x="5467" y="12100"/>
                  </a:cubicBezTo>
                  <a:cubicBezTo>
                    <a:pt x="5458" y="12097"/>
                    <a:pt x="5449" y="12096"/>
                    <a:pt x="5440" y="12096"/>
                  </a:cubicBezTo>
                  <a:cubicBezTo>
                    <a:pt x="5420" y="12096"/>
                    <a:pt x="5401" y="12102"/>
                    <a:pt x="5385" y="12113"/>
                  </a:cubicBezTo>
                  <a:cubicBezTo>
                    <a:pt x="5361" y="12130"/>
                    <a:pt x="5346" y="12155"/>
                    <a:pt x="5344" y="12185"/>
                  </a:cubicBezTo>
                  <a:cubicBezTo>
                    <a:pt x="5338" y="12266"/>
                    <a:pt x="5325" y="12345"/>
                    <a:pt x="5314" y="12421"/>
                  </a:cubicBezTo>
                  <a:cubicBezTo>
                    <a:pt x="5289" y="12590"/>
                    <a:pt x="5263" y="12751"/>
                    <a:pt x="5303" y="12904"/>
                  </a:cubicBezTo>
                  <a:lnTo>
                    <a:pt x="5339" y="13048"/>
                  </a:lnTo>
                  <a:cubicBezTo>
                    <a:pt x="5480" y="13607"/>
                    <a:pt x="5625" y="14187"/>
                    <a:pt x="5857" y="14722"/>
                  </a:cubicBezTo>
                  <a:cubicBezTo>
                    <a:pt x="6083" y="15245"/>
                    <a:pt x="6418" y="15586"/>
                    <a:pt x="6824" y="15711"/>
                  </a:cubicBezTo>
                  <a:cubicBezTo>
                    <a:pt x="6941" y="15747"/>
                    <a:pt x="7063" y="15764"/>
                    <a:pt x="7190" y="15764"/>
                  </a:cubicBezTo>
                  <a:cubicBezTo>
                    <a:pt x="7510" y="15764"/>
                    <a:pt x="7857" y="15651"/>
                    <a:pt x="8211" y="15426"/>
                  </a:cubicBezTo>
                  <a:cubicBezTo>
                    <a:pt x="8539" y="15218"/>
                    <a:pt x="8813" y="14921"/>
                    <a:pt x="9013" y="14684"/>
                  </a:cubicBezTo>
                  <a:cubicBezTo>
                    <a:pt x="9457" y="14163"/>
                    <a:pt x="9898" y="13623"/>
                    <a:pt x="10323" y="13101"/>
                  </a:cubicBezTo>
                  <a:cubicBezTo>
                    <a:pt x="10528" y="12849"/>
                    <a:pt x="10733" y="12597"/>
                    <a:pt x="10940" y="12346"/>
                  </a:cubicBezTo>
                  <a:cubicBezTo>
                    <a:pt x="10991" y="12285"/>
                    <a:pt x="11048" y="12226"/>
                    <a:pt x="11111" y="12162"/>
                  </a:cubicBezTo>
                  <a:lnTo>
                    <a:pt x="11173" y="12097"/>
                  </a:lnTo>
                  <a:cubicBezTo>
                    <a:pt x="12842" y="12621"/>
                    <a:pt x="14332" y="13604"/>
                    <a:pt x="15648" y="14471"/>
                  </a:cubicBezTo>
                  <a:cubicBezTo>
                    <a:pt x="17222" y="15509"/>
                    <a:pt x="18480" y="16600"/>
                    <a:pt x="19491" y="17807"/>
                  </a:cubicBezTo>
                  <a:cubicBezTo>
                    <a:pt x="19510" y="17829"/>
                    <a:pt x="19537" y="17842"/>
                    <a:pt x="19565" y="17842"/>
                  </a:cubicBezTo>
                  <a:cubicBezTo>
                    <a:pt x="19566" y="17842"/>
                    <a:pt x="19568" y="17842"/>
                    <a:pt x="19570" y="17842"/>
                  </a:cubicBezTo>
                  <a:cubicBezTo>
                    <a:pt x="19600" y="17840"/>
                    <a:pt x="19628" y="17824"/>
                    <a:pt x="19646" y="17799"/>
                  </a:cubicBezTo>
                  <a:cubicBezTo>
                    <a:pt x="19865" y="17475"/>
                    <a:pt x="19862" y="17188"/>
                    <a:pt x="19636" y="16894"/>
                  </a:cubicBezTo>
                  <a:cubicBezTo>
                    <a:pt x="19548" y="16780"/>
                    <a:pt x="19462" y="16666"/>
                    <a:pt x="19375" y="16553"/>
                  </a:cubicBezTo>
                  <a:cubicBezTo>
                    <a:pt x="19096" y="16186"/>
                    <a:pt x="18808" y="15807"/>
                    <a:pt x="18497" y="15457"/>
                  </a:cubicBezTo>
                  <a:cubicBezTo>
                    <a:pt x="17189" y="13976"/>
                    <a:pt x="15622" y="12631"/>
                    <a:pt x="13703" y="11339"/>
                  </a:cubicBezTo>
                  <a:lnTo>
                    <a:pt x="12891" y="10795"/>
                  </a:lnTo>
                  <a:cubicBezTo>
                    <a:pt x="12926" y="10756"/>
                    <a:pt x="12961" y="10716"/>
                    <a:pt x="12994" y="10678"/>
                  </a:cubicBezTo>
                  <a:cubicBezTo>
                    <a:pt x="13103" y="10553"/>
                    <a:pt x="13206" y="10435"/>
                    <a:pt x="13326" y="10358"/>
                  </a:cubicBezTo>
                  <a:cubicBezTo>
                    <a:pt x="14532" y="9574"/>
                    <a:pt x="15900" y="8686"/>
                    <a:pt x="17407" y="8165"/>
                  </a:cubicBezTo>
                  <a:cubicBezTo>
                    <a:pt x="18132" y="7915"/>
                    <a:pt x="18920" y="7782"/>
                    <a:pt x="19629" y="7782"/>
                  </a:cubicBezTo>
                  <a:cubicBezTo>
                    <a:pt x="19857" y="7782"/>
                    <a:pt x="20077" y="7796"/>
                    <a:pt x="20284" y="7824"/>
                  </a:cubicBezTo>
                  <a:cubicBezTo>
                    <a:pt x="20318" y="7916"/>
                    <a:pt x="20352" y="8009"/>
                    <a:pt x="20386" y="8100"/>
                  </a:cubicBezTo>
                  <a:cubicBezTo>
                    <a:pt x="20473" y="8340"/>
                    <a:pt x="20562" y="8587"/>
                    <a:pt x="20675" y="8821"/>
                  </a:cubicBezTo>
                  <a:cubicBezTo>
                    <a:pt x="21519" y="10544"/>
                    <a:pt x="21508" y="12368"/>
                    <a:pt x="21407" y="13765"/>
                  </a:cubicBezTo>
                  <a:lnTo>
                    <a:pt x="21405" y="13766"/>
                  </a:lnTo>
                  <a:cubicBezTo>
                    <a:pt x="21287" y="15376"/>
                    <a:pt x="20745" y="16982"/>
                    <a:pt x="19696" y="18821"/>
                  </a:cubicBezTo>
                  <a:cubicBezTo>
                    <a:pt x="19473" y="19214"/>
                    <a:pt x="19194" y="19593"/>
                    <a:pt x="18889" y="19917"/>
                  </a:cubicBezTo>
                  <a:cubicBezTo>
                    <a:pt x="16554" y="22399"/>
                    <a:pt x="13991" y="23768"/>
                    <a:pt x="11049" y="24105"/>
                  </a:cubicBezTo>
                  <a:cubicBezTo>
                    <a:pt x="10646" y="24151"/>
                    <a:pt x="10251" y="24173"/>
                    <a:pt x="9866" y="24173"/>
                  </a:cubicBezTo>
                  <a:cubicBezTo>
                    <a:pt x="8090" y="24173"/>
                    <a:pt x="6518" y="23686"/>
                    <a:pt x="5177" y="22716"/>
                  </a:cubicBezTo>
                  <a:cubicBezTo>
                    <a:pt x="3016" y="21152"/>
                    <a:pt x="1657" y="19314"/>
                    <a:pt x="1021" y="17093"/>
                  </a:cubicBezTo>
                  <a:cubicBezTo>
                    <a:pt x="613" y="15667"/>
                    <a:pt x="580" y="14258"/>
                    <a:pt x="924" y="12907"/>
                  </a:cubicBezTo>
                  <a:cubicBezTo>
                    <a:pt x="1572" y="10359"/>
                    <a:pt x="2654" y="8397"/>
                    <a:pt x="4235" y="6908"/>
                  </a:cubicBezTo>
                  <a:cubicBezTo>
                    <a:pt x="4426" y="6728"/>
                    <a:pt x="4590" y="6646"/>
                    <a:pt x="4794" y="6646"/>
                  </a:cubicBezTo>
                  <a:close/>
                  <a:moveTo>
                    <a:pt x="10293" y="1"/>
                  </a:moveTo>
                  <a:cubicBezTo>
                    <a:pt x="10279" y="1"/>
                    <a:pt x="10265" y="4"/>
                    <a:pt x="10252" y="10"/>
                  </a:cubicBezTo>
                  <a:cubicBezTo>
                    <a:pt x="10219" y="27"/>
                    <a:pt x="10198" y="60"/>
                    <a:pt x="10198" y="97"/>
                  </a:cubicBezTo>
                  <a:lnTo>
                    <a:pt x="10198" y="2968"/>
                  </a:lnTo>
                  <a:cubicBezTo>
                    <a:pt x="8554" y="3486"/>
                    <a:pt x="7178" y="4374"/>
                    <a:pt x="5799" y="5314"/>
                  </a:cubicBezTo>
                  <a:cubicBezTo>
                    <a:pt x="5308" y="5648"/>
                    <a:pt x="4871" y="5911"/>
                    <a:pt x="4366" y="5911"/>
                  </a:cubicBezTo>
                  <a:cubicBezTo>
                    <a:pt x="4205" y="5911"/>
                    <a:pt x="4037" y="5884"/>
                    <a:pt x="3858" y="5824"/>
                  </a:cubicBezTo>
                  <a:cubicBezTo>
                    <a:pt x="3763" y="5793"/>
                    <a:pt x="3664" y="5783"/>
                    <a:pt x="3563" y="5783"/>
                  </a:cubicBezTo>
                  <a:cubicBezTo>
                    <a:pt x="3481" y="5783"/>
                    <a:pt x="3399" y="5789"/>
                    <a:pt x="3317" y="5796"/>
                  </a:cubicBezTo>
                  <a:cubicBezTo>
                    <a:pt x="3276" y="5799"/>
                    <a:pt x="3235" y="5801"/>
                    <a:pt x="3194" y="5804"/>
                  </a:cubicBezTo>
                  <a:cubicBezTo>
                    <a:pt x="3107" y="5808"/>
                    <a:pt x="3030" y="5837"/>
                    <a:pt x="2954" y="5865"/>
                  </a:cubicBezTo>
                  <a:cubicBezTo>
                    <a:pt x="2924" y="5876"/>
                    <a:pt x="2896" y="5887"/>
                    <a:pt x="2866" y="5897"/>
                  </a:cubicBezTo>
                  <a:cubicBezTo>
                    <a:pt x="2825" y="5910"/>
                    <a:pt x="2798" y="5946"/>
                    <a:pt x="2798" y="5989"/>
                  </a:cubicBezTo>
                  <a:lnTo>
                    <a:pt x="2796" y="6112"/>
                  </a:lnTo>
                  <a:cubicBezTo>
                    <a:pt x="2796" y="6156"/>
                    <a:pt x="2828" y="6195"/>
                    <a:pt x="2872" y="6206"/>
                  </a:cubicBezTo>
                  <a:lnTo>
                    <a:pt x="4031" y="6475"/>
                  </a:lnTo>
                  <a:cubicBezTo>
                    <a:pt x="2052" y="8558"/>
                    <a:pt x="1615" y="9246"/>
                    <a:pt x="793" y="11473"/>
                  </a:cubicBezTo>
                  <a:cubicBezTo>
                    <a:pt x="157" y="13199"/>
                    <a:pt x="0" y="14817"/>
                    <a:pt x="313" y="16422"/>
                  </a:cubicBezTo>
                  <a:cubicBezTo>
                    <a:pt x="799" y="18922"/>
                    <a:pt x="2182" y="21034"/>
                    <a:pt x="4535" y="22882"/>
                  </a:cubicBezTo>
                  <a:cubicBezTo>
                    <a:pt x="5050" y="23285"/>
                    <a:pt x="5560" y="23602"/>
                    <a:pt x="6053" y="23822"/>
                  </a:cubicBezTo>
                  <a:cubicBezTo>
                    <a:pt x="7345" y="24400"/>
                    <a:pt x="8669" y="24691"/>
                    <a:pt x="10007" y="24691"/>
                  </a:cubicBezTo>
                  <a:cubicBezTo>
                    <a:pt x="10470" y="24691"/>
                    <a:pt x="10934" y="24656"/>
                    <a:pt x="11400" y="24586"/>
                  </a:cubicBezTo>
                  <a:cubicBezTo>
                    <a:pt x="13212" y="24315"/>
                    <a:pt x="14728" y="23773"/>
                    <a:pt x="16038" y="22931"/>
                  </a:cubicBezTo>
                  <a:cubicBezTo>
                    <a:pt x="16937" y="22353"/>
                    <a:pt x="17846" y="21625"/>
                    <a:pt x="18905" y="20639"/>
                  </a:cubicBezTo>
                  <a:cubicBezTo>
                    <a:pt x="19407" y="20170"/>
                    <a:pt x="19873" y="19559"/>
                    <a:pt x="20331" y="18772"/>
                  </a:cubicBezTo>
                  <a:cubicBezTo>
                    <a:pt x="21611" y="16573"/>
                    <a:pt x="22146" y="14125"/>
                    <a:pt x="21925" y="11495"/>
                  </a:cubicBezTo>
                  <a:cubicBezTo>
                    <a:pt x="21851" y="10620"/>
                    <a:pt x="21644" y="9794"/>
                    <a:pt x="21293" y="8968"/>
                  </a:cubicBezTo>
                  <a:cubicBezTo>
                    <a:pt x="21187" y="8718"/>
                    <a:pt x="21105" y="8454"/>
                    <a:pt x="21018" y="8175"/>
                  </a:cubicBezTo>
                  <a:cubicBezTo>
                    <a:pt x="20990" y="8080"/>
                    <a:pt x="20960" y="7984"/>
                    <a:pt x="20928" y="7884"/>
                  </a:cubicBezTo>
                  <a:lnTo>
                    <a:pt x="21284" y="7884"/>
                  </a:lnTo>
                  <a:cubicBezTo>
                    <a:pt x="21318" y="7884"/>
                    <a:pt x="21350" y="7865"/>
                    <a:pt x="21367" y="7835"/>
                  </a:cubicBezTo>
                  <a:cubicBezTo>
                    <a:pt x="21385" y="7805"/>
                    <a:pt x="21383" y="7767"/>
                    <a:pt x="21366" y="7737"/>
                  </a:cubicBezTo>
                  <a:cubicBezTo>
                    <a:pt x="21224" y="7506"/>
                    <a:pt x="21037" y="7377"/>
                    <a:pt x="20857" y="7252"/>
                  </a:cubicBezTo>
                  <a:lnTo>
                    <a:pt x="20802" y="7214"/>
                  </a:lnTo>
                  <a:cubicBezTo>
                    <a:pt x="20761" y="7186"/>
                    <a:pt x="20716" y="7157"/>
                    <a:pt x="20671" y="7131"/>
                  </a:cubicBezTo>
                  <a:cubicBezTo>
                    <a:pt x="20562" y="7063"/>
                    <a:pt x="20448" y="6993"/>
                    <a:pt x="20402" y="6906"/>
                  </a:cubicBezTo>
                  <a:cubicBezTo>
                    <a:pt x="19991" y="6126"/>
                    <a:pt x="19364" y="5527"/>
                    <a:pt x="18756" y="4948"/>
                  </a:cubicBezTo>
                  <a:lnTo>
                    <a:pt x="18630" y="4826"/>
                  </a:lnTo>
                  <a:cubicBezTo>
                    <a:pt x="17054" y="3317"/>
                    <a:pt x="15184" y="2557"/>
                    <a:pt x="13052" y="2557"/>
                  </a:cubicBezTo>
                  <a:cubicBezTo>
                    <a:pt x="13026" y="2557"/>
                    <a:pt x="13000" y="2557"/>
                    <a:pt x="12973" y="2558"/>
                  </a:cubicBezTo>
                  <a:cubicBezTo>
                    <a:pt x="12599" y="2561"/>
                    <a:pt x="12218" y="2591"/>
                    <a:pt x="11849" y="2621"/>
                  </a:cubicBezTo>
                  <a:cubicBezTo>
                    <a:pt x="11702" y="2632"/>
                    <a:pt x="11553" y="2645"/>
                    <a:pt x="11405" y="2654"/>
                  </a:cubicBezTo>
                  <a:cubicBezTo>
                    <a:pt x="11370" y="2531"/>
                    <a:pt x="11337" y="2409"/>
                    <a:pt x="11304" y="2288"/>
                  </a:cubicBezTo>
                  <a:cubicBezTo>
                    <a:pt x="11212" y="1953"/>
                    <a:pt x="11125" y="1634"/>
                    <a:pt x="11021" y="1315"/>
                  </a:cubicBezTo>
                  <a:cubicBezTo>
                    <a:pt x="10996" y="1239"/>
                    <a:pt x="10974" y="1160"/>
                    <a:pt x="10950" y="1081"/>
                  </a:cubicBezTo>
                  <a:cubicBezTo>
                    <a:pt x="10842" y="708"/>
                    <a:pt x="10730" y="323"/>
                    <a:pt x="10354" y="22"/>
                  </a:cubicBezTo>
                  <a:cubicBezTo>
                    <a:pt x="10336" y="8"/>
                    <a:pt x="10314" y="1"/>
                    <a:pt x="102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1"/>
          <p:cNvSpPr txBox="1">
            <a:spLocks noGrp="1"/>
          </p:cNvSpPr>
          <p:nvPr>
            <p:ph type="title"/>
          </p:nvPr>
        </p:nvSpPr>
        <p:spPr>
          <a:xfrm>
            <a:off x="5879375" y="1487400"/>
            <a:ext cx="2517600" cy="100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21"/>
          <p:cNvSpPr txBox="1">
            <a:spLocks noGrp="1"/>
          </p:cNvSpPr>
          <p:nvPr>
            <p:ph type="subTitle" idx="1"/>
          </p:nvPr>
        </p:nvSpPr>
        <p:spPr>
          <a:xfrm>
            <a:off x="5879375" y="2666850"/>
            <a:ext cx="25176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36" name="Google Shape;436;p21"/>
          <p:cNvGrpSpPr/>
          <p:nvPr/>
        </p:nvGrpSpPr>
        <p:grpSpPr>
          <a:xfrm>
            <a:off x="5919725" y="3359775"/>
            <a:ext cx="3800425" cy="2082475"/>
            <a:chOff x="5919725" y="3359775"/>
            <a:chExt cx="3800425" cy="2082475"/>
          </a:xfrm>
        </p:grpSpPr>
        <p:sp>
          <p:nvSpPr>
            <p:cNvPr id="437" name="Google Shape;437;p21"/>
            <p:cNvSpPr/>
            <p:nvPr/>
          </p:nvSpPr>
          <p:spPr>
            <a:xfrm flipH="1">
              <a:off x="6553025" y="4479088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 flipH="1">
              <a:off x="6631725" y="4829375"/>
              <a:ext cx="308200" cy="504400"/>
            </a:xfrm>
            <a:custGeom>
              <a:avLst/>
              <a:gdLst/>
              <a:ahLst/>
              <a:cxnLst/>
              <a:rect l="l" t="t" r="r" b="b"/>
              <a:pathLst>
                <a:path w="12328" h="20176" extrusionOk="0">
                  <a:moveTo>
                    <a:pt x="10283" y="4848"/>
                  </a:moveTo>
                  <a:lnTo>
                    <a:pt x="10283" y="4848"/>
                  </a:lnTo>
                  <a:cubicBezTo>
                    <a:pt x="10315" y="6302"/>
                    <a:pt x="10178" y="7707"/>
                    <a:pt x="9198" y="8879"/>
                  </a:cubicBezTo>
                  <a:cubicBezTo>
                    <a:pt x="9032" y="7390"/>
                    <a:pt x="9909" y="6189"/>
                    <a:pt x="10283" y="4848"/>
                  </a:cubicBezTo>
                  <a:close/>
                  <a:moveTo>
                    <a:pt x="9320" y="4439"/>
                  </a:moveTo>
                  <a:lnTo>
                    <a:pt x="9320" y="4439"/>
                  </a:lnTo>
                  <a:cubicBezTo>
                    <a:pt x="8683" y="6152"/>
                    <a:pt x="8083" y="7886"/>
                    <a:pt x="6557" y="9195"/>
                  </a:cubicBezTo>
                  <a:cubicBezTo>
                    <a:pt x="6260" y="7959"/>
                    <a:pt x="7470" y="5885"/>
                    <a:pt x="9320" y="4439"/>
                  </a:cubicBezTo>
                  <a:close/>
                  <a:moveTo>
                    <a:pt x="2875" y="10311"/>
                  </a:moveTo>
                  <a:lnTo>
                    <a:pt x="2875" y="10311"/>
                  </a:lnTo>
                  <a:cubicBezTo>
                    <a:pt x="2499" y="11816"/>
                    <a:pt x="1809" y="13106"/>
                    <a:pt x="547" y="14035"/>
                  </a:cubicBezTo>
                  <a:cubicBezTo>
                    <a:pt x="735" y="12430"/>
                    <a:pt x="1815" y="11367"/>
                    <a:pt x="2875" y="10311"/>
                  </a:cubicBezTo>
                  <a:close/>
                  <a:moveTo>
                    <a:pt x="3335" y="14376"/>
                  </a:moveTo>
                  <a:lnTo>
                    <a:pt x="3335" y="14376"/>
                  </a:lnTo>
                  <a:cubicBezTo>
                    <a:pt x="3995" y="15553"/>
                    <a:pt x="4290" y="16822"/>
                    <a:pt x="4240" y="18175"/>
                  </a:cubicBezTo>
                  <a:cubicBezTo>
                    <a:pt x="3259" y="17076"/>
                    <a:pt x="3140" y="15765"/>
                    <a:pt x="3335" y="14376"/>
                  </a:cubicBezTo>
                  <a:close/>
                  <a:moveTo>
                    <a:pt x="1822" y="16266"/>
                  </a:moveTo>
                  <a:cubicBezTo>
                    <a:pt x="1901" y="16272"/>
                    <a:pt x="1981" y="16280"/>
                    <a:pt x="2060" y="16288"/>
                  </a:cubicBezTo>
                  <a:cubicBezTo>
                    <a:pt x="1965" y="17344"/>
                    <a:pt x="1870" y="18401"/>
                    <a:pt x="1776" y="19458"/>
                  </a:cubicBezTo>
                  <a:cubicBezTo>
                    <a:pt x="1697" y="19452"/>
                    <a:pt x="1619" y="19445"/>
                    <a:pt x="1540" y="19441"/>
                  </a:cubicBezTo>
                  <a:cubicBezTo>
                    <a:pt x="1479" y="18371"/>
                    <a:pt x="1438" y="17305"/>
                    <a:pt x="1822" y="16266"/>
                  </a:cubicBezTo>
                  <a:close/>
                  <a:moveTo>
                    <a:pt x="12327" y="1"/>
                  </a:moveTo>
                  <a:lnTo>
                    <a:pt x="12327" y="1"/>
                  </a:lnTo>
                  <a:cubicBezTo>
                    <a:pt x="12081" y="193"/>
                    <a:pt x="11948" y="277"/>
                    <a:pt x="11841" y="386"/>
                  </a:cubicBezTo>
                  <a:cubicBezTo>
                    <a:pt x="9768" y="2485"/>
                    <a:pt x="7472" y="4307"/>
                    <a:pt x="5012" y="5930"/>
                  </a:cubicBezTo>
                  <a:cubicBezTo>
                    <a:pt x="4162" y="6491"/>
                    <a:pt x="3317" y="7063"/>
                    <a:pt x="2502" y="7673"/>
                  </a:cubicBezTo>
                  <a:cubicBezTo>
                    <a:pt x="2152" y="7935"/>
                    <a:pt x="1690" y="8194"/>
                    <a:pt x="1815" y="8805"/>
                  </a:cubicBezTo>
                  <a:cubicBezTo>
                    <a:pt x="1989" y="8905"/>
                    <a:pt x="2147" y="8946"/>
                    <a:pt x="2299" y="8946"/>
                  </a:cubicBezTo>
                  <a:cubicBezTo>
                    <a:pt x="2837" y="8946"/>
                    <a:pt x="3283" y="8432"/>
                    <a:pt x="3962" y="8232"/>
                  </a:cubicBezTo>
                  <a:lnTo>
                    <a:pt x="3962" y="8232"/>
                  </a:lnTo>
                  <a:cubicBezTo>
                    <a:pt x="3166" y="9093"/>
                    <a:pt x="2529" y="9758"/>
                    <a:pt x="1918" y="10446"/>
                  </a:cubicBezTo>
                  <a:cubicBezTo>
                    <a:pt x="1106" y="11359"/>
                    <a:pt x="367" y="12328"/>
                    <a:pt x="62" y="13538"/>
                  </a:cubicBezTo>
                  <a:cubicBezTo>
                    <a:pt x="0" y="13786"/>
                    <a:pt x="73" y="14225"/>
                    <a:pt x="239" y="14327"/>
                  </a:cubicBezTo>
                  <a:cubicBezTo>
                    <a:pt x="310" y="14373"/>
                    <a:pt x="411" y="14392"/>
                    <a:pt x="521" y="14392"/>
                  </a:cubicBezTo>
                  <a:cubicBezTo>
                    <a:pt x="710" y="14392"/>
                    <a:pt x="927" y="14335"/>
                    <a:pt x="1076" y="14253"/>
                  </a:cubicBezTo>
                  <a:cubicBezTo>
                    <a:pt x="1398" y="14075"/>
                    <a:pt x="1645" y="13762"/>
                    <a:pt x="1924" y="13506"/>
                  </a:cubicBezTo>
                  <a:lnTo>
                    <a:pt x="1924" y="13506"/>
                  </a:lnTo>
                  <a:cubicBezTo>
                    <a:pt x="1962" y="13981"/>
                    <a:pt x="1863" y="14386"/>
                    <a:pt x="1733" y="14779"/>
                  </a:cubicBezTo>
                  <a:cubicBezTo>
                    <a:pt x="1273" y="16171"/>
                    <a:pt x="1082" y="17599"/>
                    <a:pt x="1115" y="19058"/>
                  </a:cubicBezTo>
                  <a:cubicBezTo>
                    <a:pt x="1125" y="19474"/>
                    <a:pt x="1059" y="19932"/>
                    <a:pt x="1589" y="20175"/>
                  </a:cubicBezTo>
                  <a:cubicBezTo>
                    <a:pt x="2207" y="19824"/>
                    <a:pt x="2186" y="19186"/>
                    <a:pt x="2218" y="18638"/>
                  </a:cubicBezTo>
                  <a:cubicBezTo>
                    <a:pt x="2284" y="17468"/>
                    <a:pt x="2269" y="16292"/>
                    <a:pt x="2269" y="15119"/>
                  </a:cubicBezTo>
                  <a:cubicBezTo>
                    <a:pt x="2269" y="14678"/>
                    <a:pt x="2193" y="14229"/>
                    <a:pt x="2649" y="13882"/>
                  </a:cubicBezTo>
                  <a:cubicBezTo>
                    <a:pt x="2791" y="17367"/>
                    <a:pt x="3076" y="18208"/>
                    <a:pt x="4542" y="18965"/>
                  </a:cubicBezTo>
                  <a:cubicBezTo>
                    <a:pt x="4598" y="18414"/>
                    <a:pt x="4696" y="18005"/>
                    <a:pt x="4673" y="17605"/>
                  </a:cubicBezTo>
                  <a:cubicBezTo>
                    <a:pt x="4589" y="16261"/>
                    <a:pt x="4230" y="14980"/>
                    <a:pt x="3632" y="13776"/>
                  </a:cubicBezTo>
                  <a:cubicBezTo>
                    <a:pt x="3182" y="12869"/>
                    <a:pt x="3194" y="11983"/>
                    <a:pt x="3564" y="11059"/>
                  </a:cubicBezTo>
                  <a:cubicBezTo>
                    <a:pt x="3884" y="10260"/>
                    <a:pt x="4118" y="9426"/>
                    <a:pt x="4450" y="8633"/>
                  </a:cubicBezTo>
                  <a:cubicBezTo>
                    <a:pt x="4992" y="7335"/>
                    <a:pt x="5516" y="6022"/>
                    <a:pt x="6919" y="5348"/>
                  </a:cubicBezTo>
                  <a:cubicBezTo>
                    <a:pt x="7333" y="5147"/>
                    <a:pt x="7664" y="4779"/>
                    <a:pt x="8045" y="4502"/>
                  </a:cubicBezTo>
                  <a:cubicBezTo>
                    <a:pt x="8231" y="4367"/>
                    <a:pt x="8442" y="4262"/>
                    <a:pt x="8642" y="4145"/>
                  </a:cubicBezTo>
                  <a:lnTo>
                    <a:pt x="8642" y="4145"/>
                  </a:lnTo>
                  <a:cubicBezTo>
                    <a:pt x="8249" y="4845"/>
                    <a:pt x="7742" y="5398"/>
                    <a:pt x="7337" y="6016"/>
                  </a:cubicBezTo>
                  <a:cubicBezTo>
                    <a:pt x="6890" y="6696"/>
                    <a:pt x="6496" y="7422"/>
                    <a:pt x="6156" y="8162"/>
                  </a:cubicBezTo>
                  <a:cubicBezTo>
                    <a:pt x="5965" y="8581"/>
                    <a:pt x="5886" y="9080"/>
                    <a:pt x="6424" y="9454"/>
                  </a:cubicBezTo>
                  <a:cubicBezTo>
                    <a:pt x="7663" y="9170"/>
                    <a:pt x="7942" y="7897"/>
                    <a:pt x="8726" y="7068"/>
                  </a:cubicBezTo>
                  <a:lnTo>
                    <a:pt x="8726" y="7068"/>
                  </a:lnTo>
                  <a:cubicBezTo>
                    <a:pt x="8683" y="7752"/>
                    <a:pt x="8623" y="8358"/>
                    <a:pt x="8623" y="8966"/>
                  </a:cubicBezTo>
                  <a:cubicBezTo>
                    <a:pt x="8623" y="9123"/>
                    <a:pt x="8794" y="9391"/>
                    <a:pt x="8917" y="9410"/>
                  </a:cubicBezTo>
                  <a:cubicBezTo>
                    <a:pt x="8946" y="9415"/>
                    <a:pt x="8979" y="9417"/>
                    <a:pt x="9013" y="9417"/>
                  </a:cubicBezTo>
                  <a:cubicBezTo>
                    <a:pt x="9200" y="9417"/>
                    <a:pt x="9437" y="9346"/>
                    <a:pt x="9517" y="9227"/>
                  </a:cubicBezTo>
                  <a:cubicBezTo>
                    <a:pt x="9797" y="8808"/>
                    <a:pt x="10024" y="8349"/>
                    <a:pt x="10215" y="7883"/>
                  </a:cubicBezTo>
                  <a:cubicBezTo>
                    <a:pt x="10873" y="6286"/>
                    <a:pt x="10754" y="4570"/>
                    <a:pt x="10877" y="2902"/>
                  </a:cubicBezTo>
                  <a:cubicBezTo>
                    <a:pt x="10925" y="2256"/>
                    <a:pt x="11119" y="1809"/>
                    <a:pt x="11539" y="1364"/>
                  </a:cubicBezTo>
                  <a:cubicBezTo>
                    <a:pt x="11863" y="1021"/>
                    <a:pt x="12229" y="666"/>
                    <a:pt x="12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 flipH="1">
              <a:off x="6639875" y="4817775"/>
              <a:ext cx="448250" cy="464700"/>
            </a:xfrm>
            <a:custGeom>
              <a:avLst/>
              <a:gdLst/>
              <a:ahLst/>
              <a:cxnLst/>
              <a:rect l="l" t="t" r="r" b="b"/>
              <a:pathLst>
                <a:path w="17930" h="18588" extrusionOk="0">
                  <a:moveTo>
                    <a:pt x="11482" y="3306"/>
                  </a:moveTo>
                  <a:cubicBezTo>
                    <a:pt x="11566" y="3373"/>
                    <a:pt x="11651" y="3437"/>
                    <a:pt x="11735" y="3502"/>
                  </a:cubicBezTo>
                  <a:lnTo>
                    <a:pt x="10250" y="5443"/>
                  </a:lnTo>
                  <a:cubicBezTo>
                    <a:pt x="10149" y="5363"/>
                    <a:pt x="10049" y="5282"/>
                    <a:pt x="9948" y="5200"/>
                  </a:cubicBezTo>
                  <a:cubicBezTo>
                    <a:pt x="10460" y="4570"/>
                    <a:pt x="10970" y="3938"/>
                    <a:pt x="11482" y="3306"/>
                  </a:cubicBezTo>
                  <a:close/>
                  <a:moveTo>
                    <a:pt x="8070" y="5203"/>
                  </a:moveTo>
                  <a:cubicBezTo>
                    <a:pt x="8113" y="5281"/>
                    <a:pt x="8155" y="5357"/>
                    <a:pt x="8197" y="5434"/>
                  </a:cubicBezTo>
                  <a:cubicBezTo>
                    <a:pt x="7642" y="5736"/>
                    <a:pt x="7088" y="6037"/>
                    <a:pt x="6533" y="6339"/>
                  </a:cubicBezTo>
                  <a:cubicBezTo>
                    <a:pt x="6495" y="6271"/>
                    <a:pt x="6457" y="6202"/>
                    <a:pt x="6420" y="6134"/>
                  </a:cubicBezTo>
                  <a:cubicBezTo>
                    <a:pt x="6969" y="5824"/>
                    <a:pt x="7520" y="5515"/>
                    <a:pt x="8070" y="5203"/>
                  </a:cubicBezTo>
                  <a:close/>
                  <a:moveTo>
                    <a:pt x="4823" y="8370"/>
                  </a:moveTo>
                  <a:cubicBezTo>
                    <a:pt x="4314" y="9287"/>
                    <a:pt x="3183" y="10200"/>
                    <a:pt x="2061" y="10564"/>
                  </a:cubicBezTo>
                  <a:cubicBezTo>
                    <a:pt x="2779" y="9482"/>
                    <a:pt x="3782" y="8931"/>
                    <a:pt x="4823" y="8370"/>
                  </a:cubicBezTo>
                  <a:close/>
                  <a:moveTo>
                    <a:pt x="4090" y="12149"/>
                  </a:moveTo>
                  <a:lnTo>
                    <a:pt x="4431" y="14259"/>
                  </a:lnTo>
                  <a:cubicBezTo>
                    <a:pt x="4334" y="14281"/>
                    <a:pt x="4238" y="14302"/>
                    <a:pt x="4142" y="14322"/>
                  </a:cubicBezTo>
                  <a:cubicBezTo>
                    <a:pt x="4075" y="13604"/>
                    <a:pt x="4009" y="12885"/>
                    <a:pt x="3944" y="12166"/>
                  </a:cubicBezTo>
                  <a:cubicBezTo>
                    <a:pt x="3993" y="12160"/>
                    <a:pt x="4042" y="12155"/>
                    <a:pt x="4090" y="12149"/>
                  </a:cubicBezTo>
                  <a:close/>
                  <a:moveTo>
                    <a:pt x="2401" y="13082"/>
                  </a:moveTo>
                  <a:lnTo>
                    <a:pt x="2401" y="13082"/>
                  </a:lnTo>
                  <a:cubicBezTo>
                    <a:pt x="2061" y="13830"/>
                    <a:pt x="1721" y="14576"/>
                    <a:pt x="1382" y="15324"/>
                  </a:cubicBezTo>
                  <a:lnTo>
                    <a:pt x="1382" y="15324"/>
                  </a:lnTo>
                  <a:cubicBezTo>
                    <a:pt x="1169" y="15499"/>
                    <a:pt x="947" y="15681"/>
                    <a:pt x="569" y="15989"/>
                  </a:cubicBezTo>
                  <a:cubicBezTo>
                    <a:pt x="872" y="14679"/>
                    <a:pt x="1565" y="13841"/>
                    <a:pt x="2401" y="13082"/>
                  </a:cubicBezTo>
                  <a:close/>
                  <a:moveTo>
                    <a:pt x="2780" y="14567"/>
                  </a:moveTo>
                  <a:lnTo>
                    <a:pt x="2780" y="14567"/>
                  </a:lnTo>
                  <a:cubicBezTo>
                    <a:pt x="3060" y="15535"/>
                    <a:pt x="3158" y="16516"/>
                    <a:pt x="2771" y="17442"/>
                  </a:cubicBezTo>
                  <a:cubicBezTo>
                    <a:pt x="2679" y="17432"/>
                    <a:pt x="2586" y="17423"/>
                    <a:pt x="2493" y="17414"/>
                  </a:cubicBezTo>
                  <a:cubicBezTo>
                    <a:pt x="2589" y="16464"/>
                    <a:pt x="2684" y="15516"/>
                    <a:pt x="2780" y="14567"/>
                  </a:cubicBezTo>
                  <a:close/>
                  <a:moveTo>
                    <a:pt x="17930" y="0"/>
                  </a:moveTo>
                  <a:lnTo>
                    <a:pt x="17930" y="0"/>
                  </a:lnTo>
                  <a:cubicBezTo>
                    <a:pt x="17533" y="270"/>
                    <a:pt x="17268" y="487"/>
                    <a:pt x="16973" y="645"/>
                  </a:cubicBezTo>
                  <a:cubicBezTo>
                    <a:pt x="16249" y="1029"/>
                    <a:pt x="15537" y="1626"/>
                    <a:pt x="14776" y="1706"/>
                  </a:cubicBezTo>
                  <a:cubicBezTo>
                    <a:pt x="13014" y="1893"/>
                    <a:pt x="11605" y="2701"/>
                    <a:pt x="10211" y="3668"/>
                  </a:cubicBezTo>
                  <a:cubicBezTo>
                    <a:pt x="9637" y="4066"/>
                    <a:pt x="8959" y="4314"/>
                    <a:pt x="8337" y="4643"/>
                  </a:cubicBezTo>
                  <a:cubicBezTo>
                    <a:pt x="7645" y="5009"/>
                    <a:pt x="6942" y="5361"/>
                    <a:pt x="6281" y="5777"/>
                  </a:cubicBezTo>
                  <a:cubicBezTo>
                    <a:pt x="5935" y="5995"/>
                    <a:pt x="5664" y="6334"/>
                    <a:pt x="5374" y="6604"/>
                  </a:cubicBezTo>
                  <a:cubicBezTo>
                    <a:pt x="5559" y="6887"/>
                    <a:pt x="5676" y="7064"/>
                    <a:pt x="5807" y="7263"/>
                  </a:cubicBezTo>
                  <a:cubicBezTo>
                    <a:pt x="5112" y="7679"/>
                    <a:pt x="4443" y="8018"/>
                    <a:pt x="3843" y="8453"/>
                  </a:cubicBezTo>
                  <a:cubicBezTo>
                    <a:pt x="3148" y="8955"/>
                    <a:pt x="2496" y="9520"/>
                    <a:pt x="1864" y="10100"/>
                  </a:cubicBezTo>
                  <a:cubicBezTo>
                    <a:pt x="1618" y="10324"/>
                    <a:pt x="1371" y="10637"/>
                    <a:pt x="1689" y="11098"/>
                  </a:cubicBezTo>
                  <a:cubicBezTo>
                    <a:pt x="1729" y="11102"/>
                    <a:pt x="1769" y="11104"/>
                    <a:pt x="1808" y="11104"/>
                  </a:cubicBezTo>
                  <a:cubicBezTo>
                    <a:pt x="2600" y="11104"/>
                    <a:pt x="3161" y="10335"/>
                    <a:pt x="4079" y="10157"/>
                  </a:cubicBezTo>
                  <a:lnTo>
                    <a:pt x="4079" y="10157"/>
                  </a:lnTo>
                  <a:cubicBezTo>
                    <a:pt x="3110" y="11312"/>
                    <a:pt x="2188" y="12283"/>
                    <a:pt x="1423" y="13365"/>
                  </a:cubicBezTo>
                  <a:cubicBezTo>
                    <a:pt x="869" y="14150"/>
                    <a:pt x="499" y="15073"/>
                    <a:pt x="103" y="15957"/>
                  </a:cubicBezTo>
                  <a:cubicBezTo>
                    <a:pt x="0" y="16185"/>
                    <a:pt x="106" y="16505"/>
                    <a:pt x="122" y="16919"/>
                  </a:cubicBezTo>
                  <a:cubicBezTo>
                    <a:pt x="930" y="16489"/>
                    <a:pt x="1257" y="15952"/>
                    <a:pt x="1422" y="15292"/>
                  </a:cubicBezTo>
                  <a:lnTo>
                    <a:pt x="1422" y="15292"/>
                  </a:lnTo>
                  <a:cubicBezTo>
                    <a:pt x="1412" y="15300"/>
                    <a:pt x="1402" y="15308"/>
                    <a:pt x="1393" y="15316"/>
                  </a:cubicBezTo>
                  <a:lnTo>
                    <a:pt x="1393" y="15316"/>
                  </a:lnTo>
                  <a:cubicBezTo>
                    <a:pt x="1655" y="15013"/>
                    <a:pt x="1918" y="14710"/>
                    <a:pt x="2273" y="14302"/>
                  </a:cubicBezTo>
                  <a:lnTo>
                    <a:pt x="2273" y="14302"/>
                  </a:lnTo>
                  <a:cubicBezTo>
                    <a:pt x="2384" y="15750"/>
                    <a:pt x="1570" y="17166"/>
                    <a:pt x="2647" y="18587"/>
                  </a:cubicBezTo>
                  <a:cubicBezTo>
                    <a:pt x="3736" y="17282"/>
                    <a:pt x="3442" y="15810"/>
                    <a:pt x="3546" y="14344"/>
                  </a:cubicBezTo>
                  <a:lnTo>
                    <a:pt x="3546" y="14344"/>
                  </a:lnTo>
                  <a:cubicBezTo>
                    <a:pt x="3884" y="14927"/>
                    <a:pt x="4159" y="15401"/>
                    <a:pt x="4467" y="15935"/>
                  </a:cubicBezTo>
                  <a:cubicBezTo>
                    <a:pt x="5018" y="15436"/>
                    <a:pt x="4911" y="14941"/>
                    <a:pt x="4886" y="14499"/>
                  </a:cubicBezTo>
                  <a:cubicBezTo>
                    <a:pt x="4823" y="13406"/>
                    <a:pt x="4725" y="12313"/>
                    <a:pt x="4606" y="11223"/>
                  </a:cubicBezTo>
                  <a:cubicBezTo>
                    <a:pt x="4543" y="10632"/>
                    <a:pt x="4703" y="10181"/>
                    <a:pt x="5123" y="9746"/>
                  </a:cubicBezTo>
                  <a:cubicBezTo>
                    <a:pt x="5668" y="9185"/>
                    <a:pt x="6266" y="8617"/>
                    <a:pt x="6607" y="7933"/>
                  </a:cubicBezTo>
                  <a:cubicBezTo>
                    <a:pt x="7227" y="6691"/>
                    <a:pt x="8361" y="6094"/>
                    <a:pt x="9380" y="5282"/>
                  </a:cubicBezTo>
                  <a:cubicBezTo>
                    <a:pt x="9531" y="5543"/>
                    <a:pt x="9653" y="5750"/>
                    <a:pt x="9781" y="5965"/>
                  </a:cubicBezTo>
                  <a:cubicBezTo>
                    <a:pt x="10490" y="5830"/>
                    <a:pt x="10817" y="5328"/>
                    <a:pt x="11171" y="4867"/>
                  </a:cubicBezTo>
                  <a:cubicBezTo>
                    <a:pt x="12177" y="3553"/>
                    <a:pt x="13190" y="2340"/>
                    <a:pt x="15044" y="2112"/>
                  </a:cubicBezTo>
                  <a:cubicBezTo>
                    <a:pt x="16224" y="1967"/>
                    <a:pt x="17432" y="907"/>
                    <a:pt x="17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 flipH="1">
              <a:off x="8680900" y="3359775"/>
              <a:ext cx="553700" cy="617300"/>
            </a:xfrm>
            <a:custGeom>
              <a:avLst/>
              <a:gdLst/>
              <a:ahLst/>
              <a:cxnLst/>
              <a:rect l="l" t="t" r="r" b="b"/>
              <a:pathLst>
                <a:path w="22148" h="24692" extrusionOk="0">
                  <a:moveTo>
                    <a:pt x="14576" y="4200"/>
                  </a:moveTo>
                  <a:cubicBezTo>
                    <a:pt x="14548" y="4200"/>
                    <a:pt x="14534" y="4212"/>
                    <a:pt x="14517" y="4229"/>
                  </a:cubicBezTo>
                  <a:lnTo>
                    <a:pt x="14381" y="4368"/>
                  </a:lnTo>
                  <a:cubicBezTo>
                    <a:pt x="14343" y="4406"/>
                    <a:pt x="14351" y="4474"/>
                    <a:pt x="14387" y="4512"/>
                  </a:cubicBezTo>
                  <a:lnTo>
                    <a:pt x="14629" y="4762"/>
                  </a:lnTo>
                  <a:cubicBezTo>
                    <a:pt x="14646" y="4781"/>
                    <a:pt x="14671" y="4790"/>
                    <a:pt x="14698" y="4790"/>
                  </a:cubicBezTo>
                  <a:cubicBezTo>
                    <a:pt x="14724" y="4790"/>
                    <a:pt x="14749" y="4781"/>
                    <a:pt x="14766" y="4762"/>
                  </a:cubicBezTo>
                  <a:lnTo>
                    <a:pt x="14908" y="4620"/>
                  </a:lnTo>
                  <a:cubicBezTo>
                    <a:pt x="14945" y="4582"/>
                    <a:pt x="14945" y="4520"/>
                    <a:pt x="14908" y="4484"/>
                  </a:cubicBezTo>
                  <a:lnTo>
                    <a:pt x="14654" y="4229"/>
                  </a:lnTo>
                  <a:cubicBezTo>
                    <a:pt x="14637" y="4210"/>
                    <a:pt x="14611" y="4201"/>
                    <a:pt x="14586" y="4201"/>
                  </a:cubicBezTo>
                  <a:cubicBezTo>
                    <a:pt x="14583" y="4201"/>
                    <a:pt x="14579" y="4200"/>
                    <a:pt x="14576" y="4200"/>
                  </a:cubicBezTo>
                  <a:close/>
                  <a:moveTo>
                    <a:pt x="8435" y="6686"/>
                  </a:moveTo>
                  <a:cubicBezTo>
                    <a:pt x="8448" y="6686"/>
                    <a:pt x="8462" y="6687"/>
                    <a:pt x="8476" y="6689"/>
                  </a:cubicBezTo>
                  <a:cubicBezTo>
                    <a:pt x="8663" y="6716"/>
                    <a:pt x="8881" y="6908"/>
                    <a:pt x="9122" y="7265"/>
                  </a:cubicBezTo>
                  <a:cubicBezTo>
                    <a:pt x="8791" y="7251"/>
                    <a:pt x="8543" y="7106"/>
                    <a:pt x="8228" y="6755"/>
                  </a:cubicBezTo>
                  <a:cubicBezTo>
                    <a:pt x="8297" y="6709"/>
                    <a:pt x="8365" y="6686"/>
                    <a:pt x="8435" y="6686"/>
                  </a:cubicBezTo>
                  <a:close/>
                  <a:moveTo>
                    <a:pt x="10168" y="3489"/>
                  </a:moveTo>
                  <a:lnTo>
                    <a:pt x="10168" y="7649"/>
                  </a:lnTo>
                  <a:cubicBezTo>
                    <a:pt x="10058" y="7592"/>
                    <a:pt x="9975" y="7488"/>
                    <a:pt x="9884" y="7373"/>
                  </a:cubicBezTo>
                  <a:cubicBezTo>
                    <a:pt x="9830" y="7306"/>
                    <a:pt x="9776" y="7240"/>
                    <a:pt x="9718" y="7182"/>
                  </a:cubicBezTo>
                  <a:cubicBezTo>
                    <a:pt x="9421" y="6888"/>
                    <a:pt x="9167" y="6643"/>
                    <a:pt x="8898" y="6411"/>
                  </a:cubicBezTo>
                  <a:cubicBezTo>
                    <a:pt x="8737" y="6272"/>
                    <a:pt x="8541" y="6137"/>
                    <a:pt x="8325" y="6137"/>
                  </a:cubicBezTo>
                  <a:cubicBezTo>
                    <a:pt x="8184" y="6137"/>
                    <a:pt x="8036" y="6193"/>
                    <a:pt x="7879" y="6340"/>
                  </a:cubicBezTo>
                  <a:cubicBezTo>
                    <a:pt x="7868" y="6348"/>
                    <a:pt x="7833" y="6356"/>
                    <a:pt x="7790" y="6356"/>
                  </a:cubicBezTo>
                  <a:cubicBezTo>
                    <a:pt x="7771" y="6356"/>
                    <a:pt x="7750" y="6355"/>
                    <a:pt x="7729" y="6351"/>
                  </a:cubicBezTo>
                  <a:cubicBezTo>
                    <a:pt x="7154" y="6250"/>
                    <a:pt x="6581" y="6144"/>
                    <a:pt x="5943" y="6027"/>
                  </a:cubicBezTo>
                  <a:lnTo>
                    <a:pt x="5614" y="5965"/>
                  </a:lnTo>
                  <a:cubicBezTo>
                    <a:pt x="5785" y="5855"/>
                    <a:pt x="5952" y="5744"/>
                    <a:pt x="6121" y="5634"/>
                  </a:cubicBezTo>
                  <a:cubicBezTo>
                    <a:pt x="7435" y="4768"/>
                    <a:pt x="8680" y="3948"/>
                    <a:pt x="10168" y="3489"/>
                  </a:cubicBezTo>
                  <a:close/>
                  <a:moveTo>
                    <a:pt x="6154" y="6529"/>
                  </a:moveTo>
                  <a:lnTo>
                    <a:pt x="6154" y="6529"/>
                  </a:lnTo>
                  <a:cubicBezTo>
                    <a:pt x="6491" y="6543"/>
                    <a:pt x="6830" y="6624"/>
                    <a:pt x="7186" y="6708"/>
                  </a:cubicBezTo>
                  <a:cubicBezTo>
                    <a:pt x="7290" y="6733"/>
                    <a:pt x="7394" y="6757"/>
                    <a:pt x="7499" y="6780"/>
                  </a:cubicBezTo>
                  <a:cubicBezTo>
                    <a:pt x="7536" y="6788"/>
                    <a:pt x="7579" y="6814"/>
                    <a:pt x="7597" y="6836"/>
                  </a:cubicBezTo>
                  <a:cubicBezTo>
                    <a:pt x="7688" y="6962"/>
                    <a:pt x="7783" y="7085"/>
                    <a:pt x="7879" y="7212"/>
                  </a:cubicBezTo>
                  <a:cubicBezTo>
                    <a:pt x="8132" y="7539"/>
                    <a:pt x="8391" y="7875"/>
                    <a:pt x="8603" y="8271"/>
                  </a:cubicBezTo>
                  <a:lnTo>
                    <a:pt x="8601" y="8271"/>
                  </a:lnTo>
                  <a:lnTo>
                    <a:pt x="6154" y="6529"/>
                  </a:lnTo>
                  <a:close/>
                  <a:moveTo>
                    <a:pt x="13101" y="3031"/>
                  </a:moveTo>
                  <a:cubicBezTo>
                    <a:pt x="15613" y="3031"/>
                    <a:pt x="18031" y="4383"/>
                    <a:pt x="19691" y="6795"/>
                  </a:cubicBezTo>
                  <a:cubicBezTo>
                    <a:pt x="19537" y="6801"/>
                    <a:pt x="19382" y="6804"/>
                    <a:pt x="19230" y="6807"/>
                  </a:cubicBezTo>
                  <a:cubicBezTo>
                    <a:pt x="18758" y="6817"/>
                    <a:pt x="18312" y="6826"/>
                    <a:pt x="17873" y="6919"/>
                  </a:cubicBezTo>
                  <a:cubicBezTo>
                    <a:pt x="17117" y="7080"/>
                    <a:pt x="16373" y="7349"/>
                    <a:pt x="15654" y="7608"/>
                  </a:cubicBezTo>
                  <a:lnTo>
                    <a:pt x="15528" y="7654"/>
                  </a:lnTo>
                  <a:cubicBezTo>
                    <a:pt x="15104" y="7807"/>
                    <a:pt x="14683" y="7981"/>
                    <a:pt x="14275" y="8148"/>
                  </a:cubicBezTo>
                  <a:cubicBezTo>
                    <a:pt x="13918" y="8294"/>
                    <a:pt x="13552" y="8444"/>
                    <a:pt x="13185" y="8581"/>
                  </a:cubicBezTo>
                  <a:cubicBezTo>
                    <a:pt x="12960" y="8664"/>
                    <a:pt x="12700" y="8709"/>
                    <a:pt x="12447" y="8709"/>
                  </a:cubicBezTo>
                  <a:cubicBezTo>
                    <a:pt x="12439" y="8709"/>
                    <a:pt x="12431" y="8709"/>
                    <a:pt x="12422" y="8709"/>
                  </a:cubicBezTo>
                  <a:cubicBezTo>
                    <a:pt x="12124" y="8706"/>
                    <a:pt x="11985" y="8568"/>
                    <a:pt x="11956" y="8249"/>
                  </a:cubicBezTo>
                  <a:cubicBezTo>
                    <a:pt x="11808" y="6599"/>
                    <a:pt x="11662" y="4948"/>
                    <a:pt x="11519" y="3297"/>
                  </a:cubicBezTo>
                  <a:cubicBezTo>
                    <a:pt x="11515" y="3272"/>
                    <a:pt x="11520" y="3241"/>
                    <a:pt x="11527" y="3209"/>
                  </a:cubicBezTo>
                  <a:cubicBezTo>
                    <a:pt x="12051" y="3089"/>
                    <a:pt x="12578" y="3031"/>
                    <a:pt x="13101" y="3031"/>
                  </a:cubicBezTo>
                  <a:close/>
                  <a:moveTo>
                    <a:pt x="11799" y="9553"/>
                  </a:moveTo>
                  <a:cubicBezTo>
                    <a:pt x="11779" y="9553"/>
                    <a:pt x="11760" y="9558"/>
                    <a:pt x="11743" y="9570"/>
                  </a:cubicBezTo>
                  <a:lnTo>
                    <a:pt x="11672" y="9619"/>
                  </a:lnTo>
                  <a:cubicBezTo>
                    <a:pt x="11637" y="9644"/>
                    <a:pt x="11621" y="9690"/>
                    <a:pt x="11637" y="9731"/>
                  </a:cubicBezTo>
                  <a:lnTo>
                    <a:pt x="11760" y="10067"/>
                  </a:lnTo>
                  <a:cubicBezTo>
                    <a:pt x="11775" y="10105"/>
                    <a:pt x="11811" y="10131"/>
                    <a:pt x="11850" y="10131"/>
                  </a:cubicBezTo>
                  <a:lnTo>
                    <a:pt x="11852" y="10131"/>
                  </a:lnTo>
                  <a:lnTo>
                    <a:pt x="11929" y="10129"/>
                  </a:lnTo>
                  <a:cubicBezTo>
                    <a:pt x="11956" y="10129"/>
                    <a:pt x="11981" y="10118"/>
                    <a:pt x="12000" y="10099"/>
                  </a:cubicBezTo>
                  <a:cubicBezTo>
                    <a:pt x="12018" y="10079"/>
                    <a:pt x="12027" y="10053"/>
                    <a:pt x="12026" y="10026"/>
                  </a:cubicBezTo>
                  <a:cubicBezTo>
                    <a:pt x="12024" y="10004"/>
                    <a:pt x="12024" y="9982"/>
                    <a:pt x="12024" y="9958"/>
                  </a:cubicBezTo>
                  <a:cubicBezTo>
                    <a:pt x="12023" y="9897"/>
                    <a:pt x="12021" y="9832"/>
                    <a:pt x="12002" y="9767"/>
                  </a:cubicBezTo>
                  <a:cubicBezTo>
                    <a:pt x="11983" y="9707"/>
                    <a:pt x="11944" y="9665"/>
                    <a:pt x="11907" y="9627"/>
                  </a:cubicBezTo>
                  <a:cubicBezTo>
                    <a:pt x="11896" y="9614"/>
                    <a:pt x="11884" y="9602"/>
                    <a:pt x="11874" y="9589"/>
                  </a:cubicBezTo>
                  <a:cubicBezTo>
                    <a:pt x="11855" y="9565"/>
                    <a:pt x="11827" y="9553"/>
                    <a:pt x="11799" y="9553"/>
                  </a:cubicBezTo>
                  <a:close/>
                  <a:moveTo>
                    <a:pt x="11746" y="10571"/>
                  </a:moveTo>
                  <a:cubicBezTo>
                    <a:pt x="11735" y="10571"/>
                    <a:pt x="11725" y="10572"/>
                    <a:pt x="11714" y="10576"/>
                  </a:cubicBezTo>
                  <a:lnTo>
                    <a:pt x="10179" y="11113"/>
                  </a:lnTo>
                  <a:cubicBezTo>
                    <a:pt x="10140" y="11126"/>
                    <a:pt x="10114" y="11162"/>
                    <a:pt x="10114" y="11203"/>
                  </a:cubicBezTo>
                  <a:cubicBezTo>
                    <a:pt x="10114" y="11244"/>
                    <a:pt x="10140" y="11281"/>
                    <a:pt x="10178" y="11295"/>
                  </a:cubicBezTo>
                  <a:cubicBezTo>
                    <a:pt x="10373" y="11364"/>
                    <a:pt x="10555" y="11401"/>
                    <a:pt x="10724" y="11401"/>
                  </a:cubicBezTo>
                  <a:cubicBezTo>
                    <a:pt x="11146" y="11401"/>
                    <a:pt x="11498" y="11180"/>
                    <a:pt x="11825" y="10723"/>
                  </a:cubicBezTo>
                  <a:cubicBezTo>
                    <a:pt x="11849" y="10690"/>
                    <a:pt x="11849" y="10644"/>
                    <a:pt x="11823" y="10609"/>
                  </a:cubicBezTo>
                  <a:cubicBezTo>
                    <a:pt x="11805" y="10585"/>
                    <a:pt x="11776" y="10571"/>
                    <a:pt x="11746" y="10571"/>
                  </a:cubicBezTo>
                  <a:close/>
                  <a:moveTo>
                    <a:pt x="2337" y="13259"/>
                  </a:moveTo>
                  <a:cubicBezTo>
                    <a:pt x="2334" y="13259"/>
                    <a:pt x="2330" y="13259"/>
                    <a:pt x="2327" y="13260"/>
                  </a:cubicBezTo>
                  <a:lnTo>
                    <a:pt x="2172" y="13268"/>
                  </a:lnTo>
                  <a:cubicBezTo>
                    <a:pt x="2145" y="13269"/>
                    <a:pt x="2120" y="13282"/>
                    <a:pt x="2103" y="13301"/>
                  </a:cubicBezTo>
                  <a:cubicBezTo>
                    <a:pt x="2087" y="13321"/>
                    <a:pt x="2077" y="13348"/>
                    <a:pt x="2081" y="13374"/>
                  </a:cubicBezTo>
                  <a:lnTo>
                    <a:pt x="2155" y="14092"/>
                  </a:lnTo>
                  <a:cubicBezTo>
                    <a:pt x="2156" y="14118"/>
                    <a:pt x="2171" y="14143"/>
                    <a:pt x="2190" y="14159"/>
                  </a:cubicBezTo>
                  <a:cubicBezTo>
                    <a:pt x="2207" y="14171"/>
                    <a:pt x="2229" y="14179"/>
                    <a:pt x="2250" y="14179"/>
                  </a:cubicBezTo>
                  <a:cubicBezTo>
                    <a:pt x="2254" y="14179"/>
                    <a:pt x="2258" y="14179"/>
                    <a:pt x="2262" y="14178"/>
                  </a:cubicBezTo>
                  <a:lnTo>
                    <a:pt x="2344" y="14168"/>
                  </a:lnTo>
                  <a:cubicBezTo>
                    <a:pt x="2392" y="14162"/>
                    <a:pt x="2428" y="14121"/>
                    <a:pt x="2428" y="14072"/>
                  </a:cubicBezTo>
                  <a:lnTo>
                    <a:pt x="2428" y="13356"/>
                  </a:lnTo>
                  <a:cubicBezTo>
                    <a:pt x="2428" y="13329"/>
                    <a:pt x="2417" y="13304"/>
                    <a:pt x="2398" y="13287"/>
                  </a:cubicBezTo>
                  <a:cubicBezTo>
                    <a:pt x="2382" y="13270"/>
                    <a:pt x="2359" y="13259"/>
                    <a:pt x="2337" y="13259"/>
                  </a:cubicBezTo>
                  <a:close/>
                  <a:moveTo>
                    <a:pt x="2626" y="13184"/>
                  </a:moveTo>
                  <a:cubicBezTo>
                    <a:pt x="2603" y="13184"/>
                    <a:pt x="2581" y="13193"/>
                    <a:pt x="2566" y="13208"/>
                  </a:cubicBezTo>
                  <a:cubicBezTo>
                    <a:pt x="2545" y="13227"/>
                    <a:pt x="2532" y="13253"/>
                    <a:pt x="2532" y="13280"/>
                  </a:cubicBezTo>
                  <a:lnTo>
                    <a:pt x="2532" y="14369"/>
                  </a:lnTo>
                  <a:cubicBezTo>
                    <a:pt x="2532" y="14421"/>
                    <a:pt x="2575" y="14465"/>
                    <a:pt x="2629" y="14465"/>
                  </a:cubicBezTo>
                  <a:lnTo>
                    <a:pt x="2716" y="14465"/>
                  </a:lnTo>
                  <a:cubicBezTo>
                    <a:pt x="2741" y="14465"/>
                    <a:pt x="2765" y="14456"/>
                    <a:pt x="2784" y="14438"/>
                  </a:cubicBezTo>
                  <a:cubicBezTo>
                    <a:pt x="2801" y="14419"/>
                    <a:pt x="2812" y="14396"/>
                    <a:pt x="2812" y="14369"/>
                  </a:cubicBezTo>
                  <a:lnTo>
                    <a:pt x="2812" y="13290"/>
                  </a:lnTo>
                  <a:cubicBezTo>
                    <a:pt x="2812" y="13241"/>
                    <a:pt x="2774" y="13200"/>
                    <a:pt x="2727" y="13195"/>
                  </a:cubicBezTo>
                  <a:lnTo>
                    <a:pt x="2640" y="13186"/>
                  </a:lnTo>
                  <a:cubicBezTo>
                    <a:pt x="2635" y="13185"/>
                    <a:pt x="2630" y="13184"/>
                    <a:pt x="2626" y="13184"/>
                  </a:cubicBezTo>
                  <a:close/>
                  <a:moveTo>
                    <a:pt x="10653" y="1767"/>
                  </a:moveTo>
                  <a:cubicBezTo>
                    <a:pt x="10871" y="2302"/>
                    <a:pt x="11013" y="2895"/>
                    <a:pt x="11083" y="3571"/>
                  </a:cubicBezTo>
                  <a:cubicBezTo>
                    <a:pt x="11198" y="4661"/>
                    <a:pt x="11291" y="5771"/>
                    <a:pt x="11383" y="6844"/>
                  </a:cubicBezTo>
                  <a:cubicBezTo>
                    <a:pt x="11425" y="7341"/>
                    <a:pt x="11466" y="7840"/>
                    <a:pt x="11511" y="8338"/>
                  </a:cubicBezTo>
                  <a:cubicBezTo>
                    <a:pt x="11553" y="8821"/>
                    <a:pt x="11850" y="9121"/>
                    <a:pt x="12324" y="9162"/>
                  </a:cubicBezTo>
                  <a:cubicBezTo>
                    <a:pt x="12386" y="9168"/>
                    <a:pt x="12448" y="9170"/>
                    <a:pt x="12509" y="9170"/>
                  </a:cubicBezTo>
                  <a:cubicBezTo>
                    <a:pt x="12742" y="9170"/>
                    <a:pt x="12971" y="9133"/>
                    <a:pt x="13168" y="9063"/>
                  </a:cubicBezTo>
                  <a:cubicBezTo>
                    <a:pt x="14163" y="8706"/>
                    <a:pt x="14968" y="8395"/>
                    <a:pt x="15700" y="8082"/>
                  </a:cubicBezTo>
                  <a:cubicBezTo>
                    <a:pt x="16671" y="7668"/>
                    <a:pt x="17507" y="7431"/>
                    <a:pt x="18333" y="7338"/>
                  </a:cubicBezTo>
                  <a:cubicBezTo>
                    <a:pt x="18527" y="7316"/>
                    <a:pt x="18720" y="7298"/>
                    <a:pt x="18918" y="7298"/>
                  </a:cubicBezTo>
                  <a:cubicBezTo>
                    <a:pt x="19078" y="7298"/>
                    <a:pt x="19241" y="7310"/>
                    <a:pt x="19410" y="7341"/>
                  </a:cubicBezTo>
                  <a:cubicBezTo>
                    <a:pt x="19143" y="7355"/>
                    <a:pt x="18908" y="7368"/>
                    <a:pt x="18668" y="7398"/>
                  </a:cubicBezTo>
                  <a:cubicBezTo>
                    <a:pt x="17774" y="7510"/>
                    <a:pt x="16859" y="7812"/>
                    <a:pt x="15954" y="8295"/>
                  </a:cubicBezTo>
                  <a:cubicBezTo>
                    <a:pt x="15134" y="8733"/>
                    <a:pt x="14327" y="9222"/>
                    <a:pt x="13545" y="9696"/>
                  </a:cubicBezTo>
                  <a:lnTo>
                    <a:pt x="13228" y="9891"/>
                  </a:lnTo>
                  <a:cubicBezTo>
                    <a:pt x="12917" y="10079"/>
                    <a:pt x="12582" y="10341"/>
                    <a:pt x="12452" y="10870"/>
                  </a:cubicBezTo>
                  <a:cubicBezTo>
                    <a:pt x="12443" y="10906"/>
                    <a:pt x="12457" y="10946"/>
                    <a:pt x="12487" y="10969"/>
                  </a:cubicBezTo>
                  <a:lnTo>
                    <a:pt x="12684" y="11119"/>
                  </a:lnTo>
                  <a:cubicBezTo>
                    <a:pt x="12836" y="11236"/>
                    <a:pt x="12996" y="11356"/>
                    <a:pt x="13152" y="11480"/>
                  </a:cubicBezTo>
                  <a:cubicBezTo>
                    <a:pt x="13471" y="11731"/>
                    <a:pt x="13792" y="11980"/>
                    <a:pt x="14112" y="12230"/>
                  </a:cubicBezTo>
                  <a:cubicBezTo>
                    <a:pt x="14891" y="12833"/>
                    <a:pt x="15695" y="13459"/>
                    <a:pt x="16458" y="14105"/>
                  </a:cubicBezTo>
                  <a:cubicBezTo>
                    <a:pt x="16929" y="14505"/>
                    <a:pt x="17368" y="14959"/>
                    <a:pt x="17793" y="15400"/>
                  </a:cubicBezTo>
                  <a:cubicBezTo>
                    <a:pt x="17865" y="15476"/>
                    <a:pt x="17938" y="15550"/>
                    <a:pt x="18011" y="15626"/>
                  </a:cubicBezTo>
                  <a:cubicBezTo>
                    <a:pt x="17968" y="15593"/>
                    <a:pt x="17925" y="15560"/>
                    <a:pt x="17881" y="15527"/>
                  </a:cubicBezTo>
                  <a:cubicBezTo>
                    <a:pt x="17368" y="15133"/>
                    <a:pt x="16883" y="14760"/>
                    <a:pt x="16390" y="14405"/>
                  </a:cubicBezTo>
                  <a:cubicBezTo>
                    <a:pt x="15130" y="13500"/>
                    <a:pt x="13785" y="12721"/>
                    <a:pt x="12394" y="12093"/>
                  </a:cubicBezTo>
                  <a:cubicBezTo>
                    <a:pt x="11887" y="11862"/>
                    <a:pt x="11557" y="11736"/>
                    <a:pt x="11282" y="11736"/>
                  </a:cubicBezTo>
                  <a:cubicBezTo>
                    <a:pt x="10892" y="11736"/>
                    <a:pt x="10612" y="11993"/>
                    <a:pt x="10095" y="12585"/>
                  </a:cubicBezTo>
                  <a:cubicBezTo>
                    <a:pt x="9846" y="12871"/>
                    <a:pt x="9612" y="13178"/>
                    <a:pt x="9385" y="13473"/>
                  </a:cubicBezTo>
                  <a:cubicBezTo>
                    <a:pt x="9146" y="13786"/>
                    <a:pt x="8898" y="14106"/>
                    <a:pt x="8636" y="14403"/>
                  </a:cubicBezTo>
                  <a:cubicBezTo>
                    <a:pt x="8355" y="14721"/>
                    <a:pt x="8020" y="14988"/>
                    <a:pt x="7690" y="15154"/>
                  </a:cubicBezTo>
                  <a:cubicBezTo>
                    <a:pt x="7519" y="15240"/>
                    <a:pt x="7360" y="15283"/>
                    <a:pt x="7216" y="15283"/>
                  </a:cubicBezTo>
                  <a:cubicBezTo>
                    <a:pt x="7136" y="15283"/>
                    <a:pt x="7061" y="15270"/>
                    <a:pt x="6990" y="15244"/>
                  </a:cubicBezTo>
                  <a:cubicBezTo>
                    <a:pt x="6843" y="15190"/>
                    <a:pt x="6712" y="15079"/>
                    <a:pt x="6598" y="14914"/>
                  </a:cubicBezTo>
                  <a:lnTo>
                    <a:pt x="6598" y="14914"/>
                  </a:lnTo>
                  <a:cubicBezTo>
                    <a:pt x="6820" y="15046"/>
                    <a:pt x="7019" y="15114"/>
                    <a:pt x="7209" y="15114"/>
                  </a:cubicBezTo>
                  <a:cubicBezTo>
                    <a:pt x="7559" y="15114"/>
                    <a:pt x="7880" y="14885"/>
                    <a:pt x="8265" y="14416"/>
                  </a:cubicBezTo>
                  <a:cubicBezTo>
                    <a:pt x="8655" y="13937"/>
                    <a:pt x="8947" y="13359"/>
                    <a:pt x="9157" y="12649"/>
                  </a:cubicBezTo>
                  <a:cubicBezTo>
                    <a:pt x="9223" y="12426"/>
                    <a:pt x="9291" y="12203"/>
                    <a:pt x="9367" y="11958"/>
                  </a:cubicBezTo>
                  <a:lnTo>
                    <a:pt x="9489" y="11559"/>
                  </a:lnTo>
                  <a:cubicBezTo>
                    <a:pt x="9497" y="11532"/>
                    <a:pt x="9494" y="11505"/>
                    <a:pt x="9479" y="11481"/>
                  </a:cubicBezTo>
                  <a:cubicBezTo>
                    <a:pt x="9467" y="11458"/>
                    <a:pt x="9443" y="11442"/>
                    <a:pt x="9416" y="11435"/>
                  </a:cubicBezTo>
                  <a:cubicBezTo>
                    <a:pt x="9317" y="11415"/>
                    <a:pt x="9217" y="11391"/>
                    <a:pt x="9118" y="11366"/>
                  </a:cubicBezTo>
                  <a:cubicBezTo>
                    <a:pt x="8903" y="11315"/>
                    <a:pt x="8680" y="11262"/>
                    <a:pt x="8454" y="11235"/>
                  </a:cubicBezTo>
                  <a:cubicBezTo>
                    <a:pt x="7028" y="11069"/>
                    <a:pt x="6074" y="10371"/>
                    <a:pt x="5540" y="9104"/>
                  </a:cubicBezTo>
                  <a:cubicBezTo>
                    <a:pt x="5524" y="9066"/>
                    <a:pt x="5511" y="9030"/>
                    <a:pt x="5502" y="8993"/>
                  </a:cubicBezTo>
                  <a:lnTo>
                    <a:pt x="5502" y="8993"/>
                  </a:lnTo>
                  <a:lnTo>
                    <a:pt x="5516" y="9006"/>
                  </a:lnTo>
                  <a:cubicBezTo>
                    <a:pt x="6044" y="9511"/>
                    <a:pt x="6541" y="9990"/>
                    <a:pt x="7222" y="10235"/>
                  </a:cubicBezTo>
                  <a:cubicBezTo>
                    <a:pt x="7638" y="10385"/>
                    <a:pt x="8089" y="10547"/>
                    <a:pt x="8578" y="10547"/>
                  </a:cubicBezTo>
                  <a:cubicBezTo>
                    <a:pt x="8881" y="10547"/>
                    <a:pt x="9198" y="10485"/>
                    <a:pt x="9532" y="10319"/>
                  </a:cubicBezTo>
                  <a:cubicBezTo>
                    <a:pt x="9535" y="10317"/>
                    <a:pt x="9538" y="10315"/>
                    <a:pt x="9541" y="10314"/>
                  </a:cubicBezTo>
                  <a:lnTo>
                    <a:pt x="9568" y="10375"/>
                  </a:lnTo>
                  <a:cubicBezTo>
                    <a:pt x="9583" y="10413"/>
                    <a:pt x="9619" y="10434"/>
                    <a:pt x="9657" y="10434"/>
                  </a:cubicBezTo>
                  <a:cubicBezTo>
                    <a:pt x="9669" y="10434"/>
                    <a:pt x="9681" y="10432"/>
                    <a:pt x="9693" y="10428"/>
                  </a:cubicBezTo>
                  <a:lnTo>
                    <a:pt x="9860" y="10358"/>
                  </a:lnTo>
                  <a:cubicBezTo>
                    <a:pt x="9896" y="10344"/>
                    <a:pt x="9920" y="10308"/>
                    <a:pt x="9920" y="10268"/>
                  </a:cubicBezTo>
                  <a:cubicBezTo>
                    <a:pt x="9914" y="9838"/>
                    <a:pt x="9738" y="9463"/>
                    <a:pt x="9568" y="9099"/>
                  </a:cubicBezTo>
                  <a:cubicBezTo>
                    <a:pt x="9535" y="9027"/>
                    <a:pt x="9500" y="8954"/>
                    <a:pt x="9468" y="8883"/>
                  </a:cubicBezTo>
                  <a:cubicBezTo>
                    <a:pt x="9331" y="8575"/>
                    <a:pt x="9168" y="8273"/>
                    <a:pt x="9013" y="7981"/>
                  </a:cubicBezTo>
                  <a:cubicBezTo>
                    <a:pt x="8968" y="7897"/>
                    <a:pt x="8923" y="7813"/>
                    <a:pt x="8879" y="7730"/>
                  </a:cubicBezTo>
                  <a:lnTo>
                    <a:pt x="8879" y="7730"/>
                  </a:lnTo>
                  <a:cubicBezTo>
                    <a:pt x="9367" y="7753"/>
                    <a:pt x="9779" y="7954"/>
                    <a:pt x="10198" y="8368"/>
                  </a:cubicBezTo>
                  <a:cubicBezTo>
                    <a:pt x="10482" y="8649"/>
                    <a:pt x="10816" y="8888"/>
                    <a:pt x="11170" y="9139"/>
                  </a:cubicBezTo>
                  <a:cubicBezTo>
                    <a:pt x="11335" y="9257"/>
                    <a:pt x="11509" y="9380"/>
                    <a:pt x="11688" y="9516"/>
                  </a:cubicBezTo>
                  <a:cubicBezTo>
                    <a:pt x="11705" y="9529"/>
                    <a:pt x="11725" y="9536"/>
                    <a:pt x="11746" y="9536"/>
                  </a:cubicBezTo>
                  <a:cubicBezTo>
                    <a:pt x="11761" y="9536"/>
                    <a:pt x="11776" y="9532"/>
                    <a:pt x="11790" y="9524"/>
                  </a:cubicBezTo>
                  <a:cubicBezTo>
                    <a:pt x="11823" y="9507"/>
                    <a:pt x="11844" y="9472"/>
                    <a:pt x="11842" y="9436"/>
                  </a:cubicBezTo>
                  <a:cubicBezTo>
                    <a:pt x="11822" y="8974"/>
                    <a:pt x="11575" y="8829"/>
                    <a:pt x="11389" y="8719"/>
                  </a:cubicBezTo>
                  <a:cubicBezTo>
                    <a:pt x="10892" y="8425"/>
                    <a:pt x="10656" y="7982"/>
                    <a:pt x="10648" y="7330"/>
                  </a:cubicBezTo>
                  <a:cubicBezTo>
                    <a:pt x="10642" y="6864"/>
                    <a:pt x="10644" y="6400"/>
                    <a:pt x="10644" y="5935"/>
                  </a:cubicBezTo>
                  <a:lnTo>
                    <a:pt x="10647" y="2097"/>
                  </a:lnTo>
                  <a:cubicBezTo>
                    <a:pt x="10647" y="1985"/>
                    <a:pt x="10647" y="1876"/>
                    <a:pt x="10653" y="1767"/>
                  </a:cubicBezTo>
                  <a:close/>
                  <a:moveTo>
                    <a:pt x="12110" y="18735"/>
                  </a:moveTo>
                  <a:cubicBezTo>
                    <a:pt x="12095" y="18735"/>
                    <a:pt x="12080" y="18738"/>
                    <a:pt x="12067" y="18746"/>
                  </a:cubicBezTo>
                  <a:cubicBezTo>
                    <a:pt x="12041" y="18758"/>
                    <a:pt x="12023" y="18784"/>
                    <a:pt x="12016" y="18810"/>
                  </a:cubicBezTo>
                  <a:lnTo>
                    <a:pt x="11863" y="19524"/>
                  </a:lnTo>
                  <a:cubicBezTo>
                    <a:pt x="11857" y="19550"/>
                    <a:pt x="11861" y="19577"/>
                    <a:pt x="11876" y="19597"/>
                  </a:cubicBezTo>
                  <a:cubicBezTo>
                    <a:pt x="11890" y="19619"/>
                    <a:pt x="11912" y="19633"/>
                    <a:pt x="11936" y="19640"/>
                  </a:cubicBezTo>
                  <a:lnTo>
                    <a:pt x="12046" y="19663"/>
                  </a:lnTo>
                  <a:cubicBezTo>
                    <a:pt x="12053" y="19665"/>
                    <a:pt x="12059" y="19665"/>
                    <a:pt x="12067" y="19665"/>
                  </a:cubicBezTo>
                  <a:cubicBezTo>
                    <a:pt x="12089" y="19665"/>
                    <a:pt x="12109" y="19657"/>
                    <a:pt x="12127" y="19644"/>
                  </a:cubicBezTo>
                  <a:lnTo>
                    <a:pt x="12127" y="19644"/>
                  </a:lnTo>
                  <a:lnTo>
                    <a:pt x="12111" y="19676"/>
                  </a:lnTo>
                  <a:cubicBezTo>
                    <a:pt x="12094" y="19717"/>
                    <a:pt x="12105" y="19765"/>
                    <a:pt x="12141" y="19793"/>
                  </a:cubicBezTo>
                  <a:cubicBezTo>
                    <a:pt x="12158" y="19806"/>
                    <a:pt x="12179" y="19813"/>
                    <a:pt x="12199" y="19813"/>
                  </a:cubicBezTo>
                  <a:cubicBezTo>
                    <a:pt x="12220" y="19813"/>
                    <a:pt x="12242" y="19806"/>
                    <a:pt x="12259" y="19791"/>
                  </a:cubicBezTo>
                  <a:cubicBezTo>
                    <a:pt x="12714" y="19431"/>
                    <a:pt x="12730" y="19398"/>
                    <a:pt x="12673" y="18869"/>
                  </a:cubicBezTo>
                  <a:cubicBezTo>
                    <a:pt x="12669" y="18825"/>
                    <a:pt x="12635" y="18790"/>
                    <a:pt x="12593" y="18784"/>
                  </a:cubicBezTo>
                  <a:cubicBezTo>
                    <a:pt x="12588" y="18783"/>
                    <a:pt x="12583" y="18783"/>
                    <a:pt x="12578" y="18783"/>
                  </a:cubicBezTo>
                  <a:cubicBezTo>
                    <a:pt x="12541" y="18783"/>
                    <a:pt x="12505" y="18804"/>
                    <a:pt x="12490" y="18839"/>
                  </a:cubicBezTo>
                  <a:lnTo>
                    <a:pt x="12173" y="19542"/>
                  </a:lnTo>
                  <a:lnTo>
                    <a:pt x="12337" y="18912"/>
                  </a:lnTo>
                  <a:cubicBezTo>
                    <a:pt x="12349" y="18864"/>
                    <a:pt x="12326" y="18817"/>
                    <a:pt x="12282" y="18798"/>
                  </a:cubicBezTo>
                  <a:lnTo>
                    <a:pt x="12149" y="18743"/>
                  </a:lnTo>
                  <a:cubicBezTo>
                    <a:pt x="12136" y="18737"/>
                    <a:pt x="12123" y="18735"/>
                    <a:pt x="12110" y="18735"/>
                  </a:cubicBezTo>
                  <a:close/>
                  <a:moveTo>
                    <a:pt x="15396" y="21989"/>
                  </a:moveTo>
                  <a:cubicBezTo>
                    <a:pt x="15380" y="21989"/>
                    <a:pt x="15365" y="21993"/>
                    <a:pt x="15351" y="22000"/>
                  </a:cubicBezTo>
                  <a:lnTo>
                    <a:pt x="15349" y="22001"/>
                  </a:lnTo>
                  <a:cubicBezTo>
                    <a:pt x="14910" y="22235"/>
                    <a:pt x="14893" y="22254"/>
                    <a:pt x="14722" y="22669"/>
                  </a:cubicBezTo>
                  <a:cubicBezTo>
                    <a:pt x="14705" y="22714"/>
                    <a:pt x="14719" y="22763"/>
                    <a:pt x="14758" y="22788"/>
                  </a:cubicBezTo>
                  <a:cubicBezTo>
                    <a:pt x="14774" y="22797"/>
                    <a:pt x="14793" y="22802"/>
                    <a:pt x="14810" y="22802"/>
                  </a:cubicBezTo>
                  <a:cubicBezTo>
                    <a:pt x="14837" y="22802"/>
                    <a:pt x="14863" y="22793"/>
                    <a:pt x="14882" y="22772"/>
                  </a:cubicBezTo>
                  <a:lnTo>
                    <a:pt x="15466" y="22151"/>
                  </a:lnTo>
                  <a:cubicBezTo>
                    <a:pt x="15498" y="22117"/>
                    <a:pt x="15501" y="22064"/>
                    <a:pt x="15472" y="22026"/>
                  </a:cubicBezTo>
                  <a:cubicBezTo>
                    <a:pt x="15454" y="22002"/>
                    <a:pt x="15425" y="21989"/>
                    <a:pt x="15396" y="21989"/>
                  </a:cubicBezTo>
                  <a:close/>
                  <a:moveTo>
                    <a:pt x="15037" y="21675"/>
                  </a:moveTo>
                  <a:cubicBezTo>
                    <a:pt x="15013" y="21675"/>
                    <a:pt x="14990" y="21683"/>
                    <a:pt x="14972" y="21700"/>
                  </a:cubicBezTo>
                  <a:lnTo>
                    <a:pt x="13897" y="22682"/>
                  </a:lnTo>
                  <a:cubicBezTo>
                    <a:pt x="13877" y="22699"/>
                    <a:pt x="13866" y="22726"/>
                    <a:pt x="13866" y="22753"/>
                  </a:cubicBezTo>
                  <a:cubicBezTo>
                    <a:pt x="13866" y="22780"/>
                    <a:pt x="13877" y="22805"/>
                    <a:pt x="13896" y="22824"/>
                  </a:cubicBezTo>
                  <a:lnTo>
                    <a:pt x="14008" y="22928"/>
                  </a:lnTo>
                  <a:cubicBezTo>
                    <a:pt x="14027" y="22947"/>
                    <a:pt x="14051" y="22955"/>
                    <a:pt x="14074" y="22955"/>
                  </a:cubicBezTo>
                  <a:cubicBezTo>
                    <a:pt x="14093" y="22955"/>
                    <a:pt x="14112" y="22951"/>
                    <a:pt x="14128" y="22939"/>
                  </a:cubicBezTo>
                  <a:cubicBezTo>
                    <a:pt x="14604" y="22628"/>
                    <a:pt x="14931" y="22259"/>
                    <a:pt x="15125" y="21810"/>
                  </a:cubicBezTo>
                  <a:cubicBezTo>
                    <a:pt x="15144" y="21767"/>
                    <a:pt x="15130" y="21718"/>
                    <a:pt x="15092" y="21693"/>
                  </a:cubicBezTo>
                  <a:lnTo>
                    <a:pt x="15092" y="21692"/>
                  </a:lnTo>
                  <a:cubicBezTo>
                    <a:pt x="15075" y="21680"/>
                    <a:pt x="15056" y="21675"/>
                    <a:pt x="15037" y="21675"/>
                  </a:cubicBezTo>
                  <a:close/>
                  <a:moveTo>
                    <a:pt x="4796" y="6646"/>
                  </a:moveTo>
                  <a:cubicBezTo>
                    <a:pt x="4900" y="6646"/>
                    <a:pt x="5017" y="6668"/>
                    <a:pt x="5153" y="6711"/>
                  </a:cubicBezTo>
                  <a:cubicBezTo>
                    <a:pt x="5952" y="6965"/>
                    <a:pt x="6644" y="7439"/>
                    <a:pt x="7312" y="7897"/>
                  </a:cubicBezTo>
                  <a:lnTo>
                    <a:pt x="7536" y="8052"/>
                  </a:lnTo>
                  <a:cubicBezTo>
                    <a:pt x="7675" y="8145"/>
                    <a:pt x="7799" y="8257"/>
                    <a:pt x="7931" y="8374"/>
                  </a:cubicBezTo>
                  <a:cubicBezTo>
                    <a:pt x="8211" y="8624"/>
                    <a:pt x="8500" y="8881"/>
                    <a:pt x="8920" y="8959"/>
                  </a:cubicBezTo>
                  <a:cubicBezTo>
                    <a:pt x="8961" y="8978"/>
                    <a:pt x="9029" y="9134"/>
                    <a:pt x="9059" y="9200"/>
                  </a:cubicBezTo>
                  <a:lnTo>
                    <a:pt x="9083" y="9254"/>
                  </a:lnTo>
                  <a:cubicBezTo>
                    <a:pt x="9203" y="9518"/>
                    <a:pt x="9315" y="9783"/>
                    <a:pt x="9429" y="10050"/>
                  </a:cubicBezTo>
                  <a:lnTo>
                    <a:pt x="9464" y="10131"/>
                  </a:lnTo>
                  <a:cubicBezTo>
                    <a:pt x="9255" y="10097"/>
                    <a:pt x="9054" y="10071"/>
                    <a:pt x="8859" y="10044"/>
                  </a:cubicBezTo>
                  <a:cubicBezTo>
                    <a:pt x="8407" y="9981"/>
                    <a:pt x="7982" y="9922"/>
                    <a:pt x="7571" y="9819"/>
                  </a:cubicBezTo>
                  <a:cubicBezTo>
                    <a:pt x="7033" y="9685"/>
                    <a:pt x="6526" y="9349"/>
                    <a:pt x="6061" y="8818"/>
                  </a:cubicBezTo>
                  <a:cubicBezTo>
                    <a:pt x="5777" y="8491"/>
                    <a:pt x="5513" y="8139"/>
                    <a:pt x="5233" y="7763"/>
                  </a:cubicBezTo>
                  <a:cubicBezTo>
                    <a:pt x="5102" y="7588"/>
                    <a:pt x="4967" y="7406"/>
                    <a:pt x="4821" y="7215"/>
                  </a:cubicBezTo>
                  <a:cubicBezTo>
                    <a:pt x="4802" y="7190"/>
                    <a:pt x="4773" y="7178"/>
                    <a:pt x="4744" y="7178"/>
                  </a:cubicBezTo>
                  <a:cubicBezTo>
                    <a:pt x="4732" y="7178"/>
                    <a:pt x="4719" y="7180"/>
                    <a:pt x="4707" y="7185"/>
                  </a:cubicBezTo>
                  <a:cubicBezTo>
                    <a:pt x="4666" y="7202"/>
                    <a:pt x="4643" y="7245"/>
                    <a:pt x="4649" y="7287"/>
                  </a:cubicBezTo>
                  <a:cubicBezTo>
                    <a:pt x="4831" y="8584"/>
                    <a:pt x="5034" y="9646"/>
                    <a:pt x="5864" y="10515"/>
                  </a:cubicBezTo>
                  <a:cubicBezTo>
                    <a:pt x="6614" y="11298"/>
                    <a:pt x="7578" y="11680"/>
                    <a:pt x="8808" y="11680"/>
                  </a:cubicBezTo>
                  <a:cubicBezTo>
                    <a:pt x="8854" y="11680"/>
                    <a:pt x="8901" y="11680"/>
                    <a:pt x="8949" y="11679"/>
                  </a:cubicBezTo>
                  <a:lnTo>
                    <a:pt x="8949" y="11679"/>
                  </a:lnTo>
                  <a:cubicBezTo>
                    <a:pt x="8743" y="12451"/>
                    <a:pt x="8530" y="13141"/>
                    <a:pt x="8135" y="13749"/>
                  </a:cubicBezTo>
                  <a:cubicBezTo>
                    <a:pt x="8020" y="13926"/>
                    <a:pt x="7892" y="14089"/>
                    <a:pt x="7758" y="14230"/>
                  </a:cubicBezTo>
                  <a:cubicBezTo>
                    <a:pt x="7507" y="14492"/>
                    <a:pt x="7311" y="14613"/>
                    <a:pt x="7152" y="14613"/>
                  </a:cubicBezTo>
                  <a:cubicBezTo>
                    <a:pt x="7139" y="14613"/>
                    <a:pt x="7127" y="14612"/>
                    <a:pt x="7115" y="14610"/>
                  </a:cubicBezTo>
                  <a:cubicBezTo>
                    <a:pt x="6946" y="14588"/>
                    <a:pt x="6781" y="14421"/>
                    <a:pt x="6598" y="14086"/>
                  </a:cubicBezTo>
                  <a:cubicBezTo>
                    <a:pt x="6445" y="13805"/>
                    <a:pt x="6327" y="13495"/>
                    <a:pt x="6213" y="13195"/>
                  </a:cubicBezTo>
                  <a:cubicBezTo>
                    <a:pt x="6150" y="13031"/>
                    <a:pt x="6086" y="12865"/>
                    <a:pt x="6017" y="12702"/>
                  </a:cubicBezTo>
                  <a:lnTo>
                    <a:pt x="5987" y="12628"/>
                  </a:lnTo>
                  <a:cubicBezTo>
                    <a:pt x="5913" y="12442"/>
                    <a:pt x="5821" y="12208"/>
                    <a:pt x="5469" y="12100"/>
                  </a:cubicBezTo>
                  <a:cubicBezTo>
                    <a:pt x="5459" y="12097"/>
                    <a:pt x="5449" y="12096"/>
                    <a:pt x="5440" y="12096"/>
                  </a:cubicBezTo>
                  <a:cubicBezTo>
                    <a:pt x="5421" y="12096"/>
                    <a:pt x="5402" y="12102"/>
                    <a:pt x="5387" y="12113"/>
                  </a:cubicBezTo>
                  <a:cubicBezTo>
                    <a:pt x="5361" y="12129"/>
                    <a:pt x="5347" y="12156"/>
                    <a:pt x="5344" y="12184"/>
                  </a:cubicBezTo>
                  <a:cubicBezTo>
                    <a:pt x="5338" y="12266"/>
                    <a:pt x="5327" y="12345"/>
                    <a:pt x="5316" y="12421"/>
                  </a:cubicBezTo>
                  <a:cubicBezTo>
                    <a:pt x="5289" y="12590"/>
                    <a:pt x="5265" y="12750"/>
                    <a:pt x="5305" y="12903"/>
                  </a:cubicBezTo>
                  <a:lnTo>
                    <a:pt x="5339" y="13047"/>
                  </a:lnTo>
                  <a:cubicBezTo>
                    <a:pt x="5480" y="13607"/>
                    <a:pt x="5625" y="14187"/>
                    <a:pt x="5857" y="14723"/>
                  </a:cubicBezTo>
                  <a:cubicBezTo>
                    <a:pt x="6085" y="15244"/>
                    <a:pt x="6418" y="15587"/>
                    <a:pt x="6824" y="15711"/>
                  </a:cubicBezTo>
                  <a:cubicBezTo>
                    <a:pt x="6941" y="15747"/>
                    <a:pt x="7064" y="15765"/>
                    <a:pt x="7190" y="15765"/>
                  </a:cubicBezTo>
                  <a:cubicBezTo>
                    <a:pt x="7510" y="15765"/>
                    <a:pt x="7857" y="15651"/>
                    <a:pt x="8211" y="15427"/>
                  </a:cubicBezTo>
                  <a:cubicBezTo>
                    <a:pt x="8541" y="15217"/>
                    <a:pt x="8814" y="14920"/>
                    <a:pt x="9015" y="14685"/>
                  </a:cubicBezTo>
                  <a:cubicBezTo>
                    <a:pt x="9459" y="14163"/>
                    <a:pt x="9900" y="13623"/>
                    <a:pt x="10324" y="13102"/>
                  </a:cubicBezTo>
                  <a:cubicBezTo>
                    <a:pt x="10530" y="12849"/>
                    <a:pt x="10735" y="12598"/>
                    <a:pt x="10942" y="12347"/>
                  </a:cubicBezTo>
                  <a:cubicBezTo>
                    <a:pt x="10993" y="12285"/>
                    <a:pt x="11049" y="12227"/>
                    <a:pt x="11113" y="12162"/>
                  </a:cubicBezTo>
                  <a:lnTo>
                    <a:pt x="11174" y="12097"/>
                  </a:lnTo>
                  <a:cubicBezTo>
                    <a:pt x="12844" y="12622"/>
                    <a:pt x="14333" y="13604"/>
                    <a:pt x="15648" y="14471"/>
                  </a:cubicBezTo>
                  <a:cubicBezTo>
                    <a:pt x="17224" y="15509"/>
                    <a:pt x="18481" y="16601"/>
                    <a:pt x="19492" y="17807"/>
                  </a:cubicBezTo>
                  <a:cubicBezTo>
                    <a:pt x="19510" y="17830"/>
                    <a:pt x="19538" y="17842"/>
                    <a:pt x="19566" y="17842"/>
                  </a:cubicBezTo>
                  <a:cubicBezTo>
                    <a:pt x="19568" y="17842"/>
                    <a:pt x="19570" y="17842"/>
                    <a:pt x="19571" y="17842"/>
                  </a:cubicBezTo>
                  <a:cubicBezTo>
                    <a:pt x="19601" y="17841"/>
                    <a:pt x="19630" y="17825"/>
                    <a:pt x="19646" y="17800"/>
                  </a:cubicBezTo>
                  <a:cubicBezTo>
                    <a:pt x="19867" y="17476"/>
                    <a:pt x="19864" y="17188"/>
                    <a:pt x="19636" y="16894"/>
                  </a:cubicBezTo>
                  <a:cubicBezTo>
                    <a:pt x="19549" y="16781"/>
                    <a:pt x="19462" y="16667"/>
                    <a:pt x="19377" y="16553"/>
                  </a:cubicBezTo>
                  <a:cubicBezTo>
                    <a:pt x="19097" y="16187"/>
                    <a:pt x="18808" y="15808"/>
                    <a:pt x="18499" y="15457"/>
                  </a:cubicBezTo>
                  <a:cubicBezTo>
                    <a:pt x="17191" y="13977"/>
                    <a:pt x="15622" y="12631"/>
                    <a:pt x="13705" y="11339"/>
                  </a:cubicBezTo>
                  <a:lnTo>
                    <a:pt x="12891" y="10794"/>
                  </a:lnTo>
                  <a:cubicBezTo>
                    <a:pt x="12928" y="10756"/>
                    <a:pt x="12961" y="10717"/>
                    <a:pt x="12994" y="10679"/>
                  </a:cubicBezTo>
                  <a:cubicBezTo>
                    <a:pt x="13103" y="10554"/>
                    <a:pt x="13207" y="10436"/>
                    <a:pt x="13327" y="10357"/>
                  </a:cubicBezTo>
                  <a:cubicBezTo>
                    <a:pt x="14534" y="9575"/>
                    <a:pt x="15902" y="8687"/>
                    <a:pt x="17409" y="8166"/>
                  </a:cubicBezTo>
                  <a:cubicBezTo>
                    <a:pt x="18132" y="7916"/>
                    <a:pt x="18920" y="7783"/>
                    <a:pt x="19630" y="7783"/>
                  </a:cubicBezTo>
                  <a:cubicBezTo>
                    <a:pt x="19858" y="7783"/>
                    <a:pt x="20078" y="7796"/>
                    <a:pt x="20285" y="7824"/>
                  </a:cubicBezTo>
                  <a:cubicBezTo>
                    <a:pt x="20320" y="7916"/>
                    <a:pt x="20353" y="8009"/>
                    <a:pt x="20386" y="8101"/>
                  </a:cubicBezTo>
                  <a:cubicBezTo>
                    <a:pt x="20473" y="8341"/>
                    <a:pt x="20563" y="8587"/>
                    <a:pt x="20677" y="8821"/>
                  </a:cubicBezTo>
                  <a:cubicBezTo>
                    <a:pt x="21519" y="10545"/>
                    <a:pt x="21509" y="12367"/>
                    <a:pt x="21407" y="13765"/>
                  </a:cubicBezTo>
                  <a:cubicBezTo>
                    <a:pt x="21288" y="15376"/>
                    <a:pt x="20745" y="16983"/>
                    <a:pt x="19698" y="18822"/>
                  </a:cubicBezTo>
                  <a:cubicBezTo>
                    <a:pt x="19473" y="19213"/>
                    <a:pt x="19194" y="19592"/>
                    <a:pt x="18889" y="19916"/>
                  </a:cubicBezTo>
                  <a:cubicBezTo>
                    <a:pt x="16556" y="22399"/>
                    <a:pt x="13991" y="23769"/>
                    <a:pt x="11049" y="24104"/>
                  </a:cubicBezTo>
                  <a:cubicBezTo>
                    <a:pt x="10645" y="24150"/>
                    <a:pt x="10249" y="24173"/>
                    <a:pt x="9863" y="24173"/>
                  </a:cubicBezTo>
                  <a:cubicBezTo>
                    <a:pt x="8089" y="24173"/>
                    <a:pt x="6517" y="23684"/>
                    <a:pt x="5178" y="22715"/>
                  </a:cubicBezTo>
                  <a:cubicBezTo>
                    <a:pt x="3017" y="21153"/>
                    <a:pt x="1657" y="19314"/>
                    <a:pt x="1022" y="17092"/>
                  </a:cubicBezTo>
                  <a:cubicBezTo>
                    <a:pt x="615" y="15667"/>
                    <a:pt x="582" y="14258"/>
                    <a:pt x="924" y="12906"/>
                  </a:cubicBezTo>
                  <a:cubicBezTo>
                    <a:pt x="1572" y="10360"/>
                    <a:pt x="2656" y="8396"/>
                    <a:pt x="4237" y="6907"/>
                  </a:cubicBezTo>
                  <a:cubicBezTo>
                    <a:pt x="4426" y="6728"/>
                    <a:pt x="4592" y="6646"/>
                    <a:pt x="4796" y="6646"/>
                  </a:cubicBezTo>
                  <a:close/>
                  <a:moveTo>
                    <a:pt x="10294" y="1"/>
                  </a:moveTo>
                  <a:cubicBezTo>
                    <a:pt x="10280" y="1"/>
                    <a:pt x="10266" y="4"/>
                    <a:pt x="10253" y="10"/>
                  </a:cubicBezTo>
                  <a:cubicBezTo>
                    <a:pt x="10220" y="26"/>
                    <a:pt x="10198" y="61"/>
                    <a:pt x="10198" y="97"/>
                  </a:cubicBezTo>
                  <a:lnTo>
                    <a:pt x="10198" y="2967"/>
                  </a:lnTo>
                  <a:cubicBezTo>
                    <a:pt x="8554" y="3487"/>
                    <a:pt x="7180" y="4373"/>
                    <a:pt x="5801" y="5315"/>
                  </a:cubicBezTo>
                  <a:cubicBezTo>
                    <a:pt x="5309" y="5648"/>
                    <a:pt x="4871" y="5912"/>
                    <a:pt x="4367" y="5912"/>
                  </a:cubicBezTo>
                  <a:cubicBezTo>
                    <a:pt x="4206" y="5912"/>
                    <a:pt x="4038" y="5885"/>
                    <a:pt x="3859" y="5825"/>
                  </a:cubicBezTo>
                  <a:cubicBezTo>
                    <a:pt x="3763" y="5793"/>
                    <a:pt x="3662" y="5783"/>
                    <a:pt x="3560" y="5783"/>
                  </a:cubicBezTo>
                  <a:cubicBezTo>
                    <a:pt x="3480" y="5783"/>
                    <a:pt x="3399" y="5789"/>
                    <a:pt x="3319" y="5795"/>
                  </a:cubicBezTo>
                  <a:cubicBezTo>
                    <a:pt x="3276" y="5798"/>
                    <a:pt x="3235" y="5801"/>
                    <a:pt x="3194" y="5804"/>
                  </a:cubicBezTo>
                  <a:cubicBezTo>
                    <a:pt x="3109" y="5809"/>
                    <a:pt x="3032" y="5837"/>
                    <a:pt x="2956" y="5866"/>
                  </a:cubicBezTo>
                  <a:cubicBezTo>
                    <a:pt x="2926" y="5877"/>
                    <a:pt x="2896" y="5888"/>
                    <a:pt x="2866" y="5897"/>
                  </a:cubicBezTo>
                  <a:cubicBezTo>
                    <a:pt x="2826" y="5908"/>
                    <a:pt x="2798" y="5946"/>
                    <a:pt x="2798" y="5989"/>
                  </a:cubicBezTo>
                  <a:lnTo>
                    <a:pt x="2798" y="6111"/>
                  </a:lnTo>
                  <a:cubicBezTo>
                    <a:pt x="2798" y="6156"/>
                    <a:pt x="2828" y="6196"/>
                    <a:pt x="2872" y="6207"/>
                  </a:cubicBezTo>
                  <a:lnTo>
                    <a:pt x="4031" y="6476"/>
                  </a:lnTo>
                  <a:cubicBezTo>
                    <a:pt x="2054" y="8559"/>
                    <a:pt x="1615" y="9246"/>
                    <a:pt x="795" y="11473"/>
                  </a:cubicBezTo>
                  <a:cubicBezTo>
                    <a:pt x="158" y="13200"/>
                    <a:pt x="0" y="14817"/>
                    <a:pt x="313" y="16421"/>
                  </a:cubicBezTo>
                  <a:cubicBezTo>
                    <a:pt x="801" y="18921"/>
                    <a:pt x="2182" y="21035"/>
                    <a:pt x="4537" y="22883"/>
                  </a:cubicBezTo>
                  <a:cubicBezTo>
                    <a:pt x="5052" y="23285"/>
                    <a:pt x="5562" y="23601"/>
                    <a:pt x="6053" y="23822"/>
                  </a:cubicBezTo>
                  <a:cubicBezTo>
                    <a:pt x="7345" y="24401"/>
                    <a:pt x="8671" y="24691"/>
                    <a:pt x="10009" y="24691"/>
                  </a:cubicBezTo>
                  <a:cubicBezTo>
                    <a:pt x="10471" y="24691"/>
                    <a:pt x="10936" y="24656"/>
                    <a:pt x="11400" y="24587"/>
                  </a:cubicBezTo>
                  <a:cubicBezTo>
                    <a:pt x="13212" y="24315"/>
                    <a:pt x="14730" y="23773"/>
                    <a:pt x="16039" y="22932"/>
                  </a:cubicBezTo>
                  <a:cubicBezTo>
                    <a:pt x="16937" y="22353"/>
                    <a:pt x="17848" y="21625"/>
                    <a:pt x="18905" y="20638"/>
                  </a:cubicBezTo>
                  <a:cubicBezTo>
                    <a:pt x="19407" y="20170"/>
                    <a:pt x="19875" y="19559"/>
                    <a:pt x="20333" y="18773"/>
                  </a:cubicBezTo>
                  <a:cubicBezTo>
                    <a:pt x="21611" y="16572"/>
                    <a:pt x="22148" y="14125"/>
                    <a:pt x="21925" y="11495"/>
                  </a:cubicBezTo>
                  <a:cubicBezTo>
                    <a:pt x="21852" y="10620"/>
                    <a:pt x="21645" y="9794"/>
                    <a:pt x="21295" y="8968"/>
                  </a:cubicBezTo>
                  <a:cubicBezTo>
                    <a:pt x="21189" y="8719"/>
                    <a:pt x="21107" y="8455"/>
                    <a:pt x="21020" y="8175"/>
                  </a:cubicBezTo>
                  <a:cubicBezTo>
                    <a:pt x="20990" y="8080"/>
                    <a:pt x="20960" y="7984"/>
                    <a:pt x="20928" y="7885"/>
                  </a:cubicBezTo>
                  <a:lnTo>
                    <a:pt x="21284" y="7885"/>
                  </a:lnTo>
                  <a:cubicBezTo>
                    <a:pt x="21318" y="7885"/>
                    <a:pt x="21352" y="7866"/>
                    <a:pt x="21369" y="7836"/>
                  </a:cubicBezTo>
                  <a:cubicBezTo>
                    <a:pt x="21385" y="7804"/>
                    <a:pt x="21385" y="7768"/>
                    <a:pt x="21366" y="7738"/>
                  </a:cubicBezTo>
                  <a:cubicBezTo>
                    <a:pt x="21225" y="7507"/>
                    <a:pt x="21039" y="7377"/>
                    <a:pt x="20857" y="7253"/>
                  </a:cubicBezTo>
                  <a:lnTo>
                    <a:pt x="20803" y="7215"/>
                  </a:lnTo>
                  <a:cubicBezTo>
                    <a:pt x="20762" y="7185"/>
                    <a:pt x="20717" y="7158"/>
                    <a:pt x="20672" y="7129"/>
                  </a:cubicBezTo>
                  <a:cubicBezTo>
                    <a:pt x="20562" y="7063"/>
                    <a:pt x="20450" y="6992"/>
                    <a:pt x="20404" y="6907"/>
                  </a:cubicBezTo>
                  <a:cubicBezTo>
                    <a:pt x="19993" y="6126"/>
                    <a:pt x="19364" y="5528"/>
                    <a:pt x="18758" y="4948"/>
                  </a:cubicBezTo>
                  <a:lnTo>
                    <a:pt x="18630" y="4826"/>
                  </a:lnTo>
                  <a:cubicBezTo>
                    <a:pt x="17054" y="3316"/>
                    <a:pt x="15180" y="2556"/>
                    <a:pt x="13047" y="2556"/>
                  </a:cubicBezTo>
                  <a:cubicBezTo>
                    <a:pt x="13023" y="2556"/>
                    <a:pt x="12999" y="2556"/>
                    <a:pt x="12975" y="2557"/>
                  </a:cubicBezTo>
                  <a:cubicBezTo>
                    <a:pt x="12601" y="2561"/>
                    <a:pt x="12218" y="2591"/>
                    <a:pt x="11850" y="2621"/>
                  </a:cubicBezTo>
                  <a:cubicBezTo>
                    <a:pt x="11703" y="2632"/>
                    <a:pt x="11555" y="2645"/>
                    <a:pt x="11406" y="2655"/>
                  </a:cubicBezTo>
                  <a:cubicBezTo>
                    <a:pt x="11372" y="2531"/>
                    <a:pt x="11339" y="2410"/>
                    <a:pt x="11305" y="2288"/>
                  </a:cubicBezTo>
                  <a:cubicBezTo>
                    <a:pt x="11212" y="1952"/>
                    <a:pt x="11125" y="1634"/>
                    <a:pt x="11021" y="1315"/>
                  </a:cubicBezTo>
                  <a:cubicBezTo>
                    <a:pt x="10996" y="1238"/>
                    <a:pt x="10974" y="1160"/>
                    <a:pt x="10952" y="1081"/>
                  </a:cubicBezTo>
                  <a:cubicBezTo>
                    <a:pt x="10843" y="707"/>
                    <a:pt x="10732" y="321"/>
                    <a:pt x="10354" y="21"/>
                  </a:cubicBezTo>
                  <a:cubicBezTo>
                    <a:pt x="10337" y="8"/>
                    <a:pt x="10316" y="1"/>
                    <a:pt x="10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 flipH="1">
              <a:off x="8403275" y="4489500"/>
              <a:ext cx="637425" cy="952750"/>
            </a:xfrm>
            <a:custGeom>
              <a:avLst/>
              <a:gdLst/>
              <a:ahLst/>
              <a:cxnLst/>
              <a:rect l="l" t="t" r="r" b="b"/>
              <a:pathLst>
                <a:path w="25497" h="38110" extrusionOk="0">
                  <a:moveTo>
                    <a:pt x="24410" y="1393"/>
                  </a:moveTo>
                  <a:cubicBezTo>
                    <a:pt x="24290" y="1393"/>
                    <a:pt x="24211" y="1581"/>
                    <a:pt x="24339" y="1668"/>
                  </a:cubicBezTo>
                  <a:cubicBezTo>
                    <a:pt x="24579" y="1832"/>
                    <a:pt x="24762" y="2044"/>
                    <a:pt x="24898" y="2300"/>
                  </a:cubicBezTo>
                  <a:cubicBezTo>
                    <a:pt x="24925" y="2351"/>
                    <a:pt x="24967" y="2372"/>
                    <a:pt x="25011" y="2372"/>
                  </a:cubicBezTo>
                  <a:cubicBezTo>
                    <a:pt x="25107" y="2372"/>
                    <a:pt x="25207" y="2268"/>
                    <a:pt x="25147" y="2155"/>
                  </a:cubicBezTo>
                  <a:cubicBezTo>
                    <a:pt x="24988" y="1855"/>
                    <a:pt x="24764" y="1610"/>
                    <a:pt x="24484" y="1419"/>
                  </a:cubicBezTo>
                  <a:lnTo>
                    <a:pt x="24486" y="1419"/>
                  </a:lnTo>
                  <a:cubicBezTo>
                    <a:pt x="24460" y="1401"/>
                    <a:pt x="24434" y="1393"/>
                    <a:pt x="24410" y="1393"/>
                  </a:cubicBezTo>
                  <a:close/>
                  <a:moveTo>
                    <a:pt x="23784" y="3952"/>
                  </a:moveTo>
                  <a:lnTo>
                    <a:pt x="23784" y="3952"/>
                  </a:lnTo>
                  <a:cubicBezTo>
                    <a:pt x="23836" y="4213"/>
                    <a:pt x="23890" y="4473"/>
                    <a:pt x="23942" y="4734"/>
                  </a:cubicBezTo>
                  <a:cubicBezTo>
                    <a:pt x="23988" y="4726"/>
                    <a:pt x="24034" y="4718"/>
                    <a:pt x="24080" y="4710"/>
                  </a:cubicBezTo>
                  <a:cubicBezTo>
                    <a:pt x="24050" y="4459"/>
                    <a:pt x="24021" y="4210"/>
                    <a:pt x="23991" y="3959"/>
                  </a:cubicBezTo>
                  <a:cubicBezTo>
                    <a:pt x="23922" y="3957"/>
                    <a:pt x="23854" y="3954"/>
                    <a:pt x="23784" y="3952"/>
                  </a:cubicBezTo>
                  <a:close/>
                  <a:moveTo>
                    <a:pt x="23137" y="6269"/>
                  </a:moveTo>
                  <a:lnTo>
                    <a:pt x="23141" y="6275"/>
                  </a:lnTo>
                  <a:lnTo>
                    <a:pt x="23141" y="6275"/>
                  </a:lnTo>
                  <a:cubicBezTo>
                    <a:pt x="23139" y="6273"/>
                    <a:pt x="23137" y="6271"/>
                    <a:pt x="23137" y="6271"/>
                  </a:cubicBezTo>
                  <a:cubicBezTo>
                    <a:pt x="23137" y="6271"/>
                    <a:pt x="23137" y="6271"/>
                    <a:pt x="23137" y="6271"/>
                  </a:cubicBezTo>
                  <a:lnTo>
                    <a:pt x="23137" y="6271"/>
                  </a:lnTo>
                  <a:cubicBezTo>
                    <a:pt x="23137" y="6270"/>
                    <a:pt x="23137" y="6270"/>
                    <a:pt x="23137" y="6269"/>
                  </a:cubicBezTo>
                  <a:close/>
                  <a:moveTo>
                    <a:pt x="22776" y="5556"/>
                  </a:moveTo>
                  <a:lnTo>
                    <a:pt x="22776" y="5556"/>
                  </a:lnTo>
                  <a:cubicBezTo>
                    <a:pt x="22783" y="6290"/>
                    <a:pt x="22838" y="6457"/>
                    <a:pt x="23162" y="6802"/>
                  </a:cubicBezTo>
                  <a:cubicBezTo>
                    <a:pt x="23152" y="6603"/>
                    <a:pt x="23145" y="6438"/>
                    <a:pt x="23137" y="6271"/>
                  </a:cubicBezTo>
                  <a:lnTo>
                    <a:pt x="23137" y="6271"/>
                  </a:lnTo>
                  <a:cubicBezTo>
                    <a:pt x="23235" y="6423"/>
                    <a:pt x="23334" y="6573"/>
                    <a:pt x="23505" y="6837"/>
                  </a:cubicBezTo>
                  <a:cubicBezTo>
                    <a:pt x="23476" y="6355"/>
                    <a:pt x="23350" y="6017"/>
                    <a:pt x="23130" y="5822"/>
                  </a:cubicBezTo>
                  <a:lnTo>
                    <a:pt x="23130" y="5822"/>
                  </a:lnTo>
                  <a:cubicBezTo>
                    <a:pt x="23138" y="6006"/>
                    <a:pt x="23144" y="6148"/>
                    <a:pt x="23152" y="6288"/>
                  </a:cubicBezTo>
                  <a:cubicBezTo>
                    <a:pt x="23152" y="6288"/>
                    <a:pt x="23152" y="6287"/>
                    <a:pt x="23150" y="6286"/>
                  </a:cubicBezTo>
                  <a:lnTo>
                    <a:pt x="23150" y="6286"/>
                  </a:lnTo>
                  <a:cubicBezTo>
                    <a:pt x="23045" y="6080"/>
                    <a:pt x="22940" y="5876"/>
                    <a:pt x="22776" y="5556"/>
                  </a:cubicBezTo>
                  <a:close/>
                  <a:moveTo>
                    <a:pt x="20051" y="14639"/>
                  </a:moveTo>
                  <a:cubicBezTo>
                    <a:pt x="19933" y="14639"/>
                    <a:pt x="19829" y="14785"/>
                    <a:pt x="19941" y="14880"/>
                  </a:cubicBezTo>
                  <a:cubicBezTo>
                    <a:pt x="20614" y="15447"/>
                    <a:pt x="21200" y="16096"/>
                    <a:pt x="21693" y="16826"/>
                  </a:cubicBezTo>
                  <a:cubicBezTo>
                    <a:pt x="21724" y="16873"/>
                    <a:pt x="21768" y="16892"/>
                    <a:pt x="21813" y="16892"/>
                  </a:cubicBezTo>
                  <a:cubicBezTo>
                    <a:pt x="21915" y="16892"/>
                    <a:pt x="22015" y="16789"/>
                    <a:pt x="21942" y="16680"/>
                  </a:cubicBezTo>
                  <a:cubicBezTo>
                    <a:pt x="21437" y="15930"/>
                    <a:pt x="20838" y="15259"/>
                    <a:pt x="20146" y="14676"/>
                  </a:cubicBezTo>
                  <a:lnTo>
                    <a:pt x="20146" y="14674"/>
                  </a:lnTo>
                  <a:cubicBezTo>
                    <a:pt x="20116" y="14649"/>
                    <a:pt x="20083" y="14639"/>
                    <a:pt x="20051" y="14639"/>
                  </a:cubicBezTo>
                  <a:close/>
                  <a:moveTo>
                    <a:pt x="19925" y="15923"/>
                  </a:moveTo>
                  <a:cubicBezTo>
                    <a:pt x="19806" y="15923"/>
                    <a:pt x="19702" y="16069"/>
                    <a:pt x="19816" y="16162"/>
                  </a:cubicBezTo>
                  <a:cubicBezTo>
                    <a:pt x="20364" y="16614"/>
                    <a:pt x="20865" y="17116"/>
                    <a:pt x="21312" y="17669"/>
                  </a:cubicBezTo>
                  <a:cubicBezTo>
                    <a:pt x="21341" y="17704"/>
                    <a:pt x="21374" y="17718"/>
                    <a:pt x="21406" y="17718"/>
                  </a:cubicBezTo>
                  <a:cubicBezTo>
                    <a:pt x="21509" y="17718"/>
                    <a:pt x="21605" y="17573"/>
                    <a:pt x="21518" y="17464"/>
                  </a:cubicBezTo>
                  <a:cubicBezTo>
                    <a:pt x="21069" y="16913"/>
                    <a:pt x="20570" y="16410"/>
                    <a:pt x="20020" y="15959"/>
                  </a:cubicBezTo>
                  <a:cubicBezTo>
                    <a:pt x="19990" y="15933"/>
                    <a:pt x="19957" y="15923"/>
                    <a:pt x="19925" y="15923"/>
                  </a:cubicBezTo>
                  <a:close/>
                  <a:moveTo>
                    <a:pt x="19107" y="18574"/>
                  </a:moveTo>
                  <a:cubicBezTo>
                    <a:pt x="18999" y="18574"/>
                    <a:pt x="18901" y="18720"/>
                    <a:pt x="18998" y="18824"/>
                  </a:cubicBezTo>
                  <a:lnTo>
                    <a:pt x="19887" y="19776"/>
                  </a:lnTo>
                  <a:cubicBezTo>
                    <a:pt x="19917" y="19808"/>
                    <a:pt x="19950" y="19821"/>
                    <a:pt x="19983" y="19821"/>
                  </a:cubicBezTo>
                  <a:cubicBezTo>
                    <a:pt x="20091" y="19821"/>
                    <a:pt x="20190" y="19676"/>
                    <a:pt x="20091" y="19571"/>
                  </a:cubicBezTo>
                  <a:cubicBezTo>
                    <a:pt x="19796" y="19254"/>
                    <a:pt x="19499" y="18936"/>
                    <a:pt x="19202" y="18619"/>
                  </a:cubicBezTo>
                  <a:cubicBezTo>
                    <a:pt x="19173" y="18587"/>
                    <a:pt x="19139" y="18574"/>
                    <a:pt x="19107" y="18574"/>
                  </a:cubicBezTo>
                  <a:close/>
                  <a:moveTo>
                    <a:pt x="17579" y="18042"/>
                  </a:moveTo>
                  <a:cubicBezTo>
                    <a:pt x="17465" y="18042"/>
                    <a:pt x="17389" y="18229"/>
                    <a:pt x="17510" y="18320"/>
                  </a:cubicBezTo>
                  <a:cubicBezTo>
                    <a:pt x="18301" y="18914"/>
                    <a:pt x="19020" y="19588"/>
                    <a:pt x="19669" y="20334"/>
                  </a:cubicBezTo>
                  <a:cubicBezTo>
                    <a:pt x="19698" y="20367"/>
                    <a:pt x="19732" y="20381"/>
                    <a:pt x="19764" y="20381"/>
                  </a:cubicBezTo>
                  <a:cubicBezTo>
                    <a:pt x="19870" y="20381"/>
                    <a:pt x="19967" y="20236"/>
                    <a:pt x="19873" y="20129"/>
                  </a:cubicBezTo>
                  <a:cubicBezTo>
                    <a:pt x="19208" y="19364"/>
                    <a:pt x="18467" y="18680"/>
                    <a:pt x="17655" y="18071"/>
                  </a:cubicBezTo>
                  <a:cubicBezTo>
                    <a:pt x="17629" y="18051"/>
                    <a:pt x="17603" y="18042"/>
                    <a:pt x="17579" y="18042"/>
                  </a:cubicBezTo>
                  <a:close/>
                  <a:moveTo>
                    <a:pt x="15085" y="20429"/>
                  </a:moveTo>
                  <a:cubicBezTo>
                    <a:pt x="15093" y="20877"/>
                    <a:pt x="15299" y="21170"/>
                    <a:pt x="15738" y="21279"/>
                  </a:cubicBezTo>
                  <a:cubicBezTo>
                    <a:pt x="15521" y="20996"/>
                    <a:pt x="15303" y="20713"/>
                    <a:pt x="15085" y="20429"/>
                  </a:cubicBezTo>
                  <a:close/>
                  <a:moveTo>
                    <a:pt x="15897" y="20197"/>
                  </a:moveTo>
                  <a:cubicBezTo>
                    <a:pt x="15855" y="20209"/>
                    <a:pt x="15812" y="20220"/>
                    <a:pt x="15769" y="20233"/>
                  </a:cubicBezTo>
                  <a:cubicBezTo>
                    <a:pt x="15744" y="20898"/>
                    <a:pt x="15771" y="21001"/>
                    <a:pt x="16119" y="21339"/>
                  </a:cubicBezTo>
                  <a:cubicBezTo>
                    <a:pt x="16033" y="20898"/>
                    <a:pt x="15965" y="20547"/>
                    <a:pt x="15897" y="20197"/>
                  </a:cubicBezTo>
                  <a:close/>
                  <a:moveTo>
                    <a:pt x="10994" y="24515"/>
                  </a:moveTo>
                  <a:cubicBezTo>
                    <a:pt x="10894" y="24515"/>
                    <a:pt x="10794" y="24619"/>
                    <a:pt x="10862" y="24730"/>
                  </a:cubicBezTo>
                  <a:cubicBezTo>
                    <a:pt x="11067" y="25070"/>
                    <a:pt x="11272" y="25411"/>
                    <a:pt x="11478" y="25750"/>
                  </a:cubicBezTo>
                  <a:cubicBezTo>
                    <a:pt x="11507" y="25799"/>
                    <a:pt x="11551" y="25820"/>
                    <a:pt x="11595" y="25820"/>
                  </a:cubicBezTo>
                  <a:cubicBezTo>
                    <a:pt x="11695" y="25820"/>
                    <a:pt x="11795" y="25716"/>
                    <a:pt x="11727" y="25605"/>
                  </a:cubicBezTo>
                  <a:cubicBezTo>
                    <a:pt x="11522" y="25264"/>
                    <a:pt x="11317" y="24924"/>
                    <a:pt x="11111" y="24583"/>
                  </a:cubicBezTo>
                  <a:cubicBezTo>
                    <a:pt x="11082" y="24535"/>
                    <a:pt x="11038" y="24515"/>
                    <a:pt x="10994" y="24515"/>
                  </a:cubicBezTo>
                  <a:close/>
                  <a:moveTo>
                    <a:pt x="10383" y="24923"/>
                  </a:moveTo>
                  <a:cubicBezTo>
                    <a:pt x="10281" y="24923"/>
                    <a:pt x="10181" y="25025"/>
                    <a:pt x="10252" y="25134"/>
                  </a:cubicBezTo>
                  <a:cubicBezTo>
                    <a:pt x="10595" y="25657"/>
                    <a:pt x="10936" y="26178"/>
                    <a:pt x="11279" y="26701"/>
                  </a:cubicBezTo>
                  <a:cubicBezTo>
                    <a:pt x="11309" y="26748"/>
                    <a:pt x="11353" y="26767"/>
                    <a:pt x="11397" y="26767"/>
                  </a:cubicBezTo>
                  <a:cubicBezTo>
                    <a:pt x="11499" y="26767"/>
                    <a:pt x="11600" y="26664"/>
                    <a:pt x="11528" y="26556"/>
                  </a:cubicBezTo>
                  <a:cubicBezTo>
                    <a:pt x="11185" y="26033"/>
                    <a:pt x="10844" y="25510"/>
                    <a:pt x="10503" y="24989"/>
                  </a:cubicBezTo>
                  <a:cubicBezTo>
                    <a:pt x="10472" y="24942"/>
                    <a:pt x="10427" y="24923"/>
                    <a:pt x="10383" y="24923"/>
                  </a:cubicBezTo>
                  <a:close/>
                  <a:moveTo>
                    <a:pt x="10050" y="25864"/>
                  </a:moveTo>
                  <a:cubicBezTo>
                    <a:pt x="9929" y="25864"/>
                    <a:pt x="9823" y="26011"/>
                    <a:pt x="9939" y="26101"/>
                  </a:cubicBezTo>
                  <a:cubicBezTo>
                    <a:pt x="10637" y="26644"/>
                    <a:pt x="11181" y="27322"/>
                    <a:pt x="11558" y="28120"/>
                  </a:cubicBezTo>
                  <a:cubicBezTo>
                    <a:pt x="11581" y="28168"/>
                    <a:pt x="11629" y="28190"/>
                    <a:pt x="11678" y="28190"/>
                  </a:cubicBezTo>
                  <a:cubicBezTo>
                    <a:pt x="11756" y="28190"/>
                    <a:pt x="11838" y="28135"/>
                    <a:pt x="11828" y="28047"/>
                  </a:cubicBezTo>
                  <a:cubicBezTo>
                    <a:pt x="11819" y="27965"/>
                    <a:pt x="11809" y="27883"/>
                    <a:pt x="11802" y="27799"/>
                  </a:cubicBezTo>
                  <a:cubicBezTo>
                    <a:pt x="11792" y="27712"/>
                    <a:pt x="11719" y="27665"/>
                    <a:pt x="11650" y="27662"/>
                  </a:cubicBezTo>
                  <a:cubicBezTo>
                    <a:pt x="11272" y="26976"/>
                    <a:pt x="10767" y="26381"/>
                    <a:pt x="10145" y="25897"/>
                  </a:cubicBezTo>
                  <a:cubicBezTo>
                    <a:pt x="10115" y="25874"/>
                    <a:pt x="10082" y="25864"/>
                    <a:pt x="10050" y="25864"/>
                  </a:cubicBezTo>
                  <a:close/>
                  <a:moveTo>
                    <a:pt x="7979" y="26968"/>
                  </a:moveTo>
                  <a:lnTo>
                    <a:pt x="7979" y="26968"/>
                  </a:lnTo>
                  <a:cubicBezTo>
                    <a:pt x="7805" y="27377"/>
                    <a:pt x="7704" y="27793"/>
                    <a:pt x="7845" y="28230"/>
                  </a:cubicBezTo>
                  <a:cubicBezTo>
                    <a:pt x="7980" y="27815"/>
                    <a:pt x="8164" y="27404"/>
                    <a:pt x="7979" y="26968"/>
                  </a:cubicBezTo>
                  <a:close/>
                  <a:moveTo>
                    <a:pt x="8484" y="26859"/>
                  </a:moveTo>
                  <a:cubicBezTo>
                    <a:pt x="8238" y="27431"/>
                    <a:pt x="8197" y="27903"/>
                    <a:pt x="8424" y="28442"/>
                  </a:cubicBezTo>
                  <a:cubicBezTo>
                    <a:pt x="8506" y="27821"/>
                    <a:pt x="8570" y="27341"/>
                    <a:pt x="8633" y="26861"/>
                  </a:cubicBezTo>
                  <a:cubicBezTo>
                    <a:pt x="8582" y="26861"/>
                    <a:pt x="8533" y="26859"/>
                    <a:pt x="8484" y="26859"/>
                  </a:cubicBezTo>
                  <a:close/>
                  <a:moveTo>
                    <a:pt x="4908" y="29159"/>
                  </a:moveTo>
                  <a:cubicBezTo>
                    <a:pt x="4866" y="29159"/>
                    <a:pt x="4826" y="29182"/>
                    <a:pt x="4802" y="29235"/>
                  </a:cubicBezTo>
                  <a:cubicBezTo>
                    <a:pt x="4637" y="29619"/>
                    <a:pt x="4471" y="30003"/>
                    <a:pt x="4305" y="30386"/>
                  </a:cubicBezTo>
                  <a:cubicBezTo>
                    <a:pt x="4255" y="30502"/>
                    <a:pt x="4357" y="30608"/>
                    <a:pt x="4449" y="30608"/>
                  </a:cubicBezTo>
                  <a:cubicBezTo>
                    <a:pt x="4491" y="30608"/>
                    <a:pt x="4531" y="30586"/>
                    <a:pt x="4554" y="30532"/>
                  </a:cubicBezTo>
                  <a:cubicBezTo>
                    <a:pt x="4720" y="30148"/>
                    <a:pt x="4886" y="29766"/>
                    <a:pt x="5054" y="29382"/>
                  </a:cubicBezTo>
                  <a:cubicBezTo>
                    <a:pt x="5103" y="29266"/>
                    <a:pt x="5001" y="29159"/>
                    <a:pt x="4908" y="29159"/>
                  </a:cubicBezTo>
                  <a:close/>
                  <a:moveTo>
                    <a:pt x="5537" y="30309"/>
                  </a:moveTo>
                  <a:cubicBezTo>
                    <a:pt x="5520" y="30309"/>
                    <a:pt x="5502" y="30312"/>
                    <a:pt x="5483" y="30320"/>
                  </a:cubicBezTo>
                  <a:cubicBezTo>
                    <a:pt x="5210" y="30434"/>
                    <a:pt x="4938" y="30548"/>
                    <a:pt x="4665" y="30661"/>
                  </a:cubicBezTo>
                  <a:cubicBezTo>
                    <a:pt x="4515" y="30723"/>
                    <a:pt x="4557" y="30951"/>
                    <a:pt x="4688" y="30951"/>
                  </a:cubicBezTo>
                  <a:cubicBezTo>
                    <a:pt x="4705" y="30951"/>
                    <a:pt x="4723" y="30948"/>
                    <a:pt x="4742" y="30939"/>
                  </a:cubicBezTo>
                  <a:cubicBezTo>
                    <a:pt x="5014" y="30826"/>
                    <a:pt x="5287" y="30713"/>
                    <a:pt x="5561" y="30600"/>
                  </a:cubicBezTo>
                  <a:cubicBezTo>
                    <a:pt x="5711" y="30537"/>
                    <a:pt x="5669" y="30309"/>
                    <a:pt x="5537" y="30309"/>
                  </a:cubicBezTo>
                  <a:close/>
                  <a:moveTo>
                    <a:pt x="5802" y="31074"/>
                  </a:moveTo>
                  <a:cubicBezTo>
                    <a:pt x="5641" y="31074"/>
                    <a:pt x="5581" y="31325"/>
                    <a:pt x="5755" y="31356"/>
                  </a:cubicBezTo>
                  <a:cubicBezTo>
                    <a:pt x="5891" y="31380"/>
                    <a:pt x="6027" y="31404"/>
                    <a:pt x="6162" y="31427"/>
                  </a:cubicBezTo>
                  <a:cubicBezTo>
                    <a:pt x="6172" y="31429"/>
                    <a:pt x="6182" y="31430"/>
                    <a:pt x="6191" y="31430"/>
                  </a:cubicBezTo>
                  <a:cubicBezTo>
                    <a:pt x="6352" y="31430"/>
                    <a:pt x="6413" y="31179"/>
                    <a:pt x="6240" y="31148"/>
                  </a:cubicBezTo>
                  <a:cubicBezTo>
                    <a:pt x="6104" y="31124"/>
                    <a:pt x="5968" y="31100"/>
                    <a:pt x="5831" y="31077"/>
                  </a:cubicBezTo>
                  <a:cubicBezTo>
                    <a:pt x="5821" y="31075"/>
                    <a:pt x="5812" y="31074"/>
                    <a:pt x="5802" y="31074"/>
                  </a:cubicBezTo>
                  <a:close/>
                  <a:moveTo>
                    <a:pt x="24468" y="278"/>
                  </a:moveTo>
                  <a:cubicBezTo>
                    <a:pt x="24618" y="483"/>
                    <a:pt x="24776" y="649"/>
                    <a:pt x="24874" y="845"/>
                  </a:cubicBezTo>
                  <a:cubicBezTo>
                    <a:pt x="25157" y="1409"/>
                    <a:pt x="25241" y="2027"/>
                    <a:pt x="25207" y="2646"/>
                  </a:cubicBezTo>
                  <a:cubicBezTo>
                    <a:pt x="25203" y="2742"/>
                    <a:pt x="25196" y="2837"/>
                    <a:pt x="25192" y="2933"/>
                  </a:cubicBezTo>
                  <a:cubicBezTo>
                    <a:pt x="24888" y="2630"/>
                    <a:pt x="24563" y="2351"/>
                    <a:pt x="24214" y="2099"/>
                  </a:cubicBezTo>
                  <a:cubicBezTo>
                    <a:pt x="24188" y="2080"/>
                    <a:pt x="24161" y="2072"/>
                    <a:pt x="24137" y="2072"/>
                  </a:cubicBezTo>
                  <a:cubicBezTo>
                    <a:pt x="24021" y="2072"/>
                    <a:pt x="23943" y="2259"/>
                    <a:pt x="24067" y="2349"/>
                  </a:cubicBezTo>
                  <a:cubicBezTo>
                    <a:pt x="24468" y="2638"/>
                    <a:pt x="24836" y="2968"/>
                    <a:pt x="25173" y="3330"/>
                  </a:cubicBezTo>
                  <a:cubicBezTo>
                    <a:pt x="25111" y="4589"/>
                    <a:pt x="25059" y="5849"/>
                    <a:pt x="24895" y="7096"/>
                  </a:cubicBezTo>
                  <a:cubicBezTo>
                    <a:pt x="24691" y="8651"/>
                    <a:pt x="24377" y="10198"/>
                    <a:pt x="24013" y="11725"/>
                  </a:cubicBezTo>
                  <a:cubicBezTo>
                    <a:pt x="23779" y="12713"/>
                    <a:pt x="23426" y="13682"/>
                    <a:pt x="23028" y="14618"/>
                  </a:cubicBezTo>
                  <a:cubicBezTo>
                    <a:pt x="22497" y="15864"/>
                    <a:pt x="21898" y="17075"/>
                    <a:pt x="21236" y="18249"/>
                  </a:cubicBezTo>
                  <a:cubicBezTo>
                    <a:pt x="20859" y="17824"/>
                    <a:pt x="20436" y="17450"/>
                    <a:pt x="19970" y="17123"/>
                  </a:cubicBezTo>
                  <a:cubicBezTo>
                    <a:pt x="19944" y="17104"/>
                    <a:pt x="19918" y="17097"/>
                    <a:pt x="19894" y="17097"/>
                  </a:cubicBezTo>
                  <a:cubicBezTo>
                    <a:pt x="19777" y="17097"/>
                    <a:pt x="19698" y="17285"/>
                    <a:pt x="19824" y="17372"/>
                  </a:cubicBezTo>
                  <a:cubicBezTo>
                    <a:pt x="20278" y="17691"/>
                    <a:pt x="20687" y="18061"/>
                    <a:pt x="21052" y="18476"/>
                  </a:cubicBezTo>
                  <a:cubicBezTo>
                    <a:pt x="21064" y="18491"/>
                    <a:pt x="21077" y="18500"/>
                    <a:pt x="21089" y="18508"/>
                  </a:cubicBezTo>
                  <a:cubicBezTo>
                    <a:pt x="20396" y="19718"/>
                    <a:pt x="19635" y="20892"/>
                    <a:pt x="18810" y="22027"/>
                  </a:cubicBezTo>
                  <a:cubicBezTo>
                    <a:pt x="18104" y="22997"/>
                    <a:pt x="17256" y="23841"/>
                    <a:pt x="16295" y="24548"/>
                  </a:cubicBezTo>
                  <a:cubicBezTo>
                    <a:pt x="15514" y="25125"/>
                    <a:pt x="14798" y="25814"/>
                    <a:pt x="13858" y="26164"/>
                  </a:cubicBezTo>
                  <a:cubicBezTo>
                    <a:pt x="13700" y="26223"/>
                    <a:pt x="13588" y="26425"/>
                    <a:pt x="13477" y="26575"/>
                  </a:cubicBezTo>
                  <a:cubicBezTo>
                    <a:pt x="13048" y="27158"/>
                    <a:pt x="12639" y="27753"/>
                    <a:pt x="12201" y="28328"/>
                  </a:cubicBezTo>
                  <a:cubicBezTo>
                    <a:pt x="11675" y="29022"/>
                    <a:pt x="10993" y="29522"/>
                    <a:pt x="10181" y="29830"/>
                  </a:cubicBezTo>
                  <a:cubicBezTo>
                    <a:pt x="9814" y="29969"/>
                    <a:pt x="9571" y="30202"/>
                    <a:pt x="9431" y="30559"/>
                  </a:cubicBezTo>
                  <a:cubicBezTo>
                    <a:pt x="9337" y="30796"/>
                    <a:pt x="9244" y="31033"/>
                    <a:pt x="9138" y="31265"/>
                  </a:cubicBezTo>
                  <a:cubicBezTo>
                    <a:pt x="9059" y="31438"/>
                    <a:pt x="8980" y="31617"/>
                    <a:pt x="8868" y="31769"/>
                  </a:cubicBezTo>
                  <a:cubicBezTo>
                    <a:pt x="8639" y="32082"/>
                    <a:pt x="8234" y="32287"/>
                    <a:pt x="7930" y="32287"/>
                  </a:cubicBezTo>
                  <a:cubicBezTo>
                    <a:pt x="7845" y="32287"/>
                    <a:pt x="7767" y="32271"/>
                    <a:pt x="7704" y="32236"/>
                  </a:cubicBezTo>
                  <a:cubicBezTo>
                    <a:pt x="7410" y="32075"/>
                    <a:pt x="7244" y="31374"/>
                    <a:pt x="7407" y="30950"/>
                  </a:cubicBezTo>
                  <a:cubicBezTo>
                    <a:pt x="7459" y="30813"/>
                    <a:pt x="7538" y="30688"/>
                    <a:pt x="7603" y="30559"/>
                  </a:cubicBezTo>
                  <a:cubicBezTo>
                    <a:pt x="7146" y="30273"/>
                    <a:pt x="6679" y="30033"/>
                    <a:pt x="6275" y="29714"/>
                  </a:cubicBezTo>
                  <a:cubicBezTo>
                    <a:pt x="5793" y="29331"/>
                    <a:pt x="5918" y="28760"/>
                    <a:pt x="5989" y="28183"/>
                  </a:cubicBezTo>
                  <a:lnTo>
                    <a:pt x="5989" y="28183"/>
                  </a:lnTo>
                  <a:cubicBezTo>
                    <a:pt x="5769" y="28192"/>
                    <a:pt x="5598" y="28202"/>
                    <a:pt x="5382" y="28211"/>
                  </a:cubicBezTo>
                  <a:cubicBezTo>
                    <a:pt x="5453" y="27458"/>
                    <a:pt x="5670" y="26776"/>
                    <a:pt x="6243" y="26281"/>
                  </a:cubicBezTo>
                  <a:cubicBezTo>
                    <a:pt x="6837" y="25768"/>
                    <a:pt x="7453" y="25270"/>
                    <a:pt x="8107" y="24839"/>
                  </a:cubicBezTo>
                  <a:cubicBezTo>
                    <a:pt x="9642" y="23825"/>
                    <a:pt x="11032" y="22666"/>
                    <a:pt x="12277" y="21359"/>
                  </a:cubicBezTo>
                  <a:cubicBezTo>
                    <a:pt x="12672" y="21628"/>
                    <a:pt x="13021" y="21947"/>
                    <a:pt x="13329" y="22312"/>
                  </a:cubicBezTo>
                  <a:cubicBezTo>
                    <a:pt x="13358" y="22346"/>
                    <a:pt x="13391" y="22360"/>
                    <a:pt x="13423" y="22360"/>
                  </a:cubicBezTo>
                  <a:cubicBezTo>
                    <a:pt x="13528" y="22360"/>
                    <a:pt x="13624" y="22215"/>
                    <a:pt x="13533" y="22106"/>
                  </a:cubicBezTo>
                  <a:cubicBezTo>
                    <a:pt x="13223" y="21740"/>
                    <a:pt x="12871" y="21421"/>
                    <a:pt x="12478" y="21148"/>
                  </a:cubicBezTo>
                  <a:cubicBezTo>
                    <a:pt x="12602" y="21013"/>
                    <a:pt x="12726" y="20877"/>
                    <a:pt x="12847" y="20740"/>
                  </a:cubicBezTo>
                  <a:cubicBezTo>
                    <a:pt x="12988" y="20898"/>
                    <a:pt x="13128" y="21056"/>
                    <a:pt x="13269" y="21212"/>
                  </a:cubicBezTo>
                  <a:cubicBezTo>
                    <a:pt x="13298" y="21245"/>
                    <a:pt x="13332" y="21259"/>
                    <a:pt x="13364" y="21259"/>
                  </a:cubicBezTo>
                  <a:cubicBezTo>
                    <a:pt x="13470" y="21259"/>
                    <a:pt x="13567" y="21115"/>
                    <a:pt x="13473" y="21009"/>
                  </a:cubicBezTo>
                  <a:cubicBezTo>
                    <a:pt x="13329" y="20846"/>
                    <a:pt x="13184" y="20683"/>
                    <a:pt x="13040" y="20522"/>
                  </a:cubicBezTo>
                  <a:cubicBezTo>
                    <a:pt x="13105" y="20448"/>
                    <a:pt x="13168" y="20372"/>
                    <a:pt x="13233" y="20298"/>
                  </a:cubicBezTo>
                  <a:cubicBezTo>
                    <a:pt x="13244" y="20320"/>
                    <a:pt x="13261" y="20340"/>
                    <a:pt x="13289" y="20356"/>
                  </a:cubicBezTo>
                  <a:cubicBezTo>
                    <a:pt x="13536" y="20497"/>
                    <a:pt x="13752" y="20669"/>
                    <a:pt x="13945" y="20876"/>
                  </a:cubicBezTo>
                  <a:cubicBezTo>
                    <a:pt x="13974" y="20908"/>
                    <a:pt x="14008" y="20921"/>
                    <a:pt x="14041" y="20921"/>
                  </a:cubicBezTo>
                  <a:cubicBezTo>
                    <a:pt x="14149" y="20921"/>
                    <a:pt x="14247" y="20776"/>
                    <a:pt x="14149" y="20672"/>
                  </a:cubicBezTo>
                  <a:cubicBezTo>
                    <a:pt x="13940" y="20448"/>
                    <a:pt x="13702" y="20260"/>
                    <a:pt x="13436" y="20107"/>
                  </a:cubicBezTo>
                  <a:cubicBezTo>
                    <a:pt x="13425" y="20100"/>
                    <a:pt x="13414" y="20096"/>
                    <a:pt x="13403" y="20092"/>
                  </a:cubicBezTo>
                  <a:cubicBezTo>
                    <a:pt x="13850" y="19554"/>
                    <a:pt x="14275" y="18991"/>
                    <a:pt x="14680" y="18407"/>
                  </a:cubicBezTo>
                  <a:cubicBezTo>
                    <a:pt x="15043" y="17883"/>
                    <a:pt x="15408" y="17358"/>
                    <a:pt x="15804" y="16859"/>
                  </a:cubicBezTo>
                  <a:cubicBezTo>
                    <a:pt x="17572" y="14635"/>
                    <a:pt x="18747" y="12090"/>
                    <a:pt x="19794" y="9479"/>
                  </a:cubicBezTo>
                  <a:cubicBezTo>
                    <a:pt x="20554" y="7587"/>
                    <a:pt x="21273" y="5677"/>
                    <a:pt x="22014" y="3777"/>
                  </a:cubicBezTo>
                  <a:cubicBezTo>
                    <a:pt x="22497" y="2535"/>
                    <a:pt x="23116" y="1381"/>
                    <a:pt x="24163" y="509"/>
                  </a:cubicBezTo>
                  <a:cubicBezTo>
                    <a:pt x="24242" y="444"/>
                    <a:pt x="24326" y="386"/>
                    <a:pt x="24468" y="278"/>
                  </a:cubicBezTo>
                  <a:close/>
                  <a:moveTo>
                    <a:pt x="5531" y="28726"/>
                  </a:moveTo>
                  <a:lnTo>
                    <a:pt x="5531" y="28726"/>
                  </a:lnTo>
                  <a:cubicBezTo>
                    <a:pt x="5524" y="29725"/>
                    <a:pt x="6159" y="30262"/>
                    <a:pt x="7030" y="30604"/>
                  </a:cubicBezTo>
                  <a:lnTo>
                    <a:pt x="7030" y="32197"/>
                  </a:lnTo>
                  <a:lnTo>
                    <a:pt x="7028" y="32197"/>
                  </a:lnTo>
                  <a:cubicBezTo>
                    <a:pt x="6556" y="32015"/>
                    <a:pt x="6050" y="31821"/>
                    <a:pt x="5471" y="31598"/>
                  </a:cubicBezTo>
                  <a:cubicBezTo>
                    <a:pt x="5374" y="31664"/>
                    <a:pt x="5208" y="31756"/>
                    <a:pt x="5072" y="31879"/>
                  </a:cubicBezTo>
                  <a:cubicBezTo>
                    <a:pt x="4254" y="32626"/>
                    <a:pt x="3485" y="33415"/>
                    <a:pt x="2866" y="34345"/>
                  </a:cubicBezTo>
                  <a:cubicBezTo>
                    <a:pt x="2161" y="35403"/>
                    <a:pt x="1428" y="36443"/>
                    <a:pt x="681" y="37528"/>
                  </a:cubicBezTo>
                  <a:cubicBezTo>
                    <a:pt x="567" y="37447"/>
                    <a:pt x="455" y="37368"/>
                    <a:pt x="337" y="37283"/>
                  </a:cubicBezTo>
                  <a:cubicBezTo>
                    <a:pt x="890" y="35819"/>
                    <a:pt x="1526" y="34435"/>
                    <a:pt x="2596" y="33295"/>
                  </a:cubicBezTo>
                  <a:cubicBezTo>
                    <a:pt x="2755" y="33124"/>
                    <a:pt x="2883" y="32919"/>
                    <a:pt x="3057" y="32767"/>
                  </a:cubicBezTo>
                  <a:cubicBezTo>
                    <a:pt x="3984" y="31958"/>
                    <a:pt x="4253" y="30900"/>
                    <a:pt x="4237" y="29729"/>
                  </a:cubicBezTo>
                  <a:cubicBezTo>
                    <a:pt x="4232" y="29432"/>
                    <a:pt x="4235" y="29137"/>
                    <a:pt x="4235" y="28832"/>
                  </a:cubicBezTo>
                  <a:cubicBezTo>
                    <a:pt x="4706" y="28794"/>
                    <a:pt x="5096" y="28763"/>
                    <a:pt x="5531" y="28726"/>
                  </a:cubicBezTo>
                  <a:close/>
                  <a:moveTo>
                    <a:pt x="24421" y="1"/>
                  </a:moveTo>
                  <a:cubicBezTo>
                    <a:pt x="24295" y="1"/>
                    <a:pt x="24170" y="47"/>
                    <a:pt x="24064" y="139"/>
                  </a:cubicBezTo>
                  <a:cubicBezTo>
                    <a:pt x="23318" y="785"/>
                    <a:pt x="22653" y="1499"/>
                    <a:pt x="22239" y="2411"/>
                  </a:cubicBezTo>
                  <a:cubicBezTo>
                    <a:pt x="22020" y="2894"/>
                    <a:pt x="21789" y="3374"/>
                    <a:pt x="21592" y="3867"/>
                  </a:cubicBezTo>
                  <a:cubicBezTo>
                    <a:pt x="20829" y="5783"/>
                    <a:pt x="20088" y="7707"/>
                    <a:pt x="19319" y="9620"/>
                  </a:cubicBezTo>
                  <a:cubicBezTo>
                    <a:pt x="18251" y="12277"/>
                    <a:pt x="16971" y="14815"/>
                    <a:pt x="15142" y="17045"/>
                  </a:cubicBezTo>
                  <a:cubicBezTo>
                    <a:pt x="14874" y="17374"/>
                    <a:pt x="14632" y="17728"/>
                    <a:pt x="14392" y="18078"/>
                  </a:cubicBezTo>
                  <a:cubicBezTo>
                    <a:pt x="12629" y="20659"/>
                    <a:pt x="10443" y="22805"/>
                    <a:pt x="7834" y="24528"/>
                  </a:cubicBezTo>
                  <a:cubicBezTo>
                    <a:pt x="7214" y="24937"/>
                    <a:pt x="6630" y="25408"/>
                    <a:pt x="6071" y="25896"/>
                  </a:cubicBezTo>
                  <a:cubicBezTo>
                    <a:pt x="5396" y="26482"/>
                    <a:pt x="5076" y="27256"/>
                    <a:pt x="5035" y="28148"/>
                  </a:cubicBezTo>
                  <a:cubicBezTo>
                    <a:pt x="5030" y="28267"/>
                    <a:pt x="4986" y="28384"/>
                    <a:pt x="4965" y="28475"/>
                  </a:cubicBezTo>
                  <a:cubicBezTo>
                    <a:pt x="4883" y="28510"/>
                    <a:pt x="4809" y="28525"/>
                    <a:pt x="4743" y="28525"/>
                  </a:cubicBezTo>
                  <a:cubicBezTo>
                    <a:pt x="4453" y="28525"/>
                    <a:pt x="4287" y="28239"/>
                    <a:pt x="4028" y="28042"/>
                  </a:cubicBezTo>
                  <a:cubicBezTo>
                    <a:pt x="3960" y="28960"/>
                    <a:pt x="3853" y="29778"/>
                    <a:pt x="3855" y="30598"/>
                  </a:cubicBezTo>
                  <a:cubicBezTo>
                    <a:pt x="3855" y="31160"/>
                    <a:pt x="3641" y="31581"/>
                    <a:pt x="3297" y="31974"/>
                  </a:cubicBezTo>
                  <a:cubicBezTo>
                    <a:pt x="2904" y="32421"/>
                    <a:pt x="2501" y="32860"/>
                    <a:pt x="2114" y="33315"/>
                  </a:cubicBezTo>
                  <a:cubicBezTo>
                    <a:pt x="1106" y="34500"/>
                    <a:pt x="443" y="35864"/>
                    <a:pt x="0" y="37370"/>
                  </a:cubicBezTo>
                  <a:cubicBezTo>
                    <a:pt x="327" y="37608"/>
                    <a:pt x="481" y="38022"/>
                    <a:pt x="866" y="38109"/>
                  </a:cubicBezTo>
                  <a:cubicBezTo>
                    <a:pt x="972" y="37841"/>
                    <a:pt x="1026" y="37591"/>
                    <a:pt x="1157" y="37395"/>
                  </a:cubicBezTo>
                  <a:cubicBezTo>
                    <a:pt x="1801" y="36444"/>
                    <a:pt x="2487" y="35522"/>
                    <a:pt x="3119" y="34563"/>
                  </a:cubicBezTo>
                  <a:cubicBezTo>
                    <a:pt x="3771" y="33574"/>
                    <a:pt x="4603" y="32764"/>
                    <a:pt x="5452" y="31977"/>
                  </a:cubicBezTo>
                  <a:cubicBezTo>
                    <a:pt x="6076" y="32201"/>
                    <a:pt x="6603" y="32432"/>
                    <a:pt x="7154" y="32581"/>
                  </a:cubicBezTo>
                  <a:cubicBezTo>
                    <a:pt x="7337" y="32630"/>
                    <a:pt x="7527" y="32655"/>
                    <a:pt x="7716" y="32655"/>
                  </a:cubicBezTo>
                  <a:cubicBezTo>
                    <a:pt x="8395" y="32655"/>
                    <a:pt x="9065" y="32334"/>
                    <a:pt x="9361" y="31658"/>
                  </a:cubicBezTo>
                  <a:cubicBezTo>
                    <a:pt x="9497" y="31347"/>
                    <a:pt x="9628" y="31033"/>
                    <a:pt x="9756" y="30717"/>
                  </a:cubicBezTo>
                  <a:cubicBezTo>
                    <a:pt x="9865" y="30445"/>
                    <a:pt x="10045" y="30278"/>
                    <a:pt x="10326" y="30162"/>
                  </a:cubicBezTo>
                  <a:cubicBezTo>
                    <a:pt x="11209" y="29802"/>
                    <a:pt x="11950" y="29238"/>
                    <a:pt x="12519" y="28466"/>
                  </a:cubicBezTo>
                  <a:cubicBezTo>
                    <a:pt x="12934" y="27900"/>
                    <a:pt x="13337" y="27325"/>
                    <a:pt x="13751" y="26758"/>
                  </a:cubicBezTo>
                  <a:cubicBezTo>
                    <a:pt x="13836" y="26640"/>
                    <a:pt x="13924" y="26485"/>
                    <a:pt x="14048" y="26439"/>
                  </a:cubicBezTo>
                  <a:cubicBezTo>
                    <a:pt x="14885" y="26128"/>
                    <a:pt x="15528" y="25521"/>
                    <a:pt x="16231" y="25013"/>
                  </a:cubicBezTo>
                  <a:cubicBezTo>
                    <a:pt x="17447" y="24135"/>
                    <a:pt x="18499" y="23087"/>
                    <a:pt x="19346" y="21841"/>
                  </a:cubicBezTo>
                  <a:cubicBezTo>
                    <a:pt x="20170" y="20626"/>
                    <a:pt x="20962" y="19397"/>
                    <a:pt x="21679" y="18112"/>
                  </a:cubicBezTo>
                  <a:cubicBezTo>
                    <a:pt x="22950" y="15834"/>
                    <a:pt x="24024" y="13490"/>
                    <a:pt x="24579" y="10926"/>
                  </a:cubicBezTo>
                  <a:cubicBezTo>
                    <a:pt x="24989" y="9032"/>
                    <a:pt x="25299" y="7121"/>
                    <a:pt x="25424" y="5189"/>
                  </a:cubicBezTo>
                  <a:cubicBezTo>
                    <a:pt x="25496" y="4066"/>
                    <a:pt x="25490" y="2933"/>
                    <a:pt x="25425" y="1810"/>
                  </a:cubicBezTo>
                  <a:lnTo>
                    <a:pt x="25425" y="1809"/>
                  </a:lnTo>
                  <a:cubicBezTo>
                    <a:pt x="25397" y="1322"/>
                    <a:pt x="25182" y="822"/>
                    <a:pt x="24956" y="376"/>
                  </a:cubicBezTo>
                  <a:cubicBezTo>
                    <a:pt x="24828" y="123"/>
                    <a:pt x="24624" y="1"/>
                    <a:pt x="24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 flipH="1">
              <a:off x="5919725" y="4672775"/>
              <a:ext cx="372750" cy="337675"/>
            </a:xfrm>
            <a:custGeom>
              <a:avLst/>
              <a:gdLst/>
              <a:ahLst/>
              <a:cxnLst/>
              <a:rect l="l" t="t" r="r" b="b"/>
              <a:pathLst>
                <a:path w="14910" h="13507" extrusionOk="0">
                  <a:moveTo>
                    <a:pt x="9942" y="3229"/>
                  </a:moveTo>
                  <a:lnTo>
                    <a:pt x="9942" y="3229"/>
                  </a:lnTo>
                  <a:cubicBezTo>
                    <a:pt x="10092" y="3665"/>
                    <a:pt x="9963" y="3960"/>
                    <a:pt x="9554" y="4115"/>
                  </a:cubicBezTo>
                  <a:cubicBezTo>
                    <a:pt x="9696" y="3791"/>
                    <a:pt x="9810" y="3530"/>
                    <a:pt x="9942" y="3229"/>
                  </a:cubicBezTo>
                  <a:close/>
                  <a:moveTo>
                    <a:pt x="4602" y="3520"/>
                  </a:moveTo>
                  <a:cubicBezTo>
                    <a:pt x="4759" y="3520"/>
                    <a:pt x="4919" y="3554"/>
                    <a:pt x="5077" y="3598"/>
                  </a:cubicBezTo>
                  <a:cubicBezTo>
                    <a:pt x="5662" y="3763"/>
                    <a:pt x="5873" y="4238"/>
                    <a:pt x="5475" y="4690"/>
                  </a:cubicBezTo>
                  <a:cubicBezTo>
                    <a:pt x="5055" y="5169"/>
                    <a:pt x="4528" y="5584"/>
                    <a:pt x="3979" y="5911"/>
                  </a:cubicBezTo>
                  <a:cubicBezTo>
                    <a:pt x="3575" y="6153"/>
                    <a:pt x="3166" y="6483"/>
                    <a:pt x="2622" y="6483"/>
                  </a:cubicBezTo>
                  <a:cubicBezTo>
                    <a:pt x="2489" y="6483"/>
                    <a:pt x="2347" y="6463"/>
                    <a:pt x="2195" y="6416"/>
                  </a:cubicBezTo>
                  <a:cubicBezTo>
                    <a:pt x="2125" y="5649"/>
                    <a:pt x="2499" y="5145"/>
                    <a:pt x="2915" y="4691"/>
                  </a:cubicBezTo>
                  <a:cubicBezTo>
                    <a:pt x="3237" y="4339"/>
                    <a:pt x="3651" y="4074"/>
                    <a:pt x="4008" y="3748"/>
                  </a:cubicBezTo>
                  <a:cubicBezTo>
                    <a:pt x="4195" y="3578"/>
                    <a:pt x="4396" y="3520"/>
                    <a:pt x="4602" y="3520"/>
                  </a:cubicBezTo>
                  <a:close/>
                  <a:moveTo>
                    <a:pt x="4821" y="2954"/>
                  </a:moveTo>
                  <a:cubicBezTo>
                    <a:pt x="4664" y="2954"/>
                    <a:pt x="4504" y="2987"/>
                    <a:pt x="4349" y="3060"/>
                  </a:cubicBezTo>
                  <a:cubicBezTo>
                    <a:pt x="3100" y="3646"/>
                    <a:pt x="2063" y="4486"/>
                    <a:pt x="1675" y="5894"/>
                  </a:cubicBezTo>
                  <a:cubicBezTo>
                    <a:pt x="1488" y="6570"/>
                    <a:pt x="1855" y="7006"/>
                    <a:pt x="2687" y="7006"/>
                  </a:cubicBezTo>
                  <a:cubicBezTo>
                    <a:pt x="2707" y="7006"/>
                    <a:pt x="2728" y="7006"/>
                    <a:pt x="2749" y="7006"/>
                  </a:cubicBezTo>
                  <a:cubicBezTo>
                    <a:pt x="3836" y="6571"/>
                    <a:pt x="5084" y="6143"/>
                    <a:pt x="5864" y="4985"/>
                  </a:cubicBezTo>
                  <a:cubicBezTo>
                    <a:pt x="6267" y="4387"/>
                    <a:pt x="6234" y="3979"/>
                    <a:pt x="5834" y="3470"/>
                  </a:cubicBezTo>
                  <a:cubicBezTo>
                    <a:pt x="5592" y="3163"/>
                    <a:pt x="5216" y="2954"/>
                    <a:pt x="4821" y="2954"/>
                  </a:cubicBezTo>
                  <a:close/>
                  <a:moveTo>
                    <a:pt x="7819" y="488"/>
                  </a:moveTo>
                  <a:cubicBezTo>
                    <a:pt x="7870" y="488"/>
                    <a:pt x="7921" y="489"/>
                    <a:pt x="7971" y="490"/>
                  </a:cubicBezTo>
                  <a:cubicBezTo>
                    <a:pt x="9390" y="523"/>
                    <a:pt x="9985" y="1311"/>
                    <a:pt x="9631" y="2673"/>
                  </a:cubicBezTo>
                  <a:cubicBezTo>
                    <a:pt x="9546" y="3006"/>
                    <a:pt x="9390" y="3320"/>
                    <a:pt x="9284" y="3651"/>
                  </a:cubicBezTo>
                  <a:cubicBezTo>
                    <a:pt x="9102" y="4213"/>
                    <a:pt x="8728" y="4518"/>
                    <a:pt x="8183" y="4782"/>
                  </a:cubicBezTo>
                  <a:cubicBezTo>
                    <a:pt x="6815" y="5443"/>
                    <a:pt x="5469" y="6165"/>
                    <a:pt x="4171" y="6957"/>
                  </a:cubicBezTo>
                  <a:cubicBezTo>
                    <a:pt x="3472" y="7381"/>
                    <a:pt x="2891" y="7999"/>
                    <a:pt x="2239" y="8546"/>
                  </a:cubicBezTo>
                  <a:cubicBezTo>
                    <a:pt x="397" y="7866"/>
                    <a:pt x="1" y="6920"/>
                    <a:pt x="951" y="5170"/>
                  </a:cubicBezTo>
                  <a:cubicBezTo>
                    <a:pt x="1804" y="3598"/>
                    <a:pt x="3193" y="2540"/>
                    <a:pt x="4684" y="1637"/>
                  </a:cubicBezTo>
                  <a:cubicBezTo>
                    <a:pt x="5387" y="1210"/>
                    <a:pt x="6175" y="915"/>
                    <a:pt x="6946" y="615"/>
                  </a:cubicBezTo>
                  <a:cubicBezTo>
                    <a:pt x="7211" y="512"/>
                    <a:pt x="7521" y="488"/>
                    <a:pt x="7819" y="488"/>
                  </a:cubicBezTo>
                  <a:close/>
                  <a:moveTo>
                    <a:pt x="842" y="8629"/>
                  </a:moveTo>
                  <a:lnTo>
                    <a:pt x="842" y="8629"/>
                  </a:lnTo>
                  <a:cubicBezTo>
                    <a:pt x="1586" y="8820"/>
                    <a:pt x="1926" y="9144"/>
                    <a:pt x="1861" y="9602"/>
                  </a:cubicBezTo>
                  <a:cubicBezTo>
                    <a:pt x="1302" y="9512"/>
                    <a:pt x="1021" y="9168"/>
                    <a:pt x="842" y="8629"/>
                  </a:cubicBezTo>
                  <a:close/>
                  <a:moveTo>
                    <a:pt x="7343" y="7017"/>
                  </a:moveTo>
                  <a:cubicBezTo>
                    <a:pt x="7662" y="7017"/>
                    <a:pt x="7927" y="7246"/>
                    <a:pt x="8375" y="7746"/>
                  </a:cubicBezTo>
                  <a:cubicBezTo>
                    <a:pt x="7894" y="8889"/>
                    <a:pt x="6714" y="9643"/>
                    <a:pt x="5542" y="9643"/>
                  </a:cubicBezTo>
                  <a:cubicBezTo>
                    <a:pt x="5202" y="9643"/>
                    <a:pt x="4863" y="9580"/>
                    <a:pt x="4542" y="9444"/>
                  </a:cubicBezTo>
                  <a:cubicBezTo>
                    <a:pt x="4588" y="8811"/>
                    <a:pt x="5000" y="8471"/>
                    <a:pt x="5376" y="8137"/>
                  </a:cubicBezTo>
                  <a:cubicBezTo>
                    <a:pt x="5708" y="7841"/>
                    <a:pt x="6090" y="7593"/>
                    <a:pt x="6474" y="7364"/>
                  </a:cubicBezTo>
                  <a:cubicBezTo>
                    <a:pt x="6852" y="7138"/>
                    <a:pt x="7112" y="7017"/>
                    <a:pt x="7343" y="7017"/>
                  </a:cubicBezTo>
                  <a:close/>
                  <a:moveTo>
                    <a:pt x="7543" y="6416"/>
                  </a:moveTo>
                  <a:cubicBezTo>
                    <a:pt x="7344" y="6416"/>
                    <a:pt x="7129" y="6498"/>
                    <a:pt x="6861" y="6669"/>
                  </a:cubicBezTo>
                  <a:cubicBezTo>
                    <a:pt x="6366" y="6983"/>
                    <a:pt x="5802" y="7192"/>
                    <a:pt x="5333" y="7533"/>
                  </a:cubicBezTo>
                  <a:cubicBezTo>
                    <a:pt x="4923" y="7833"/>
                    <a:pt x="4542" y="8214"/>
                    <a:pt x="4250" y="8629"/>
                  </a:cubicBezTo>
                  <a:cubicBezTo>
                    <a:pt x="3733" y="9359"/>
                    <a:pt x="3991" y="9969"/>
                    <a:pt x="4842" y="10179"/>
                  </a:cubicBezTo>
                  <a:cubicBezTo>
                    <a:pt x="5009" y="10220"/>
                    <a:pt x="5183" y="10233"/>
                    <a:pt x="5520" y="10285"/>
                  </a:cubicBezTo>
                  <a:cubicBezTo>
                    <a:pt x="6733" y="10023"/>
                    <a:pt x="7913" y="9432"/>
                    <a:pt x="8721" y="8263"/>
                  </a:cubicBezTo>
                  <a:cubicBezTo>
                    <a:pt x="8993" y="7871"/>
                    <a:pt x="8963" y="7405"/>
                    <a:pt x="8576" y="7036"/>
                  </a:cubicBezTo>
                  <a:cubicBezTo>
                    <a:pt x="8156" y="6634"/>
                    <a:pt x="7869" y="6416"/>
                    <a:pt x="7543" y="6416"/>
                  </a:cubicBezTo>
                  <a:close/>
                  <a:moveTo>
                    <a:pt x="11475" y="3942"/>
                  </a:moveTo>
                  <a:cubicBezTo>
                    <a:pt x="12058" y="3942"/>
                    <a:pt x="12613" y="4189"/>
                    <a:pt x="13174" y="4447"/>
                  </a:cubicBezTo>
                  <a:cubicBezTo>
                    <a:pt x="13721" y="4696"/>
                    <a:pt x="13925" y="5159"/>
                    <a:pt x="13861" y="5721"/>
                  </a:cubicBezTo>
                  <a:cubicBezTo>
                    <a:pt x="13789" y="6383"/>
                    <a:pt x="13624" y="7051"/>
                    <a:pt x="13086" y="7489"/>
                  </a:cubicBezTo>
                  <a:cubicBezTo>
                    <a:pt x="10748" y="9386"/>
                    <a:pt x="8221" y="10918"/>
                    <a:pt x="5174" y="11381"/>
                  </a:cubicBezTo>
                  <a:cubicBezTo>
                    <a:pt x="5036" y="11402"/>
                    <a:pt x="4897" y="11406"/>
                    <a:pt x="4678" y="11425"/>
                  </a:cubicBezTo>
                  <a:cubicBezTo>
                    <a:pt x="4344" y="11381"/>
                    <a:pt x="3927" y="11349"/>
                    <a:pt x="3523" y="11266"/>
                  </a:cubicBezTo>
                  <a:cubicBezTo>
                    <a:pt x="2457" y="11046"/>
                    <a:pt x="1951" y="10057"/>
                    <a:pt x="2539" y="9147"/>
                  </a:cubicBezTo>
                  <a:cubicBezTo>
                    <a:pt x="2942" y="8525"/>
                    <a:pt x="3510" y="7974"/>
                    <a:pt x="4100" y="7513"/>
                  </a:cubicBezTo>
                  <a:cubicBezTo>
                    <a:pt x="5553" y="6371"/>
                    <a:pt x="7229" y="5606"/>
                    <a:pt x="8913" y="4870"/>
                  </a:cubicBezTo>
                  <a:cubicBezTo>
                    <a:pt x="9420" y="4649"/>
                    <a:pt x="9968" y="4504"/>
                    <a:pt x="10443" y="4229"/>
                  </a:cubicBezTo>
                  <a:cubicBezTo>
                    <a:pt x="10800" y="4023"/>
                    <a:pt x="11142" y="3942"/>
                    <a:pt x="11475" y="3942"/>
                  </a:cubicBezTo>
                  <a:close/>
                  <a:moveTo>
                    <a:pt x="12696" y="8734"/>
                  </a:moveTo>
                  <a:cubicBezTo>
                    <a:pt x="11612" y="10308"/>
                    <a:pt x="10642" y="11980"/>
                    <a:pt x="8653" y="12640"/>
                  </a:cubicBezTo>
                  <a:cubicBezTo>
                    <a:pt x="8139" y="12811"/>
                    <a:pt x="7630" y="12892"/>
                    <a:pt x="7125" y="12892"/>
                  </a:cubicBezTo>
                  <a:cubicBezTo>
                    <a:pt x="6649" y="12892"/>
                    <a:pt x="6176" y="12820"/>
                    <a:pt x="5703" y="12683"/>
                  </a:cubicBezTo>
                  <a:cubicBezTo>
                    <a:pt x="5088" y="12504"/>
                    <a:pt x="4510" y="12202"/>
                    <a:pt x="3937" y="11901"/>
                  </a:cubicBezTo>
                  <a:lnTo>
                    <a:pt x="3937" y="11901"/>
                  </a:lnTo>
                  <a:cubicBezTo>
                    <a:pt x="4051" y="11905"/>
                    <a:pt x="4164" y="11907"/>
                    <a:pt x="4276" y="11907"/>
                  </a:cubicBezTo>
                  <a:cubicBezTo>
                    <a:pt x="7482" y="11907"/>
                    <a:pt x="10036" y="10240"/>
                    <a:pt x="12696" y="8734"/>
                  </a:cubicBezTo>
                  <a:close/>
                  <a:moveTo>
                    <a:pt x="7937" y="1"/>
                  </a:moveTo>
                  <a:cubicBezTo>
                    <a:pt x="7724" y="1"/>
                    <a:pt x="7499" y="21"/>
                    <a:pt x="7262" y="65"/>
                  </a:cubicBezTo>
                  <a:cubicBezTo>
                    <a:pt x="6690" y="171"/>
                    <a:pt x="6120" y="356"/>
                    <a:pt x="5591" y="596"/>
                  </a:cubicBezTo>
                  <a:cubicBezTo>
                    <a:pt x="4190" y="1231"/>
                    <a:pt x="2973" y="2140"/>
                    <a:pt x="1858" y="3200"/>
                  </a:cubicBezTo>
                  <a:cubicBezTo>
                    <a:pt x="703" y="4301"/>
                    <a:pt x="15" y="5563"/>
                    <a:pt x="10" y="7220"/>
                  </a:cubicBezTo>
                  <a:cubicBezTo>
                    <a:pt x="5" y="8355"/>
                    <a:pt x="324" y="9247"/>
                    <a:pt x="1207" y="9937"/>
                  </a:cubicBezTo>
                  <a:cubicBezTo>
                    <a:pt x="1673" y="10301"/>
                    <a:pt x="2024" y="10711"/>
                    <a:pt x="2313" y="11261"/>
                  </a:cubicBezTo>
                  <a:cubicBezTo>
                    <a:pt x="2580" y="11768"/>
                    <a:pt x="3160" y="12141"/>
                    <a:pt x="3660" y="12488"/>
                  </a:cubicBezTo>
                  <a:cubicBezTo>
                    <a:pt x="4022" y="12741"/>
                    <a:pt x="4472" y="12872"/>
                    <a:pt x="4894" y="13032"/>
                  </a:cubicBezTo>
                  <a:cubicBezTo>
                    <a:pt x="5716" y="13343"/>
                    <a:pt x="6514" y="13506"/>
                    <a:pt x="7280" y="13506"/>
                  </a:cubicBezTo>
                  <a:cubicBezTo>
                    <a:pt x="8636" y="13506"/>
                    <a:pt x="9897" y="12995"/>
                    <a:pt x="11031" y="11882"/>
                  </a:cubicBezTo>
                  <a:cubicBezTo>
                    <a:pt x="11670" y="11253"/>
                    <a:pt x="12318" y="10590"/>
                    <a:pt x="12775" y="9828"/>
                  </a:cubicBezTo>
                  <a:cubicBezTo>
                    <a:pt x="13391" y="8798"/>
                    <a:pt x="13950" y="7697"/>
                    <a:pt x="14313" y="6557"/>
                  </a:cubicBezTo>
                  <a:cubicBezTo>
                    <a:pt x="14910" y="4691"/>
                    <a:pt x="13652" y="3607"/>
                    <a:pt x="12089" y="3607"/>
                  </a:cubicBezTo>
                  <a:cubicBezTo>
                    <a:pt x="12043" y="3607"/>
                    <a:pt x="11997" y="3608"/>
                    <a:pt x="11950" y="3609"/>
                  </a:cubicBezTo>
                  <a:cubicBezTo>
                    <a:pt x="11576" y="3624"/>
                    <a:pt x="11200" y="3647"/>
                    <a:pt x="10712" y="3673"/>
                  </a:cubicBezTo>
                  <a:lnTo>
                    <a:pt x="10712" y="3057"/>
                  </a:lnTo>
                  <a:cubicBezTo>
                    <a:pt x="10712" y="1592"/>
                    <a:pt x="9805" y="1"/>
                    <a:pt x="79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1"/>
            <p:cNvSpPr/>
            <p:nvPr/>
          </p:nvSpPr>
          <p:spPr>
            <a:xfrm flipH="1">
              <a:off x="7403050" y="4628538"/>
              <a:ext cx="750500" cy="800600"/>
            </a:xfrm>
            <a:custGeom>
              <a:avLst/>
              <a:gdLst/>
              <a:ahLst/>
              <a:cxnLst/>
              <a:rect l="l" t="t" r="r" b="b"/>
              <a:pathLst>
                <a:path w="30020" h="32024" extrusionOk="0">
                  <a:moveTo>
                    <a:pt x="5281" y="15232"/>
                  </a:moveTo>
                  <a:cubicBezTo>
                    <a:pt x="5293" y="15232"/>
                    <a:pt x="5292" y="15237"/>
                    <a:pt x="5250" y="15240"/>
                  </a:cubicBezTo>
                  <a:lnTo>
                    <a:pt x="5250" y="15240"/>
                  </a:lnTo>
                  <a:cubicBezTo>
                    <a:pt x="5261" y="15234"/>
                    <a:pt x="5274" y="15232"/>
                    <a:pt x="5281" y="15232"/>
                  </a:cubicBezTo>
                  <a:close/>
                  <a:moveTo>
                    <a:pt x="8297" y="240"/>
                  </a:moveTo>
                  <a:cubicBezTo>
                    <a:pt x="8831" y="779"/>
                    <a:pt x="8521" y="1406"/>
                    <a:pt x="8515" y="2043"/>
                  </a:cubicBezTo>
                  <a:cubicBezTo>
                    <a:pt x="8766" y="1956"/>
                    <a:pt x="8952" y="1861"/>
                    <a:pt x="9147" y="1832"/>
                  </a:cubicBezTo>
                  <a:cubicBezTo>
                    <a:pt x="9202" y="1824"/>
                    <a:pt x="9257" y="1820"/>
                    <a:pt x="9310" y="1820"/>
                  </a:cubicBezTo>
                  <a:cubicBezTo>
                    <a:pt x="9586" y="1820"/>
                    <a:pt x="9826" y="1935"/>
                    <a:pt x="9949" y="2221"/>
                  </a:cubicBezTo>
                  <a:cubicBezTo>
                    <a:pt x="10107" y="2586"/>
                    <a:pt x="9897" y="2845"/>
                    <a:pt x="9602" y="3019"/>
                  </a:cubicBezTo>
                  <a:cubicBezTo>
                    <a:pt x="9404" y="3137"/>
                    <a:pt x="9172" y="3200"/>
                    <a:pt x="8895" y="3311"/>
                  </a:cubicBezTo>
                  <a:cubicBezTo>
                    <a:pt x="9125" y="3496"/>
                    <a:pt x="9347" y="3632"/>
                    <a:pt x="9507" y="3821"/>
                  </a:cubicBezTo>
                  <a:cubicBezTo>
                    <a:pt x="9646" y="3987"/>
                    <a:pt x="9715" y="4214"/>
                    <a:pt x="9865" y="4515"/>
                  </a:cubicBezTo>
                  <a:cubicBezTo>
                    <a:pt x="9322" y="4635"/>
                    <a:pt x="8899" y="4729"/>
                    <a:pt x="8403" y="4838"/>
                  </a:cubicBezTo>
                  <a:cubicBezTo>
                    <a:pt x="8785" y="5284"/>
                    <a:pt x="9466" y="5328"/>
                    <a:pt x="9542" y="5987"/>
                  </a:cubicBezTo>
                  <a:cubicBezTo>
                    <a:pt x="9322" y="6439"/>
                    <a:pt x="8802" y="6281"/>
                    <a:pt x="8346" y="6484"/>
                  </a:cubicBezTo>
                  <a:cubicBezTo>
                    <a:pt x="8714" y="6694"/>
                    <a:pt x="9009" y="6848"/>
                    <a:pt x="9286" y="7028"/>
                  </a:cubicBezTo>
                  <a:cubicBezTo>
                    <a:pt x="9535" y="7190"/>
                    <a:pt x="9780" y="7386"/>
                    <a:pt x="9699" y="7739"/>
                  </a:cubicBezTo>
                  <a:cubicBezTo>
                    <a:pt x="9628" y="8053"/>
                    <a:pt x="9415" y="8244"/>
                    <a:pt x="9093" y="8304"/>
                  </a:cubicBezTo>
                  <a:cubicBezTo>
                    <a:pt x="8993" y="8323"/>
                    <a:pt x="8895" y="8347"/>
                    <a:pt x="8685" y="8392"/>
                  </a:cubicBezTo>
                  <a:cubicBezTo>
                    <a:pt x="9058" y="8740"/>
                    <a:pt x="9717" y="8539"/>
                    <a:pt x="9748" y="9198"/>
                  </a:cubicBezTo>
                  <a:cubicBezTo>
                    <a:pt x="9538" y="9301"/>
                    <a:pt x="9305" y="9416"/>
                    <a:pt x="9022" y="9555"/>
                  </a:cubicBezTo>
                  <a:cubicBezTo>
                    <a:pt x="9115" y="12324"/>
                    <a:pt x="10271" y="14717"/>
                    <a:pt x="11927" y="17069"/>
                  </a:cubicBezTo>
                  <a:cubicBezTo>
                    <a:pt x="11132" y="16669"/>
                    <a:pt x="9968" y="15069"/>
                    <a:pt x="9391" y="13458"/>
                  </a:cubicBezTo>
                  <a:cubicBezTo>
                    <a:pt x="8900" y="12084"/>
                    <a:pt x="8573" y="10650"/>
                    <a:pt x="8178" y="9255"/>
                  </a:cubicBezTo>
                  <a:cubicBezTo>
                    <a:pt x="7836" y="9451"/>
                    <a:pt x="7650" y="9548"/>
                    <a:pt x="7449" y="9548"/>
                  </a:cubicBezTo>
                  <a:cubicBezTo>
                    <a:pt x="7257" y="9548"/>
                    <a:pt x="7053" y="9460"/>
                    <a:pt x="6689" y="9286"/>
                  </a:cubicBezTo>
                  <a:cubicBezTo>
                    <a:pt x="7028" y="9056"/>
                    <a:pt x="7310" y="8865"/>
                    <a:pt x="7693" y="8603"/>
                  </a:cubicBezTo>
                  <a:cubicBezTo>
                    <a:pt x="7139" y="8343"/>
                    <a:pt x="6637" y="8107"/>
                    <a:pt x="5953" y="7786"/>
                  </a:cubicBezTo>
                  <a:cubicBezTo>
                    <a:pt x="6575" y="7555"/>
                    <a:pt x="7022" y="7391"/>
                    <a:pt x="7548" y="7197"/>
                  </a:cubicBezTo>
                  <a:cubicBezTo>
                    <a:pt x="6989" y="6465"/>
                    <a:pt x="6013" y="6459"/>
                    <a:pt x="5551" y="5619"/>
                  </a:cubicBezTo>
                  <a:cubicBezTo>
                    <a:pt x="6183" y="5355"/>
                    <a:pt x="6752" y="5120"/>
                    <a:pt x="7384" y="4856"/>
                  </a:cubicBezTo>
                  <a:cubicBezTo>
                    <a:pt x="6904" y="4177"/>
                    <a:pt x="6000" y="4165"/>
                    <a:pt x="5689" y="3434"/>
                  </a:cubicBezTo>
                  <a:cubicBezTo>
                    <a:pt x="6035" y="2843"/>
                    <a:pt x="6752" y="3259"/>
                    <a:pt x="7229" y="2884"/>
                  </a:cubicBezTo>
                  <a:cubicBezTo>
                    <a:pt x="6997" y="2630"/>
                    <a:pt x="6793" y="2407"/>
                    <a:pt x="6577" y="2169"/>
                  </a:cubicBezTo>
                  <a:cubicBezTo>
                    <a:pt x="6751" y="1998"/>
                    <a:pt x="6934" y="1952"/>
                    <a:pt x="7121" y="1952"/>
                  </a:cubicBezTo>
                  <a:cubicBezTo>
                    <a:pt x="7332" y="1952"/>
                    <a:pt x="7548" y="2011"/>
                    <a:pt x="7759" y="2011"/>
                  </a:cubicBezTo>
                  <a:cubicBezTo>
                    <a:pt x="7841" y="2011"/>
                    <a:pt x="7922" y="2002"/>
                    <a:pt x="8001" y="1978"/>
                  </a:cubicBezTo>
                  <a:cubicBezTo>
                    <a:pt x="7847" y="1363"/>
                    <a:pt x="7550" y="728"/>
                    <a:pt x="8297" y="240"/>
                  </a:cubicBezTo>
                  <a:close/>
                  <a:moveTo>
                    <a:pt x="2694" y="9947"/>
                  </a:moveTo>
                  <a:cubicBezTo>
                    <a:pt x="3441" y="9947"/>
                    <a:pt x="3469" y="10795"/>
                    <a:pt x="3923" y="11237"/>
                  </a:cubicBezTo>
                  <a:cubicBezTo>
                    <a:pt x="4003" y="11035"/>
                    <a:pt x="4049" y="10890"/>
                    <a:pt x="4119" y="10757"/>
                  </a:cubicBezTo>
                  <a:cubicBezTo>
                    <a:pt x="4262" y="10483"/>
                    <a:pt x="4456" y="10340"/>
                    <a:pt x="4648" y="10340"/>
                  </a:cubicBezTo>
                  <a:cubicBezTo>
                    <a:pt x="4827" y="10340"/>
                    <a:pt x="5003" y="10465"/>
                    <a:pt x="5134" y="10724"/>
                  </a:cubicBezTo>
                  <a:cubicBezTo>
                    <a:pt x="5318" y="11089"/>
                    <a:pt x="5337" y="11539"/>
                    <a:pt x="5412" y="11954"/>
                  </a:cubicBezTo>
                  <a:cubicBezTo>
                    <a:pt x="5436" y="12081"/>
                    <a:pt x="5403" y="12218"/>
                    <a:pt x="5463" y="12540"/>
                  </a:cubicBezTo>
                  <a:cubicBezTo>
                    <a:pt x="5506" y="12479"/>
                    <a:pt x="5545" y="12416"/>
                    <a:pt x="5589" y="12354"/>
                  </a:cubicBezTo>
                  <a:cubicBezTo>
                    <a:pt x="5682" y="12222"/>
                    <a:pt x="5800" y="12100"/>
                    <a:pt x="5934" y="12100"/>
                  </a:cubicBezTo>
                  <a:cubicBezTo>
                    <a:pt x="5991" y="12100"/>
                    <a:pt x="6050" y="12122"/>
                    <a:pt x="6112" y="12176"/>
                  </a:cubicBezTo>
                  <a:cubicBezTo>
                    <a:pt x="6218" y="12267"/>
                    <a:pt x="6278" y="12544"/>
                    <a:pt x="6220" y="12672"/>
                  </a:cubicBezTo>
                  <a:cubicBezTo>
                    <a:pt x="5984" y="13186"/>
                    <a:pt x="6245" y="13463"/>
                    <a:pt x="6615" y="13746"/>
                  </a:cubicBezTo>
                  <a:cubicBezTo>
                    <a:pt x="8054" y="14850"/>
                    <a:pt x="9485" y="15967"/>
                    <a:pt x="10917" y="17080"/>
                  </a:cubicBezTo>
                  <a:cubicBezTo>
                    <a:pt x="11071" y="17199"/>
                    <a:pt x="11217" y="17328"/>
                    <a:pt x="11366" y="17453"/>
                  </a:cubicBezTo>
                  <a:cubicBezTo>
                    <a:pt x="11336" y="17491"/>
                    <a:pt x="11306" y="17527"/>
                    <a:pt x="11276" y="17565"/>
                  </a:cubicBezTo>
                  <a:cubicBezTo>
                    <a:pt x="10481" y="17015"/>
                    <a:pt x="9698" y="16451"/>
                    <a:pt x="8891" y="15921"/>
                  </a:cubicBezTo>
                  <a:cubicBezTo>
                    <a:pt x="8084" y="15388"/>
                    <a:pt x="7417" y="14637"/>
                    <a:pt x="6452" y="14243"/>
                  </a:cubicBezTo>
                  <a:cubicBezTo>
                    <a:pt x="6419" y="14891"/>
                    <a:pt x="6188" y="15294"/>
                    <a:pt x="5762" y="15453"/>
                  </a:cubicBezTo>
                  <a:cubicBezTo>
                    <a:pt x="5757" y="15049"/>
                    <a:pt x="5752" y="14678"/>
                    <a:pt x="5746" y="14103"/>
                  </a:cubicBezTo>
                  <a:cubicBezTo>
                    <a:pt x="5466" y="14483"/>
                    <a:pt x="5324" y="14725"/>
                    <a:pt x="5136" y="14922"/>
                  </a:cubicBezTo>
                  <a:cubicBezTo>
                    <a:pt x="4961" y="15103"/>
                    <a:pt x="4738" y="15237"/>
                    <a:pt x="4534" y="15390"/>
                  </a:cubicBezTo>
                  <a:cubicBezTo>
                    <a:pt x="4481" y="15365"/>
                    <a:pt x="4427" y="15339"/>
                    <a:pt x="4373" y="15313"/>
                  </a:cubicBezTo>
                  <a:cubicBezTo>
                    <a:pt x="4395" y="15066"/>
                    <a:pt x="4406" y="14817"/>
                    <a:pt x="4441" y="14570"/>
                  </a:cubicBezTo>
                  <a:cubicBezTo>
                    <a:pt x="4477" y="14319"/>
                    <a:pt x="4537" y="14071"/>
                    <a:pt x="4610" y="13708"/>
                  </a:cubicBezTo>
                  <a:lnTo>
                    <a:pt x="4610" y="13708"/>
                  </a:lnTo>
                  <a:cubicBezTo>
                    <a:pt x="4065" y="13973"/>
                    <a:pt x="3716" y="14440"/>
                    <a:pt x="3133" y="14440"/>
                  </a:cubicBezTo>
                  <a:cubicBezTo>
                    <a:pt x="3089" y="14440"/>
                    <a:pt x="3043" y="14437"/>
                    <a:pt x="2996" y="14431"/>
                  </a:cubicBezTo>
                  <a:cubicBezTo>
                    <a:pt x="2868" y="13844"/>
                    <a:pt x="3413" y="13425"/>
                    <a:pt x="3444" y="12781"/>
                  </a:cubicBezTo>
                  <a:lnTo>
                    <a:pt x="3444" y="12781"/>
                  </a:lnTo>
                  <a:cubicBezTo>
                    <a:pt x="2965" y="13052"/>
                    <a:pt x="2508" y="13276"/>
                    <a:pt x="2015" y="13276"/>
                  </a:cubicBezTo>
                  <a:cubicBezTo>
                    <a:pt x="1732" y="13276"/>
                    <a:pt x="1438" y="13203"/>
                    <a:pt x="1121" y="13024"/>
                  </a:cubicBezTo>
                  <a:cubicBezTo>
                    <a:pt x="1522" y="12626"/>
                    <a:pt x="1888" y="12262"/>
                    <a:pt x="2315" y="11841"/>
                  </a:cubicBezTo>
                  <a:cubicBezTo>
                    <a:pt x="1748" y="11441"/>
                    <a:pt x="934" y="11607"/>
                    <a:pt x="432" y="10967"/>
                  </a:cubicBezTo>
                  <a:cubicBezTo>
                    <a:pt x="575" y="10925"/>
                    <a:pt x="711" y="10908"/>
                    <a:pt x="842" y="10908"/>
                  </a:cubicBezTo>
                  <a:cubicBezTo>
                    <a:pt x="1546" y="10908"/>
                    <a:pt x="2114" y="11415"/>
                    <a:pt x="2806" y="11435"/>
                  </a:cubicBezTo>
                  <a:cubicBezTo>
                    <a:pt x="2781" y="10923"/>
                    <a:pt x="2198" y="10538"/>
                    <a:pt x="2568" y="9955"/>
                  </a:cubicBezTo>
                  <a:cubicBezTo>
                    <a:pt x="2612" y="9950"/>
                    <a:pt x="2654" y="9947"/>
                    <a:pt x="2694" y="9947"/>
                  </a:cubicBezTo>
                  <a:close/>
                  <a:moveTo>
                    <a:pt x="15395" y="15891"/>
                  </a:moveTo>
                  <a:lnTo>
                    <a:pt x="15395" y="15891"/>
                  </a:lnTo>
                  <a:cubicBezTo>
                    <a:pt x="14871" y="16407"/>
                    <a:pt x="14486" y="16786"/>
                    <a:pt x="14100" y="17167"/>
                  </a:cubicBezTo>
                  <a:cubicBezTo>
                    <a:pt x="14129" y="17208"/>
                    <a:pt x="14155" y="17248"/>
                    <a:pt x="14184" y="17289"/>
                  </a:cubicBezTo>
                  <a:cubicBezTo>
                    <a:pt x="14309" y="17240"/>
                    <a:pt x="14448" y="17211"/>
                    <a:pt x="14557" y="17139"/>
                  </a:cubicBezTo>
                  <a:cubicBezTo>
                    <a:pt x="14756" y="17006"/>
                    <a:pt x="14942" y="16851"/>
                    <a:pt x="15129" y="16699"/>
                  </a:cubicBezTo>
                  <a:cubicBezTo>
                    <a:pt x="15602" y="16316"/>
                    <a:pt x="15852" y="16124"/>
                    <a:pt x="16126" y="16124"/>
                  </a:cubicBezTo>
                  <a:cubicBezTo>
                    <a:pt x="16399" y="16124"/>
                    <a:pt x="16695" y="16315"/>
                    <a:pt x="17261" y="16699"/>
                  </a:cubicBezTo>
                  <a:cubicBezTo>
                    <a:pt x="16904" y="17644"/>
                    <a:pt x="16053" y="18284"/>
                    <a:pt x="15637" y="19205"/>
                  </a:cubicBezTo>
                  <a:cubicBezTo>
                    <a:pt x="16466" y="18604"/>
                    <a:pt x="17029" y="17775"/>
                    <a:pt x="17596" y="16857"/>
                  </a:cubicBezTo>
                  <a:cubicBezTo>
                    <a:pt x="18702" y="17586"/>
                    <a:pt x="19611" y="18500"/>
                    <a:pt x="20521" y="19573"/>
                  </a:cubicBezTo>
                  <a:cubicBezTo>
                    <a:pt x="20039" y="20054"/>
                    <a:pt x="19580" y="20514"/>
                    <a:pt x="19006" y="21088"/>
                  </a:cubicBezTo>
                  <a:cubicBezTo>
                    <a:pt x="19772" y="20783"/>
                    <a:pt x="20177" y="20249"/>
                    <a:pt x="20736" y="19775"/>
                  </a:cubicBezTo>
                  <a:cubicBezTo>
                    <a:pt x="21395" y="20530"/>
                    <a:pt x="22038" y="21266"/>
                    <a:pt x="22739" y="22072"/>
                  </a:cubicBezTo>
                  <a:cubicBezTo>
                    <a:pt x="22153" y="22528"/>
                    <a:pt x="21602" y="22958"/>
                    <a:pt x="21049" y="23389"/>
                  </a:cubicBezTo>
                  <a:cubicBezTo>
                    <a:pt x="21809" y="23321"/>
                    <a:pt x="22268" y="22765"/>
                    <a:pt x="22902" y="22321"/>
                  </a:cubicBezTo>
                  <a:cubicBezTo>
                    <a:pt x="24320" y="23852"/>
                    <a:pt x="25715" y="25450"/>
                    <a:pt x="27043" y="27166"/>
                  </a:cubicBezTo>
                  <a:cubicBezTo>
                    <a:pt x="26761" y="27469"/>
                    <a:pt x="26500" y="27745"/>
                    <a:pt x="26239" y="28022"/>
                  </a:cubicBezTo>
                  <a:cubicBezTo>
                    <a:pt x="26268" y="28057"/>
                    <a:pt x="26296" y="28091"/>
                    <a:pt x="26325" y="28126"/>
                  </a:cubicBezTo>
                  <a:cubicBezTo>
                    <a:pt x="26631" y="27937"/>
                    <a:pt x="26939" y="27749"/>
                    <a:pt x="27238" y="27565"/>
                  </a:cubicBezTo>
                  <a:cubicBezTo>
                    <a:pt x="28198" y="28559"/>
                    <a:pt x="29291" y="30499"/>
                    <a:pt x="29481" y="31554"/>
                  </a:cubicBezTo>
                  <a:cubicBezTo>
                    <a:pt x="28849" y="31541"/>
                    <a:pt x="28342" y="31222"/>
                    <a:pt x="27918" y="30856"/>
                  </a:cubicBezTo>
                  <a:cubicBezTo>
                    <a:pt x="26580" y="29693"/>
                    <a:pt x="25056" y="28804"/>
                    <a:pt x="23597" y="27821"/>
                  </a:cubicBezTo>
                  <a:cubicBezTo>
                    <a:pt x="23323" y="27636"/>
                    <a:pt x="22965" y="27580"/>
                    <a:pt x="22654" y="27442"/>
                  </a:cubicBezTo>
                  <a:cubicBezTo>
                    <a:pt x="22363" y="27313"/>
                    <a:pt x="22085" y="27156"/>
                    <a:pt x="21742" y="26981"/>
                  </a:cubicBezTo>
                  <a:cubicBezTo>
                    <a:pt x="22124" y="26630"/>
                    <a:pt x="22464" y="26318"/>
                    <a:pt x="22804" y="26006"/>
                  </a:cubicBezTo>
                  <a:cubicBezTo>
                    <a:pt x="22774" y="25967"/>
                    <a:pt x="22744" y="25927"/>
                    <a:pt x="22712" y="25889"/>
                  </a:cubicBezTo>
                  <a:cubicBezTo>
                    <a:pt x="22270" y="26186"/>
                    <a:pt x="21828" y="26485"/>
                    <a:pt x="21373" y="26790"/>
                  </a:cubicBezTo>
                  <a:cubicBezTo>
                    <a:pt x="20679" y="26464"/>
                    <a:pt x="20009" y="26147"/>
                    <a:pt x="19250" y="25790"/>
                  </a:cubicBezTo>
                  <a:cubicBezTo>
                    <a:pt x="19877" y="25356"/>
                    <a:pt x="20417" y="24983"/>
                    <a:pt x="20959" y="24610"/>
                  </a:cubicBezTo>
                  <a:cubicBezTo>
                    <a:pt x="20937" y="24575"/>
                    <a:pt x="20916" y="24539"/>
                    <a:pt x="20896" y="24504"/>
                  </a:cubicBezTo>
                  <a:cubicBezTo>
                    <a:pt x="20426" y="24788"/>
                    <a:pt x="19946" y="25055"/>
                    <a:pt x="19490" y="25360"/>
                  </a:cubicBezTo>
                  <a:cubicBezTo>
                    <a:pt x="19285" y="25498"/>
                    <a:pt x="19088" y="25570"/>
                    <a:pt x="18885" y="25570"/>
                  </a:cubicBezTo>
                  <a:cubicBezTo>
                    <a:pt x="18720" y="25570"/>
                    <a:pt x="18550" y="25522"/>
                    <a:pt x="18370" y="25423"/>
                  </a:cubicBezTo>
                  <a:cubicBezTo>
                    <a:pt x="17905" y="25169"/>
                    <a:pt x="17416" y="24961"/>
                    <a:pt x="16861" y="24697"/>
                  </a:cubicBezTo>
                  <a:cubicBezTo>
                    <a:pt x="17548" y="24180"/>
                    <a:pt x="18310" y="23874"/>
                    <a:pt x="18714" y="23117"/>
                  </a:cubicBezTo>
                  <a:lnTo>
                    <a:pt x="18714" y="23117"/>
                  </a:lnTo>
                  <a:cubicBezTo>
                    <a:pt x="18337" y="23364"/>
                    <a:pt x="17970" y="23627"/>
                    <a:pt x="17583" y="23857"/>
                  </a:cubicBezTo>
                  <a:cubicBezTo>
                    <a:pt x="16898" y="24263"/>
                    <a:pt x="16631" y="24439"/>
                    <a:pt x="16397" y="24439"/>
                  </a:cubicBezTo>
                  <a:cubicBezTo>
                    <a:pt x="16147" y="24439"/>
                    <a:pt x="15934" y="24239"/>
                    <a:pt x="15291" y="23904"/>
                  </a:cubicBezTo>
                  <a:cubicBezTo>
                    <a:pt x="14969" y="23738"/>
                    <a:pt x="14661" y="23545"/>
                    <a:pt x="14364" y="23375"/>
                  </a:cubicBezTo>
                  <a:cubicBezTo>
                    <a:pt x="15337" y="22711"/>
                    <a:pt x="16229" y="22103"/>
                    <a:pt x="17116" y="21487"/>
                  </a:cubicBezTo>
                  <a:cubicBezTo>
                    <a:pt x="17152" y="21462"/>
                    <a:pt x="17127" y="21347"/>
                    <a:pt x="17130" y="21290"/>
                  </a:cubicBezTo>
                  <a:lnTo>
                    <a:pt x="17130" y="21290"/>
                  </a:lnTo>
                  <a:cubicBezTo>
                    <a:pt x="16229" y="21790"/>
                    <a:pt x="15329" y="22274"/>
                    <a:pt x="14448" y="22789"/>
                  </a:cubicBezTo>
                  <a:cubicBezTo>
                    <a:pt x="14271" y="22892"/>
                    <a:pt x="14113" y="22946"/>
                    <a:pt x="13963" y="22946"/>
                  </a:cubicBezTo>
                  <a:cubicBezTo>
                    <a:pt x="13763" y="22946"/>
                    <a:pt x="13578" y="22850"/>
                    <a:pt x="13388" y="22650"/>
                  </a:cubicBezTo>
                  <a:cubicBezTo>
                    <a:pt x="13094" y="22343"/>
                    <a:pt x="12751" y="22084"/>
                    <a:pt x="12390" y="21771"/>
                  </a:cubicBezTo>
                  <a:cubicBezTo>
                    <a:pt x="13089" y="21099"/>
                    <a:pt x="14054" y="20669"/>
                    <a:pt x="14121" y="19573"/>
                  </a:cubicBezTo>
                  <a:lnTo>
                    <a:pt x="14121" y="19573"/>
                  </a:lnTo>
                  <a:cubicBezTo>
                    <a:pt x="13562" y="20296"/>
                    <a:pt x="12987" y="20988"/>
                    <a:pt x="12110" y="21407"/>
                  </a:cubicBezTo>
                  <a:cubicBezTo>
                    <a:pt x="11685" y="21086"/>
                    <a:pt x="11390" y="20675"/>
                    <a:pt x="11217" y="20200"/>
                  </a:cubicBezTo>
                  <a:cubicBezTo>
                    <a:pt x="10932" y="19404"/>
                    <a:pt x="10924" y="18650"/>
                    <a:pt x="11573" y="17966"/>
                  </a:cubicBezTo>
                  <a:cubicBezTo>
                    <a:pt x="12372" y="17124"/>
                    <a:pt x="13186" y="16325"/>
                    <a:pt x="14362" y="16049"/>
                  </a:cubicBezTo>
                  <a:cubicBezTo>
                    <a:pt x="14639" y="15982"/>
                    <a:pt x="14926" y="15960"/>
                    <a:pt x="15395" y="15891"/>
                  </a:cubicBezTo>
                  <a:close/>
                  <a:moveTo>
                    <a:pt x="8180" y="1"/>
                  </a:moveTo>
                  <a:cubicBezTo>
                    <a:pt x="7923" y="1"/>
                    <a:pt x="7751" y="243"/>
                    <a:pt x="7687" y="498"/>
                  </a:cubicBezTo>
                  <a:cubicBezTo>
                    <a:pt x="7594" y="867"/>
                    <a:pt x="7572" y="1254"/>
                    <a:pt x="7524" y="1597"/>
                  </a:cubicBezTo>
                  <a:cubicBezTo>
                    <a:pt x="7177" y="1649"/>
                    <a:pt x="6799" y="1621"/>
                    <a:pt x="6512" y="1768"/>
                  </a:cubicBezTo>
                  <a:cubicBezTo>
                    <a:pt x="6098" y="1978"/>
                    <a:pt x="6374" y="2360"/>
                    <a:pt x="6517" y="2679"/>
                  </a:cubicBezTo>
                  <a:cubicBezTo>
                    <a:pt x="6348" y="2731"/>
                    <a:pt x="6250" y="2764"/>
                    <a:pt x="6149" y="2790"/>
                  </a:cubicBezTo>
                  <a:cubicBezTo>
                    <a:pt x="5834" y="2870"/>
                    <a:pt x="5490" y="2935"/>
                    <a:pt x="5408" y="3309"/>
                  </a:cubicBezTo>
                  <a:cubicBezTo>
                    <a:pt x="5318" y="3723"/>
                    <a:pt x="5657" y="3935"/>
                    <a:pt x="5910" y="4158"/>
                  </a:cubicBezTo>
                  <a:cubicBezTo>
                    <a:pt x="6136" y="4357"/>
                    <a:pt x="6404" y="4508"/>
                    <a:pt x="6735" y="4737"/>
                  </a:cubicBezTo>
                  <a:cubicBezTo>
                    <a:pt x="6431" y="4857"/>
                    <a:pt x="6240" y="4939"/>
                    <a:pt x="6044" y="5012"/>
                  </a:cubicBezTo>
                  <a:cubicBezTo>
                    <a:pt x="5709" y="5139"/>
                    <a:pt x="5319" y="5295"/>
                    <a:pt x="5370" y="5695"/>
                  </a:cubicBezTo>
                  <a:cubicBezTo>
                    <a:pt x="5405" y="5961"/>
                    <a:pt x="5664" y="6239"/>
                    <a:pt x="5888" y="6435"/>
                  </a:cubicBezTo>
                  <a:cubicBezTo>
                    <a:pt x="6136" y="6652"/>
                    <a:pt x="6460" y="6780"/>
                    <a:pt x="6864" y="7012"/>
                  </a:cubicBezTo>
                  <a:cubicBezTo>
                    <a:pt x="6607" y="7132"/>
                    <a:pt x="6495" y="7186"/>
                    <a:pt x="6382" y="7236"/>
                  </a:cubicBezTo>
                  <a:cubicBezTo>
                    <a:pt x="6125" y="7353"/>
                    <a:pt x="5719" y="7378"/>
                    <a:pt x="5758" y="7739"/>
                  </a:cubicBezTo>
                  <a:cubicBezTo>
                    <a:pt x="5781" y="7939"/>
                    <a:pt x="6076" y="8121"/>
                    <a:pt x="6269" y="8287"/>
                  </a:cubicBezTo>
                  <a:cubicBezTo>
                    <a:pt x="6422" y="8419"/>
                    <a:pt x="6605" y="8517"/>
                    <a:pt x="6675" y="8565"/>
                  </a:cubicBezTo>
                  <a:cubicBezTo>
                    <a:pt x="6603" y="8953"/>
                    <a:pt x="6409" y="9377"/>
                    <a:pt x="6529" y="9506"/>
                  </a:cubicBezTo>
                  <a:cubicBezTo>
                    <a:pt x="6730" y="9722"/>
                    <a:pt x="7128" y="9775"/>
                    <a:pt x="7452" y="9849"/>
                  </a:cubicBezTo>
                  <a:cubicBezTo>
                    <a:pt x="7490" y="9858"/>
                    <a:pt x="7530" y="9861"/>
                    <a:pt x="7571" y="9861"/>
                  </a:cubicBezTo>
                  <a:cubicBezTo>
                    <a:pt x="7708" y="9861"/>
                    <a:pt x="7860" y="9822"/>
                    <a:pt x="8031" y="9806"/>
                  </a:cubicBezTo>
                  <a:cubicBezTo>
                    <a:pt x="8352" y="12240"/>
                    <a:pt x="9169" y="14449"/>
                    <a:pt x="10661" y="16391"/>
                  </a:cubicBezTo>
                  <a:cubicBezTo>
                    <a:pt x="10612" y="16425"/>
                    <a:pt x="10565" y="16458"/>
                    <a:pt x="10516" y="16491"/>
                  </a:cubicBezTo>
                  <a:cubicBezTo>
                    <a:pt x="9128" y="15385"/>
                    <a:pt x="7739" y="14278"/>
                    <a:pt x="6442" y="13246"/>
                  </a:cubicBezTo>
                  <a:cubicBezTo>
                    <a:pt x="6457" y="12809"/>
                    <a:pt x="6573" y="12442"/>
                    <a:pt x="6446" y="12212"/>
                  </a:cubicBezTo>
                  <a:cubicBezTo>
                    <a:pt x="6319" y="11983"/>
                    <a:pt x="5946" y="11891"/>
                    <a:pt x="5724" y="11763"/>
                  </a:cubicBezTo>
                  <a:cubicBezTo>
                    <a:pt x="5599" y="11367"/>
                    <a:pt x="5523" y="10966"/>
                    <a:pt x="5351" y="10612"/>
                  </a:cubicBezTo>
                  <a:cubicBezTo>
                    <a:pt x="5183" y="10268"/>
                    <a:pt x="4961" y="10104"/>
                    <a:pt x="4690" y="10104"/>
                  </a:cubicBezTo>
                  <a:cubicBezTo>
                    <a:pt x="4515" y="10104"/>
                    <a:pt x="4320" y="10172"/>
                    <a:pt x="4106" y="10305"/>
                  </a:cubicBezTo>
                  <a:cubicBezTo>
                    <a:pt x="4019" y="10359"/>
                    <a:pt x="3931" y="10408"/>
                    <a:pt x="3849" y="10455"/>
                  </a:cubicBezTo>
                  <a:cubicBezTo>
                    <a:pt x="3624" y="10212"/>
                    <a:pt x="3460" y="9942"/>
                    <a:pt x="3220" y="9801"/>
                  </a:cubicBezTo>
                  <a:cubicBezTo>
                    <a:pt x="3082" y="9720"/>
                    <a:pt x="2888" y="9669"/>
                    <a:pt x="2712" y="9669"/>
                  </a:cubicBezTo>
                  <a:cubicBezTo>
                    <a:pt x="2629" y="9669"/>
                    <a:pt x="2550" y="9680"/>
                    <a:pt x="2482" y="9705"/>
                  </a:cubicBezTo>
                  <a:cubicBezTo>
                    <a:pt x="2323" y="9764"/>
                    <a:pt x="2214" y="10067"/>
                    <a:pt x="2163" y="10280"/>
                  </a:cubicBezTo>
                  <a:cubicBezTo>
                    <a:pt x="2117" y="10474"/>
                    <a:pt x="2181" y="10694"/>
                    <a:pt x="2198" y="10918"/>
                  </a:cubicBezTo>
                  <a:cubicBezTo>
                    <a:pt x="1753" y="10806"/>
                    <a:pt x="1343" y="10681"/>
                    <a:pt x="926" y="10602"/>
                  </a:cubicBezTo>
                  <a:cubicBezTo>
                    <a:pt x="824" y="10583"/>
                    <a:pt x="712" y="10565"/>
                    <a:pt x="604" y="10565"/>
                  </a:cubicBezTo>
                  <a:cubicBezTo>
                    <a:pt x="408" y="10565"/>
                    <a:pt x="227" y="10623"/>
                    <a:pt x="148" y="10834"/>
                  </a:cubicBezTo>
                  <a:cubicBezTo>
                    <a:pt x="1" y="11225"/>
                    <a:pt x="366" y="11392"/>
                    <a:pt x="644" y="11536"/>
                  </a:cubicBezTo>
                  <a:cubicBezTo>
                    <a:pt x="963" y="11702"/>
                    <a:pt x="1304" y="11825"/>
                    <a:pt x="1639" y="11967"/>
                  </a:cubicBezTo>
                  <a:cubicBezTo>
                    <a:pt x="1347" y="12376"/>
                    <a:pt x="1092" y="12730"/>
                    <a:pt x="821" y="13111"/>
                  </a:cubicBezTo>
                  <a:cubicBezTo>
                    <a:pt x="1214" y="13444"/>
                    <a:pt x="1612" y="13536"/>
                    <a:pt x="2012" y="13536"/>
                  </a:cubicBezTo>
                  <a:cubicBezTo>
                    <a:pt x="2299" y="13536"/>
                    <a:pt x="2586" y="13488"/>
                    <a:pt x="2874" y="13449"/>
                  </a:cubicBezTo>
                  <a:lnTo>
                    <a:pt x="2874" y="13449"/>
                  </a:lnTo>
                  <a:cubicBezTo>
                    <a:pt x="2809" y="13877"/>
                    <a:pt x="2754" y="14250"/>
                    <a:pt x="2692" y="14654"/>
                  </a:cubicBezTo>
                  <a:cubicBezTo>
                    <a:pt x="2867" y="14668"/>
                    <a:pt x="2969" y="14689"/>
                    <a:pt x="3055" y="14689"/>
                  </a:cubicBezTo>
                  <a:cubicBezTo>
                    <a:pt x="3075" y="14689"/>
                    <a:pt x="3094" y="14688"/>
                    <a:pt x="3113" y="14685"/>
                  </a:cubicBezTo>
                  <a:cubicBezTo>
                    <a:pt x="3454" y="14635"/>
                    <a:pt x="3793" y="14569"/>
                    <a:pt x="4131" y="14509"/>
                  </a:cubicBezTo>
                  <a:cubicBezTo>
                    <a:pt x="4131" y="14505"/>
                    <a:pt x="4131" y="14503"/>
                    <a:pt x="4131" y="14503"/>
                  </a:cubicBezTo>
                  <a:lnTo>
                    <a:pt x="4131" y="14503"/>
                  </a:lnTo>
                  <a:cubicBezTo>
                    <a:pt x="4132" y="14503"/>
                    <a:pt x="4139" y="14565"/>
                    <a:pt x="4138" y="14627"/>
                  </a:cubicBezTo>
                  <a:cubicBezTo>
                    <a:pt x="4135" y="14956"/>
                    <a:pt x="3912" y="15357"/>
                    <a:pt x="4324" y="15568"/>
                  </a:cubicBezTo>
                  <a:cubicBezTo>
                    <a:pt x="4408" y="15611"/>
                    <a:pt x="4486" y="15629"/>
                    <a:pt x="4560" y="15629"/>
                  </a:cubicBezTo>
                  <a:cubicBezTo>
                    <a:pt x="4819" y="15629"/>
                    <a:pt x="5026" y="15406"/>
                    <a:pt x="5239" y="15248"/>
                  </a:cubicBezTo>
                  <a:lnTo>
                    <a:pt x="5239" y="15248"/>
                  </a:lnTo>
                  <a:cubicBezTo>
                    <a:pt x="5519" y="15460"/>
                    <a:pt x="5702" y="15709"/>
                    <a:pt x="5904" y="15725"/>
                  </a:cubicBezTo>
                  <a:cubicBezTo>
                    <a:pt x="5925" y="15727"/>
                    <a:pt x="5945" y="15727"/>
                    <a:pt x="5965" y="15727"/>
                  </a:cubicBezTo>
                  <a:cubicBezTo>
                    <a:pt x="6473" y="15727"/>
                    <a:pt x="6562" y="15191"/>
                    <a:pt x="6793" y="14836"/>
                  </a:cubicBezTo>
                  <a:cubicBezTo>
                    <a:pt x="8246" y="15854"/>
                    <a:pt x="9662" y="16848"/>
                    <a:pt x="11004" y="17791"/>
                  </a:cubicBezTo>
                  <a:cubicBezTo>
                    <a:pt x="10892" y="18383"/>
                    <a:pt x="10729" y="18898"/>
                    <a:pt x="10714" y="19419"/>
                  </a:cubicBezTo>
                  <a:cubicBezTo>
                    <a:pt x="10687" y="20268"/>
                    <a:pt x="11126" y="20953"/>
                    <a:pt x="11674" y="21566"/>
                  </a:cubicBezTo>
                  <a:cubicBezTo>
                    <a:pt x="12791" y="22817"/>
                    <a:pt x="14088" y="23849"/>
                    <a:pt x="15590" y="24591"/>
                  </a:cubicBezTo>
                  <a:cubicBezTo>
                    <a:pt x="17869" y="25717"/>
                    <a:pt x="20180" y="26777"/>
                    <a:pt x="22458" y="27907"/>
                  </a:cubicBezTo>
                  <a:cubicBezTo>
                    <a:pt x="23723" y="28535"/>
                    <a:pt x="24958" y="29224"/>
                    <a:pt x="26179" y="29933"/>
                  </a:cubicBezTo>
                  <a:cubicBezTo>
                    <a:pt x="26659" y="30213"/>
                    <a:pt x="27039" y="30663"/>
                    <a:pt x="27511" y="30961"/>
                  </a:cubicBezTo>
                  <a:cubicBezTo>
                    <a:pt x="28116" y="31342"/>
                    <a:pt x="28751" y="31693"/>
                    <a:pt x="29410" y="31968"/>
                  </a:cubicBezTo>
                  <a:cubicBezTo>
                    <a:pt x="29500" y="32006"/>
                    <a:pt x="29582" y="32023"/>
                    <a:pt x="29653" y="32023"/>
                  </a:cubicBezTo>
                  <a:cubicBezTo>
                    <a:pt x="29897" y="32023"/>
                    <a:pt x="30019" y="31814"/>
                    <a:pt x="29961" y="31478"/>
                  </a:cubicBezTo>
                  <a:cubicBezTo>
                    <a:pt x="29896" y="31115"/>
                    <a:pt x="29767" y="30755"/>
                    <a:pt x="29615" y="30415"/>
                  </a:cubicBezTo>
                  <a:cubicBezTo>
                    <a:pt x="28978" y="28989"/>
                    <a:pt x="28122" y="27684"/>
                    <a:pt x="27124" y="26496"/>
                  </a:cubicBezTo>
                  <a:cubicBezTo>
                    <a:pt x="24833" y="23773"/>
                    <a:pt x="22507" y="21083"/>
                    <a:pt x="20156" y="18412"/>
                  </a:cubicBezTo>
                  <a:cubicBezTo>
                    <a:pt x="19307" y="17447"/>
                    <a:pt x="18313" y="16627"/>
                    <a:pt x="17160" y="16017"/>
                  </a:cubicBezTo>
                  <a:cubicBezTo>
                    <a:pt x="16481" y="15658"/>
                    <a:pt x="15820" y="15485"/>
                    <a:pt x="15174" y="15485"/>
                  </a:cubicBezTo>
                  <a:cubicBezTo>
                    <a:pt x="14305" y="15485"/>
                    <a:pt x="13462" y="15797"/>
                    <a:pt x="12641" y="16390"/>
                  </a:cubicBezTo>
                  <a:cubicBezTo>
                    <a:pt x="12476" y="16508"/>
                    <a:pt x="12304" y="16617"/>
                    <a:pt x="12140" y="16728"/>
                  </a:cubicBezTo>
                  <a:cubicBezTo>
                    <a:pt x="10265" y="14407"/>
                    <a:pt x="9491" y="12234"/>
                    <a:pt x="9295" y="9757"/>
                  </a:cubicBezTo>
                  <a:cubicBezTo>
                    <a:pt x="10252" y="9329"/>
                    <a:pt x="10281" y="9209"/>
                    <a:pt x="9595" y="8426"/>
                  </a:cubicBezTo>
                  <a:cubicBezTo>
                    <a:pt x="10172" y="7590"/>
                    <a:pt x="10143" y="7454"/>
                    <a:pt x="9203" y="6589"/>
                  </a:cubicBezTo>
                  <a:cubicBezTo>
                    <a:pt x="9832" y="6161"/>
                    <a:pt x="10132" y="5943"/>
                    <a:pt x="9218" y="5047"/>
                  </a:cubicBezTo>
                  <a:cubicBezTo>
                    <a:pt x="9494" y="4834"/>
                    <a:pt x="10052" y="4889"/>
                    <a:pt x="10015" y="4396"/>
                  </a:cubicBezTo>
                  <a:cubicBezTo>
                    <a:pt x="9990" y="4053"/>
                    <a:pt x="9788" y="3723"/>
                    <a:pt x="9665" y="3385"/>
                  </a:cubicBezTo>
                  <a:cubicBezTo>
                    <a:pt x="10038" y="3044"/>
                    <a:pt x="10480" y="2696"/>
                    <a:pt x="10244" y="2109"/>
                  </a:cubicBezTo>
                  <a:cubicBezTo>
                    <a:pt x="10033" y="1583"/>
                    <a:pt x="9549" y="1500"/>
                    <a:pt x="9015" y="1500"/>
                  </a:cubicBezTo>
                  <a:cubicBezTo>
                    <a:pt x="8982" y="1500"/>
                    <a:pt x="8948" y="1500"/>
                    <a:pt x="8914" y="1501"/>
                  </a:cubicBezTo>
                  <a:lnTo>
                    <a:pt x="8914" y="1499"/>
                  </a:lnTo>
                  <a:cubicBezTo>
                    <a:pt x="8877" y="1137"/>
                    <a:pt x="8900" y="828"/>
                    <a:pt x="8799" y="564"/>
                  </a:cubicBezTo>
                  <a:cubicBezTo>
                    <a:pt x="8717" y="346"/>
                    <a:pt x="8518" y="85"/>
                    <a:pt x="8316" y="22"/>
                  </a:cubicBezTo>
                  <a:cubicBezTo>
                    <a:pt x="8268" y="8"/>
                    <a:pt x="8223" y="1"/>
                    <a:pt x="8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 flipH="1">
              <a:off x="7119825" y="4455500"/>
              <a:ext cx="513650" cy="527250"/>
            </a:xfrm>
            <a:custGeom>
              <a:avLst/>
              <a:gdLst/>
              <a:ahLst/>
              <a:cxnLst/>
              <a:rect l="l" t="t" r="r" b="b"/>
              <a:pathLst>
                <a:path w="20546" h="21090" extrusionOk="0">
                  <a:moveTo>
                    <a:pt x="11440" y="1359"/>
                  </a:moveTo>
                  <a:cubicBezTo>
                    <a:pt x="11368" y="1359"/>
                    <a:pt x="11296" y="1405"/>
                    <a:pt x="11296" y="1498"/>
                  </a:cubicBezTo>
                  <a:lnTo>
                    <a:pt x="11296" y="2064"/>
                  </a:lnTo>
                  <a:cubicBezTo>
                    <a:pt x="11296" y="2157"/>
                    <a:pt x="11368" y="2204"/>
                    <a:pt x="11440" y="2204"/>
                  </a:cubicBezTo>
                  <a:cubicBezTo>
                    <a:pt x="11513" y="2204"/>
                    <a:pt x="11585" y="2157"/>
                    <a:pt x="11585" y="2064"/>
                  </a:cubicBezTo>
                  <a:lnTo>
                    <a:pt x="11585" y="1498"/>
                  </a:lnTo>
                  <a:cubicBezTo>
                    <a:pt x="11585" y="1405"/>
                    <a:pt x="11513" y="1359"/>
                    <a:pt x="11440" y="1359"/>
                  </a:cubicBezTo>
                  <a:close/>
                  <a:moveTo>
                    <a:pt x="13397" y="2131"/>
                  </a:moveTo>
                  <a:cubicBezTo>
                    <a:pt x="13340" y="2131"/>
                    <a:pt x="13285" y="2162"/>
                    <a:pt x="13266" y="2234"/>
                  </a:cubicBezTo>
                  <a:lnTo>
                    <a:pt x="13160" y="2645"/>
                  </a:lnTo>
                  <a:cubicBezTo>
                    <a:pt x="13132" y="2753"/>
                    <a:pt x="13222" y="2824"/>
                    <a:pt x="13308" y="2824"/>
                  </a:cubicBezTo>
                  <a:cubicBezTo>
                    <a:pt x="13366" y="2824"/>
                    <a:pt x="13421" y="2793"/>
                    <a:pt x="13439" y="2721"/>
                  </a:cubicBezTo>
                  <a:lnTo>
                    <a:pt x="13545" y="2310"/>
                  </a:lnTo>
                  <a:cubicBezTo>
                    <a:pt x="13573" y="2202"/>
                    <a:pt x="13483" y="2131"/>
                    <a:pt x="13397" y="2131"/>
                  </a:cubicBezTo>
                  <a:close/>
                  <a:moveTo>
                    <a:pt x="6383" y="2077"/>
                  </a:moveTo>
                  <a:cubicBezTo>
                    <a:pt x="6493" y="2077"/>
                    <a:pt x="6615" y="2095"/>
                    <a:pt x="6751" y="2129"/>
                  </a:cubicBezTo>
                  <a:cubicBezTo>
                    <a:pt x="7380" y="2283"/>
                    <a:pt x="7499" y="2569"/>
                    <a:pt x="7393" y="3664"/>
                  </a:cubicBezTo>
                  <a:cubicBezTo>
                    <a:pt x="6485" y="3868"/>
                    <a:pt x="6415" y="3632"/>
                    <a:pt x="6286" y="5236"/>
                  </a:cubicBezTo>
                  <a:cubicBezTo>
                    <a:pt x="6058" y="5146"/>
                    <a:pt x="5883" y="5074"/>
                    <a:pt x="5729" y="5024"/>
                  </a:cubicBezTo>
                  <a:cubicBezTo>
                    <a:pt x="5805" y="4994"/>
                    <a:pt x="5857" y="4912"/>
                    <a:pt x="5796" y="4826"/>
                  </a:cubicBezTo>
                  <a:cubicBezTo>
                    <a:pt x="5576" y="4533"/>
                    <a:pt x="5357" y="4239"/>
                    <a:pt x="5137" y="3947"/>
                  </a:cubicBezTo>
                  <a:cubicBezTo>
                    <a:pt x="5104" y="3903"/>
                    <a:pt x="5059" y="3884"/>
                    <a:pt x="5014" y="3884"/>
                  </a:cubicBezTo>
                  <a:cubicBezTo>
                    <a:pt x="4909" y="3884"/>
                    <a:pt x="4809" y="3987"/>
                    <a:pt x="4888" y="4092"/>
                  </a:cubicBezTo>
                  <a:cubicBezTo>
                    <a:pt x="5106" y="4384"/>
                    <a:pt x="5324" y="4675"/>
                    <a:pt x="5542" y="4967"/>
                  </a:cubicBezTo>
                  <a:cubicBezTo>
                    <a:pt x="5389" y="4928"/>
                    <a:pt x="5247" y="4909"/>
                    <a:pt x="5081" y="4909"/>
                  </a:cubicBezTo>
                  <a:cubicBezTo>
                    <a:pt x="4776" y="4909"/>
                    <a:pt x="4386" y="4972"/>
                    <a:pt x="3686" y="5087"/>
                  </a:cubicBezTo>
                  <a:cubicBezTo>
                    <a:pt x="3389" y="4334"/>
                    <a:pt x="3471" y="4131"/>
                    <a:pt x="4188" y="3852"/>
                  </a:cubicBezTo>
                  <a:cubicBezTo>
                    <a:pt x="4182" y="3131"/>
                    <a:pt x="4477" y="2736"/>
                    <a:pt x="4978" y="2736"/>
                  </a:cubicBezTo>
                  <a:cubicBezTo>
                    <a:pt x="5141" y="2736"/>
                    <a:pt x="5326" y="2778"/>
                    <a:pt x="5530" y="2865"/>
                  </a:cubicBezTo>
                  <a:cubicBezTo>
                    <a:pt x="5746" y="2312"/>
                    <a:pt x="5984" y="2077"/>
                    <a:pt x="6383" y="2077"/>
                  </a:cubicBezTo>
                  <a:close/>
                  <a:moveTo>
                    <a:pt x="17873" y="4643"/>
                  </a:moveTo>
                  <a:cubicBezTo>
                    <a:pt x="17849" y="4643"/>
                    <a:pt x="17823" y="4651"/>
                    <a:pt x="17798" y="4670"/>
                  </a:cubicBezTo>
                  <a:cubicBezTo>
                    <a:pt x="17388" y="4967"/>
                    <a:pt x="17042" y="5322"/>
                    <a:pt x="16761" y="5741"/>
                  </a:cubicBezTo>
                  <a:cubicBezTo>
                    <a:pt x="16688" y="5849"/>
                    <a:pt x="16789" y="5953"/>
                    <a:pt x="16891" y="5953"/>
                  </a:cubicBezTo>
                  <a:cubicBezTo>
                    <a:pt x="16935" y="5953"/>
                    <a:pt x="16980" y="5934"/>
                    <a:pt x="17011" y="5888"/>
                  </a:cubicBezTo>
                  <a:cubicBezTo>
                    <a:pt x="17264" y="5512"/>
                    <a:pt x="17576" y="5187"/>
                    <a:pt x="17943" y="4920"/>
                  </a:cubicBezTo>
                  <a:cubicBezTo>
                    <a:pt x="18067" y="4831"/>
                    <a:pt x="17989" y="4643"/>
                    <a:pt x="17873" y="4643"/>
                  </a:cubicBezTo>
                  <a:close/>
                  <a:moveTo>
                    <a:pt x="9511" y="3408"/>
                  </a:moveTo>
                  <a:cubicBezTo>
                    <a:pt x="9423" y="3408"/>
                    <a:pt x="9336" y="3477"/>
                    <a:pt x="9372" y="3583"/>
                  </a:cubicBezTo>
                  <a:cubicBezTo>
                    <a:pt x="9653" y="4417"/>
                    <a:pt x="9896" y="5261"/>
                    <a:pt x="10099" y="6115"/>
                  </a:cubicBezTo>
                  <a:cubicBezTo>
                    <a:pt x="10116" y="6188"/>
                    <a:pt x="10171" y="6219"/>
                    <a:pt x="10228" y="6219"/>
                  </a:cubicBezTo>
                  <a:cubicBezTo>
                    <a:pt x="10313" y="6219"/>
                    <a:pt x="10404" y="6147"/>
                    <a:pt x="10378" y="6038"/>
                  </a:cubicBezTo>
                  <a:cubicBezTo>
                    <a:pt x="10174" y="5183"/>
                    <a:pt x="9933" y="4340"/>
                    <a:pt x="9650" y="3508"/>
                  </a:cubicBezTo>
                  <a:cubicBezTo>
                    <a:pt x="9627" y="3438"/>
                    <a:pt x="9569" y="3408"/>
                    <a:pt x="9511" y="3408"/>
                  </a:cubicBezTo>
                  <a:close/>
                  <a:moveTo>
                    <a:pt x="10796" y="3156"/>
                  </a:moveTo>
                  <a:cubicBezTo>
                    <a:pt x="10723" y="3156"/>
                    <a:pt x="10653" y="3203"/>
                    <a:pt x="10658" y="3296"/>
                  </a:cubicBezTo>
                  <a:cubicBezTo>
                    <a:pt x="10708" y="4346"/>
                    <a:pt x="10757" y="5395"/>
                    <a:pt x="10808" y="6446"/>
                  </a:cubicBezTo>
                  <a:cubicBezTo>
                    <a:pt x="10812" y="6532"/>
                    <a:pt x="10882" y="6588"/>
                    <a:pt x="10955" y="6588"/>
                  </a:cubicBezTo>
                  <a:cubicBezTo>
                    <a:pt x="10989" y="6588"/>
                    <a:pt x="11025" y="6576"/>
                    <a:pt x="11054" y="6548"/>
                  </a:cubicBezTo>
                  <a:cubicBezTo>
                    <a:pt x="11177" y="6431"/>
                    <a:pt x="11181" y="6430"/>
                    <a:pt x="11219" y="6264"/>
                  </a:cubicBezTo>
                  <a:cubicBezTo>
                    <a:pt x="11241" y="6161"/>
                    <a:pt x="11162" y="6092"/>
                    <a:pt x="11080" y="6084"/>
                  </a:cubicBezTo>
                  <a:cubicBezTo>
                    <a:pt x="11035" y="5155"/>
                    <a:pt x="10991" y="4225"/>
                    <a:pt x="10947" y="3296"/>
                  </a:cubicBezTo>
                  <a:cubicBezTo>
                    <a:pt x="10943" y="3203"/>
                    <a:pt x="10868" y="3156"/>
                    <a:pt x="10796" y="3156"/>
                  </a:cubicBezTo>
                  <a:close/>
                  <a:moveTo>
                    <a:pt x="8534" y="3866"/>
                  </a:moveTo>
                  <a:cubicBezTo>
                    <a:pt x="8438" y="3866"/>
                    <a:pt x="8338" y="3970"/>
                    <a:pt x="8396" y="4084"/>
                  </a:cubicBezTo>
                  <a:lnTo>
                    <a:pt x="9650" y="6567"/>
                  </a:lnTo>
                  <a:cubicBezTo>
                    <a:pt x="9676" y="6619"/>
                    <a:pt x="9718" y="6640"/>
                    <a:pt x="9762" y="6640"/>
                  </a:cubicBezTo>
                  <a:cubicBezTo>
                    <a:pt x="9857" y="6640"/>
                    <a:pt x="9957" y="6536"/>
                    <a:pt x="9900" y="6422"/>
                  </a:cubicBezTo>
                  <a:cubicBezTo>
                    <a:pt x="9481" y="5594"/>
                    <a:pt x="9064" y="4766"/>
                    <a:pt x="8645" y="3939"/>
                  </a:cubicBezTo>
                  <a:cubicBezTo>
                    <a:pt x="8619" y="3887"/>
                    <a:pt x="8577" y="3866"/>
                    <a:pt x="8534" y="3866"/>
                  </a:cubicBezTo>
                  <a:close/>
                  <a:moveTo>
                    <a:pt x="17812" y="5762"/>
                  </a:moveTo>
                  <a:cubicBezTo>
                    <a:pt x="17788" y="5762"/>
                    <a:pt x="17762" y="5770"/>
                    <a:pt x="17736" y="5788"/>
                  </a:cubicBezTo>
                  <a:cubicBezTo>
                    <a:pt x="17445" y="5994"/>
                    <a:pt x="17155" y="6201"/>
                    <a:pt x="16864" y="6406"/>
                  </a:cubicBezTo>
                  <a:cubicBezTo>
                    <a:pt x="16738" y="6495"/>
                    <a:pt x="16816" y="6682"/>
                    <a:pt x="16933" y="6682"/>
                  </a:cubicBezTo>
                  <a:cubicBezTo>
                    <a:pt x="16957" y="6682"/>
                    <a:pt x="16983" y="6674"/>
                    <a:pt x="17009" y="6656"/>
                  </a:cubicBezTo>
                  <a:cubicBezTo>
                    <a:pt x="17300" y="6450"/>
                    <a:pt x="17592" y="6245"/>
                    <a:pt x="17883" y="6038"/>
                  </a:cubicBezTo>
                  <a:cubicBezTo>
                    <a:pt x="18007" y="5950"/>
                    <a:pt x="17930" y="5762"/>
                    <a:pt x="17812" y="5762"/>
                  </a:cubicBezTo>
                  <a:close/>
                  <a:moveTo>
                    <a:pt x="12770" y="4852"/>
                  </a:moveTo>
                  <a:cubicBezTo>
                    <a:pt x="12726" y="4852"/>
                    <a:pt x="12683" y="4873"/>
                    <a:pt x="12654" y="4923"/>
                  </a:cubicBezTo>
                  <a:cubicBezTo>
                    <a:pt x="12362" y="5438"/>
                    <a:pt x="12128" y="5978"/>
                    <a:pt x="11953" y="6543"/>
                  </a:cubicBezTo>
                  <a:cubicBezTo>
                    <a:pt x="11920" y="6651"/>
                    <a:pt x="12008" y="6721"/>
                    <a:pt x="12096" y="6721"/>
                  </a:cubicBezTo>
                  <a:cubicBezTo>
                    <a:pt x="12153" y="6721"/>
                    <a:pt x="12211" y="6691"/>
                    <a:pt x="12233" y="6621"/>
                  </a:cubicBezTo>
                  <a:cubicBezTo>
                    <a:pt x="12400" y="6078"/>
                    <a:pt x="12623" y="5563"/>
                    <a:pt x="12904" y="5068"/>
                  </a:cubicBezTo>
                  <a:cubicBezTo>
                    <a:pt x="12968" y="4956"/>
                    <a:pt x="12868" y="4852"/>
                    <a:pt x="12770" y="4852"/>
                  </a:cubicBezTo>
                  <a:close/>
                  <a:moveTo>
                    <a:pt x="12069" y="3624"/>
                  </a:moveTo>
                  <a:cubicBezTo>
                    <a:pt x="12011" y="3624"/>
                    <a:pt x="11955" y="3655"/>
                    <a:pt x="11936" y="3727"/>
                  </a:cubicBezTo>
                  <a:lnTo>
                    <a:pt x="11177" y="6543"/>
                  </a:lnTo>
                  <a:cubicBezTo>
                    <a:pt x="11148" y="6652"/>
                    <a:pt x="11237" y="6722"/>
                    <a:pt x="11324" y="6722"/>
                  </a:cubicBezTo>
                  <a:cubicBezTo>
                    <a:pt x="11381" y="6722"/>
                    <a:pt x="11438" y="6691"/>
                    <a:pt x="11457" y="6619"/>
                  </a:cubicBezTo>
                  <a:cubicBezTo>
                    <a:pt x="11710" y="5681"/>
                    <a:pt x="11963" y="4743"/>
                    <a:pt x="12215" y="3803"/>
                  </a:cubicBezTo>
                  <a:cubicBezTo>
                    <a:pt x="12245" y="3695"/>
                    <a:pt x="12155" y="3624"/>
                    <a:pt x="12069" y="3624"/>
                  </a:cubicBezTo>
                  <a:close/>
                  <a:moveTo>
                    <a:pt x="8423" y="5463"/>
                  </a:moveTo>
                  <a:cubicBezTo>
                    <a:pt x="8324" y="5463"/>
                    <a:pt x="8224" y="5568"/>
                    <a:pt x="8288" y="5679"/>
                  </a:cubicBezTo>
                  <a:cubicBezTo>
                    <a:pt x="8508" y="6052"/>
                    <a:pt x="8751" y="6406"/>
                    <a:pt x="9017" y="6747"/>
                  </a:cubicBezTo>
                  <a:cubicBezTo>
                    <a:pt x="9044" y="6782"/>
                    <a:pt x="9077" y="6797"/>
                    <a:pt x="9109" y="6797"/>
                  </a:cubicBezTo>
                  <a:cubicBezTo>
                    <a:pt x="9210" y="6797"/>
                    <a:pt x="9307" y="6652"/>
                    <a:pt x="9220" y="6542"/>
                  </a:cubicBezTo>
                  <a:cubicBezTo>
                    <a:pt x="8971" y="6221"/>
                    <a:pt x="8745" y="5883"/>
                    <a:pt x="8538" y="5533"/>
                  </a:cubicBezTo>
                  <a:cubicBezTo>
                    <a:pt x="8509" y="5484"/>
                    <a:pt x="8466" y="5463"/>
                    <a:pt x="8423" y="5463"/>
                  </a:cubicBezTo>
                  <a:close/>
                  <a:moveTo>
                    <a:pt x="13386" y="5622"/>
                  </a:moveTo>
                  <a:cubicBezTo>
                    <a:pt x="13353" y="5622"/>
                    <a:pt x="13320" y="5633"/>
                    <a:pt x="13289" y="5661"/>
                  </a:cubicBezTo>
                  <a:cubicBezTo>
                    <a:pt x="12861" y="6043"/>
                    <a:pt x="12479" y="6465"/>
                    <a:pt x="12138" y="6926"/>
                  </a:cubicBezTo>
                  <a:cubicBezTo>
                    <a:pt x="12060" y="7031"/>
                    <a:pt x="12161" y="7134"/>
                    <a:pt x="12266" y="7134"/>
                  </a:cubicBezTo>
                  <a:cubicBezTo>
                    <a:pt x="12310" y="7134"/>
                    <a:pt x="12355" y="7115"/>
                    <a:pt x="12387" y="7071"/>
                  </a:cubicBezTo>
                  <a:cubicBezTo>
                    <a:pt x="12714" y="6632"/>
                    <a:pt x="13086" y="6229"/>
                    <a:pt x="13493" y="5864"/>
                  </a:cubicBezTo>
                  <a:cubicBezTo>
                    <a:pt x="13602" y="5767"/>
                    <a:pt x="13500" y="5622"/>
                    <a:pt x="13386" y="5622"/>
                  </a:cubicBezTo>
                  <a:close/>
                  <a:moveTo>
                    <a:pt x="7653" y="5915"/>
                  </a:moveTo>
                  <a:cubicBezTo>
                    <a:pt x="7546" y="5915"/>
                    <a:pt x="7449" y="6061"/>
                    <a:pt x="7544" y="6166"/>
                  </a:cubicBezTo>
                  <a:cubicBezTo>
                    <a:pt x="7935" y="6600"/>
                    <a:pt x="8356" y="7000"/>
                    <a:pt x="8810" y="7368"/>
                  </a:cubicBezTo>
                  <a:cubicBezTo>
                    <a:pt x="8840" y="7393"/>
                    <a:pt x="8873" y="7403"/>
                    <a:pt x="8905" y="7403"/>
                  </a:cubicBezTo>
                  <a:cubicBezTo>
                    <a:pt x="9024" y="7403"/>
                    <a:pt x="9129" y="7257"/>
                    <a:pt x="9015" y="7164"/>
                  </a:cubicBezTo>
                  <a:cubicBezTo>
                    <a:pt x="8562" y="6796"/>
                    <a:pt x="8140" y="6395"/>
                    <a:pt x="7748" y="5961"/>
                  </a:cubicBezTo>
                  <a:cubicBezTo>
                    <a:pt x="7719" y="5929"/>
                    <a:pt x="7686" y="5915"/>
                    <a:pt x="7653" y="5915"/>
                  </a:cubicBezTo>
                  <a:close/>
                  <a:moveTo>
                    <a:pt x="4773" y="6696"/>
                  </a:moveTo>
                  <a:cubicBezTo>
                    <a:pt x="4680" y="6696"/>
                    <a:pt x="4579" y="6802"/>
                    <a:pt x="4632" y="6918"/>
                  </a:cubicBezTo>
                  <a:cubicBezTo>
                    <a:pt x="4733" y="7136"/>
                    <a:pt x="4796" y="7363"/>
                    <a:pt x="4829" y="7602"/>
                  </a:cubicBezTo>
                  <a:cubicBezTo>
                    <a:pt x="4839" y="7675"/>
                    <a:pt x="4889" y="7706"/>
                    <a:pt x="4945" y="7706"/>
                  </a:cubicBezTo>
                  <a:cubicBezTo>
                    <a:pt x="5028" y="7706"/>
                    <a:pt x="5124" y="7634"/>
                    <a:pt x="5109" y="7524"/>
                  </a:cubicBezTo>
                  <a:cubicBezTo>
                    <a:pt x="5071" y="7261"/>
                    <a:pt x="4993" y="7013"/>
                    <a:pt x="4881" y="6771"/>
                  </a:cubicBezTo>
                  <a:cubicBezTo>
                    <a:pt x="4857" y="6718"/>
                    <a:pt x="4816" y="6696"/>
                    <a:pt x="4773" y="6696"/>
                  </a:cubicBezTo>
                  <a:close/>
                  <a:moveTo>
                    <a:pt x="17413" y="7466"/>
                  </a:moveTo>
                  <a:cubicBezTo>
                    <a:pt x="17260" y="7466"/>
                    <a:pt x="17106" y="7484"/>
                    <a:pt x="16951" y="7521"/>
                  </a:cubicBezTo>
                  <a:cubicBezTo>
                    <a:pt x="16782" y="7561"/>
                    <a:pt x="16837" y="7804"/>
                    <a:pt x="16990" y="7804"/>
                  </a:cubicBezTo>
                  <a:cubicBezTo>
                    <a:pt x="17002" y="7804"/>
                    <a:pt x="17015" y="7802"/>
                    <a:pt x="17028" y="7799"/>
                  </a:cubicBezTo>
                  <a:cubicBezTo>
                    <a:pt x="17156" y="7769"/>
                    <a:pt x="17283" y="7754"/>
                    <a:pt x="17410" y="7754"/>
                  </a:cubicBezTo>
                  <a:cubicBezTo>
                    <a:pt x="17549" y="7754"/>
                    <a:pt x="17687" y="7772"/>
                    <a:pt x="17826" y="7807"/>
                  </a:cubicBezTo>
                  <a:cubicBezTo>
                    <a:pt x="17840" y="7811"/>
                    <a:pt x="17853" y="7812"/>
                    <a:pt x="17865" y="7812"/>
                  </a:cubicBezTo>
                  <a:cubicBezTo>
                    <a:pt x="18016" y="7812"/>
                    <a:pt x="18070" y="7571"/>
                    <a:pt x="17903" y="7529"/>
                  </a:cubicBezTo>
                  <a:cubicBezTo>
                    <a:pt x="17740" y="7487"/>
                    <a:pt x="17577" y="7466"/>
                    <a:pt x="17413" y="7466"/>
                  </a:cubicBezTo>
                  <a:close/>
                  <a:moveTo>
                    <a:pt x="3879" y="7833"/>
                  </a:moveTo>
                  <a:cubicBezTo>
                    <a:pt x="3777" y="7833"/>
                    <a:pt x="3682" y="7978"/>
                    <a:pt x="3769" y="8087"/>
                  </a:cubicBezTo>
                  <a:cubicBezTo>
                    <a:pt x="4052" y="8441"/>
                    <a:pt x="4335" y="8793"/>
                    <a:pt x="4617" y="9145"/>
                  </a:cubicBezTo>
                  <a:cubicBezTo>
                    <a:pt x="4646" y="9180"/>
                    <a:pt x="4679" y="9195"/>
                    <a:pt x="4712" y="9195"/>
                  </a:cubicBezTo>
                  <a:cubicBezTo>
                    <a:pt x="4814" y="9195"/>
                    <a:pt x="4910" y="9050"/>
                    <a:pt x="4823" y="8941"/>
                  </a:cubicBezTo>
                  <a:cubicBezTo>
                    <a:pt x="4538" y="8587"/>
                    <a:pt x="4256" y="8235"/>
                    <a:pt x="3973" y="7883"/>
                  </a:cubicBezTo>
                  <a:cubicBezTo>
                    <a:pt x="3945" y="7848"/>
                    <a:pt x="3912" y="7833"/>
                    <a:pt x="3879" y="7833"/>
                  </a:cubicBezTo>
                  <a:close/>
                  <a:moveTo>
                    <a:pt x="11454" y="332"/>
                  </a:moveTo>
                  <a:cubicBezTo>
                    <a:pt x="11872" y="332"/>
                    <a:pt x="12154" y="609"/>
                    <a:pt x="12380" y="941"/>
                  </a:cubicBezTo>
                  <a:cubicBezTo>
                    <a:pt x="12571" y="1220"/>
                    <a:pt x="12722" y="1527"/>
                    <a:pt x="12918" y="1870"/>
                  </a:cubicBezTo>
                  <a:cubicBezTo>
                    <a:pt x="13106" y="1719"/>
                    <a:pt x="13240" y="1601"/>
                    <a:pt x="13387" y="1501"/>
                  </a:cubicBezTo>
                  <a:cubicBezTo>
                    <a:pt x="13575" y="1373"/>
                    <a:pt x="13752" y="1309"/>
                    <a:pt x="13912" y="1309"/>
                  </a:cubicBezTo>
                  <a:cubicBezTo>
                    <a:pt x="14178" y="1309"/>
                    <a:pt x="14399" y="1484"/>
                    <a:pt x="14547" y="1828"/>
                  </a:cubicBezTo>
                  <a:cubicBezTo>
                    <a:pt x="14747" y="2293"/>
                    <a:pt x="14709" y="2773"/>
                    <a:pt x="14540" y="3237"/>
                  </a:cubicBezTo>
                  <a:cubicBezTo>
                    <a:pt x="14395" y="3637"/>
                    <a:pt x="14221" y="4026"/>
                    <a:pt x="14055" y="4427"/>
                  </a:cubicBezTo>
                  <a:cubicBezTo>
                    <a:pt x="14141" y="4494"/>
                    <a:pt x="14219" y="4519"/>
                    <a:pt x="14293" y="4519"/>
                  </a:cubicBezTo>
                  <a:cubicBezTo>
                    <a:pt x="14477" y="4519"/>
                    <a:pt x="14634" y="4366"/>
                    <a:pt x="14799" y="4327"/>
                  </a:cubicBezTo>
                  <a:cubicBezTo>
                    <a:pt x="14916" y="4300"/>
                    <a:pt x="15023" y="4287"/>
                    <a:pt x="15119" y="4287"/>
                  </a:cubicBezTo>
                  <a:cubicBezTo>
                    <a:pt x="15597" y="4287"/>
                    <a:pt x="15816" y="4612"/>
                    <a:pt x="15646" y="5183"/>
                  </a:cubicBezTo>
                  <a:cubicBezTo>
                    <a:pt x="15566" y="5457"/>
                    <a:pt x="15395" y="5709"/>
                    <a:pt x="15239" y="5953"/>
                  </a:cubicBezTo>
                  <a:cubicBezTo>
                    <a:pt x="15114" y="6147"/>
                    <a:pt x="14950" y="6316"/>
                    <a:pt x="14735" y="6580"/>
                  </a:cubicBezTo>
                  <a:cubicBezTo>
                    <a:pt x="15237" y="6518"/>
                    <a:pt x="15575" y="6452"/>
                    <a:pt x="15913" y="6444"/>
                  </a:cubicBezTo>
                  <a:cubicBezTo>
                    <a:pt x="15919" y="6444"/>
                    <a:pt x="15926" y="6444"/>
                    <a:pt x="15932" y="6444"/>
                  </a:cubicBezTo>
                  <a:cubicBezTo>
                    <a:pt x="16261" y="6444"/>
                    <a:pt x="16404" y="6651"/>
                    <a:pt x="16292" y="6973"/>
                  </a:cubicBezTo>
                  <a:cubicBezTo>
                    <a:pt x="16133" y="7434"/>
                    <a:pt x="15953" y="7885"/>
                    <a:pt x="15344" y="7911"/>
                  </a:cubicBezTo>
                  <a:cubicBezTo>
                    <a:pt x="15163" y="7919"/>
                    <a:pt x="14984" y="7995"/>
                    <a:pt x="14755" y="8050"/>
                  </a:cubicBezTo>
                  <a:cubicBezTo>
                    <a:pt x="14491" y="7728"/>
                    <a:pt x="14261" y="7284"/>
                    <a:pt x="13769" y="7284"/>
                  </a:cubicBezTo>
                  <a:cubicBezTo>
                    <a:pt x="13711" y="7284"/>
                    <a:pt x="13650" y="7290"/>
                    <a:pt x="13585" y="7303"/>
                  </a:cubicBezTo>
                  <a:cubicBezTo>
                    <a:pt x="13030" y="7415"/>
                    <a:pt x="12771" y="7869"/>
                    <a:pt x="12484" y="8354"/>
                  </a:cubicBezTo>
                  <a:cubicBezTo>
                    <a:pt x="12244" y="8213"/>
                    <a:pt x="11991" y="8095"/>
                    <a:pt x="11740" y="8054"/>
                  </a:cubicBezTo>
                  <a:cubicBezTo>
                    <a:pt x="11798" y="8028"/>
                    <a:pt x="11841" y="7968"/>
                    <a:pt x="11820" y="7889"/>
                  </a:cubicBezTo>
                  <a:cubicBezTo>
                    <a:pt x="11703" y="7452"/>
                    <a:pt x="11426" y="6991"/>
                    <a:pt x="10921" y="6991"/>
                  </a:cubicBezTo>
                  <a:cubicBezTo>
                    <a:pt x="10909" y="6991"/>
                    <a:pt x="10897" y="6992"/>
                    <a:pt x="10885" y="6992"/>
                  </a:cubicBezTo>
                  <a:cubicBezTo>
                    <a:pt x="10424" y="7013"/>
                    <a:pt x="10239" y="7412"/>
                    <a:pt x="10148" y="7807"/>
                  </a:cubicBezTo>
                  <a:cubicBezTo>
                    <a:pt x="10057" y="7784"/>
                    <a:pt x="9968" y="7773"/>
                    <a:pt x="9882" y="7773"/>
                  </a:cubicBezTo>
                  <a:cubicBezTo>
                    <a:pt x="9195" y="7773"/>
                    <a:pt x="8703" y="8467"/>
                    <a:pt x="8933" y="9091"/>
                  </a:cubicBezTo>
                  <a:cubicBezTo>
                    <a:pt x="8778" y="9121"/>
                    <a:pt x="8619" y="9175"/>
                    <a:pt x="8456" y="9205"/>
                  </a:cubicBezTo>
                  <a:cubicBezTo>
                    <a:pt x="8408" y="8891"/>
                    <a:pt x="8410" y="8586"/>
                    <a:pt x="8311" y="8319"/>
                  </a:cubicBezTo>
                  <a:cubicBezTo>
                    <a:pt x="8202" y="8028"/>
                    <a:pt x="8042" y="7728"/>
                    <a:pt x="7826" y="7512"/>
                  </a:cubicBezTo>
                  <a:cubicBezTo>
                    <a:pt x="7677" y="7363"/>
                    <a:pt x="7518" y="7293"/>
                    <a:pt x="7363" y="7293"/>
                  </a:cubicBezTo>
                  <a:cubicBezTo>
                    <a:pt x="7159" y="7293"/>
                    <a:pt x="6963" y="7416"/>
                    <a:pt x="6810" y="7646"/>
                  </a:cubicBezTo>
                  <a:cubicBezTo>
                    <a:pt x="6710" y="7796"/>
                    <a:pt x="6654" y="7976"/>
                    <a:pt x="6530" y="8243"/>
                  </a:cubicBezTo>
                  <a:cubicBezTo>
                    <a:pt x="6298" y="7888"/>
                    <a:pt x="6075" y="7621"/>
                    <a:pt x="5932" y="7314"/>
                  </a:cubicBezTo>
                  <a:cubicBezTo>
                    <a:pt x="5523" y="6438"/>
                    <a:pt x="5729" y="6055"/>
                    <a:pt x="6726" y="5869"/>
                  </a:cubicBezTo>
                  <a:cubicBezTo>
                    <a:pt x="6668" y="5624"/>
                    <a:pt x="6597" y="5381"/>
                    <a:pt x="6557" y="5135"/>
                  </a:cubicBezTo>
                  <a:cubicBezTo>
                    <a:pt x="6524" y="4928"/>
                    <a:pt x="6486" y="4708"/>
                    <a:pt x="6524" y="4509"/>
                  </a:cubicBezTo>
                  <a:cubicBezTo>
                    <a:pt x="6590" y="4160"/>
                    <a:pt x="6720" y="4012"/>
                    <a:pt x="6975" y="4012"/>
                  </a:cubicBezTo>
                  <a:cubicBezTo>
                    <a:pt x="7058" y="4012"/>
                    <a:pt x="7155" y="4028"/>
                    <a:pt x="7266" y="4057"/>
                  </a:cubicBezTo>
                  <a:cubicBezTo>
                    <a:pt x="7434" y="4101"/>
                    <a:pt x="7597" y="4163"/>
                    <a:pt x="7797" y="4228"/>
                  </a:cubicBezTo>
                  <a:cubicBezTo>
                    <a:pt x="7797" y="3665"/>
                    <a:pt x="7783" y="3168"/>
                    <a:pt x="7802" y="2672"/>
                  </a:cubicBezTo>
                  <a:cubicBezTo>
                    <a:pt x="7821" y="2217"/>
                    <a:pt x="8009" y="1827"/>
                    <a:pt x="8457" y="1663"/>
                  </a:cubicBezTo>
                  <a:cubicBezTo>
                    <a:pt x="8559" y="1625"/>
                    <a:pt x="8656" y="1608"/>
                    <a:pt x="8750" y="1608"/>
                  </a:cubicBezTo>
                  <a:cubicBezTo>
                    <a:pt x="9048" y="1608"/>
                    <a:pt x="9309" y="1779"/>
                    <a:pt x="9544" y="2001"/>
                  </a:cubicBezTo>
                  <a:cubicBezTo>
                    <a:pt x="9708" y="2157"/>
                    <a:pt x="9887" y="2301"/>
                    <a:pt x="10122" y="2506"/>
                  </a:cubicBezTo>
                  <a:cubicBezTo>
                    <a:pt x="10203" y="2258"/>
                    <a:pt x="10258" y="2116"/>
                    <a:pt x="10293" y="1969"/>
                  </a:cubicBezTo>
                  <a:cubicBezTo>
                    <a:pt x="10355" y="1712"/>
                    <a:pt x="10375" y="1440"/>
                    <a:pt x="10462" y="1192"/>
                  </a:cubicBezTo>
                  <a:cubicBezTo>
                    <a:pt x="10609" y="776"/>
                    <a:pt x="10835" y="405"/>
                    <a:pt x="11324" y="340"/>
                  </a:cubicBezTo>
                  <a:cubicBezTo>
                    <a:pt x="11369" y="335"/>
                    <a:pt x="11412" y="332"/>
                    <a:pt x="11454" y="332"/>
                  </a:cubicBezTo>
                  <a:close/>
                  <a:moveTo>
                    <a:pt x="11102" y="7339"/>
                  </a:moveTo>
                  <a:cubicBezTo>
                    <a:pt x="11225" y="7339"/>
                    <a:pt x="11325" y="7425"/>
                    <a:pt x="11403" y="7597"/>
                  </a:cubicBezTo>
                  <a:cubicBezTo>
                    <a:pt x="11468" y="7714"/>
                    <a:pt x="11514" y="7836"/>
                    <a:pt x="11542" y="7965"/>
                  </a:cubicBezTo>
                  <a:cubicBezTo>
                    <a:pt x="11550" y="7998"/>
                    <a:pt x="11566" y="8022"/>
                    <a:pt x="11587" y="8039"/>
                  </a:cubicBezTo>
                  <a:cubicBezTo>
                    <a:pt x="11576" y="8039"/>
                    <a:pt x="11565" y="8039"/>
                    <a:pt x="11554" y="8039"/>
                  </a:cubicBezTo>
                  <a:cubicBezTo>
                    <a:pt x="11361" y="8039"/>
                    <a:pt x="11169" y="8093"/>
                    <a:pt x="10988" y="8226"/>
                  </a:cubicBezTo>
                  <a:cubicBezTo>
                    <a:pt x="10579" y="8527"/>
                    <a:pt x="10272" y="8968"/>
                    <a:pt x="9901" y="9369"/>
                  </a:cubicBezTo>
                  <a:cubicBezTo>
                    <a:pt x="9743" y="9295"/>
                    <a:pt x="9511" y="9126"/>
                    <a:pt x="9257" y="9080"/>
                  </a:cubicBezTo>
                  <a:cubicBezTo>
                    <a:pt x="9027" y="8618"/>
                    <a:pt x="9347" y="8048"/>
                    <a:pt x="9862" y="8048"/>
                  </a:cubicBezTo>
                  <a:cubicBezTo>
                    <a:pt x="9963" y="8048"/>
                    <a:pt x="10071" y="8070"/>
                    <a:pt x="10184" y="8118"/>
                  </a:cubicBezTo>
                  <a:cubicBezTo>
                    <a:pt x="10207" y="8128"/>
                    <a:pt x="10233" y="8134"/>
                    <a:pt x="10260" y="8134"/>
                  </a:cubicBezTo>
                  <a:cubicBezTo>
                    <a:pt x="10322" y="8134"/>
                    <a:pt x="10384" y="8104"/>
                    <a:pt x="10397" y="8031"/>
                  </a:cubicBezTo>
                  <a:cubicBezTo>
                    <a:pt x="10464" y="7671"/>
                    <a:pt x="10459" y="7558"/>
                    <a:pt x="10846" y="7441"/>
                  </a:cubicBezTo>
                  <a:cubicBezTo>
                    <a:pt x="10940" y="7373"/>
                    <a:pt x="11026" y="7339"/>
                    <a:pt x="11102" y="7339"/>
                  </a:cubicBezTo>
                  <a:close/>
                  <a:moveTo>
                    <a:pt x="13737" y="8816"/>
                  </a:moveTo>
                  <a:cubicBezTo>
                    <a:pt x="13665" y="8816"/>
                    <a:pt x="13587" y="8862"/>
                    <a:pt x="13577" y="8954"/>
                  </a:cubicBezTo>
                  <a:cubicBezTo>
                    <a:pt x="13499" y="9638"/>
                    <a:pt x="13424" y="10322"/>
                    <a:pt x="13346" y="11006"/>
                  </a:cubicBezTo>
                  <a:cubicBezTo>
                    <a:pt x="13336" y="11098"/>
                    <a:pt x="13403" y="11144"/>
                    <a:pt x="13475" y="11144"/>
                  </a:cubicBezTo>
                  <a:cubicBezTo>
                    <a:pt x="13547" y="11144"/>
                    <a:pt x="13625" y="11098"/>
                    <a:pt x="13635" y="11006"/>
                  </a:cubicBezTo>
                  <a:cubicBezTo>
                    <a:pt x="13713" y="10322"/>
                    <a:pt x="13790" y="9638"/>
                    <a:pt x="13866" y="8954"/>
                  </a:cubicBezTo>
                  <a:cubicBezTo>
                    <a:pt x="13876" y="8862"/>
                    <a:pt x="13809" y="8816"/>
                    <a:pt x="13737" y="8816"/>
                  </a:cubicBezTo>
                  <a:close/>
                  <a:moveTo>
                    <a:pt x="11343" y="10094"/>
                  </a:moveTo>
                  <a:cubicBezTo>
                    <a:pt x="11246" y="10094"/>
                    <a:pt x="11146" y="10199"/>
                    <a:pt x="11206" y="10312"/>
                  </a:cubicBezTo>
                  <a:cubicBezTo>
                    <a:pt x="11378" y="10638"/>
                    <a:pt x="11550" y="10963"/>
                    <a:pt x="11722" y="11287"/>
                  </a:cubicBezTo>
                  <a:cubicBezTo>
                    <a:pt x="11749" y="11339"/>
                    <a:pt x="11792" y="11360"/>
                    <a:pt x="11836" y="11360"/>
                  </a:cubicBezTo>
                  <a:cubicBezTo>
                    <a:pt x="11932" y="11360"/>
                    <a:pt x="12032" y="11255"/>
                    <a:pt x="11972" y="11142"/>
                  </a:cubicBezTo>
                  <a:cubicBezTo>
                    <a:pt x="11800" y="10816"/>
                    <a:pt x="11628" y="10491"/>
                    <a:pt x="11455" y="10165"/>
                  </a:cubicBezTo>
                  <a:cubicBezTo>
                    <a:pt x="11429" y="10115"/>
                    <a:pt x="11386" y="10094"/>
                    <a:pt x="11343" y="10094"/>
                  </a:cubicBezTo>
                  <a:close/>
                  <a:moveTo>
                    <a:pt x="12177" y="9681"/>
                  </a:moveTo>
                  <a:cubicBezTo>
                    <a:pt x="12088" y="9681"/>
                    <a:pt x="12001" y="9751"/>
                    <a:pt x="12038" y="9857"/>
                  </a:cubicBezTo>
                  <a:cubicBezTo>
                    <a:pt x="12204" y="10331"/>
                    <a:pt x="12313" y="10816"/>
                    <a:pt x="12362" y="11317"/>
                  </a:cubicBezTo>
                  <a:cubicBezTo>
                    <a:pt x="12372" y="11409"/>
                    <a:pt x="12449" y="11455"/>
                    <a:pt x="12521" y="11455"/>
                  </a:cubicBezTo>
                  <a:cubicBezTo>
                    <a:pt x="12593" y="11455"/>
                    <a:pt x="12661" y="11409"/>
                    <a:pt x="12651" y="11317"/>
                  </a:cubicBezTo>
                  <a:cubicBezTo>
                    <a:pt x="12601" y="10789"/>
                    <a:pt x="12492" y="10279"/>
                    <a:pt x="12318" y="9780"/>
                  </a:cubicBezTo>
                  <a:cubicBezTo>
                    <a:pt x="12294" y="9711"/>
                    <a:pt x="12235" y="9681"/>
                    <a:pt x="12177" y="9681"/>
                  </a:cubicBezTo>
                  <a:close/>
                  <a:moveTo>
                    <a:pt x="7594" y="9786"/>
                  </a:moveTo>
                  <a:cubicBezTo>
                    <a:pt x="7507" y="9786"/>
                    <a:pt x="7419" y="9856"/>
                    <a:pt x="7451" y="9965"/>
                  </a:cubicBezTo>
                  <a:cubicBezTo>
                    <a:pt x="7619" y="10532"/>
                    <a:pt x="7786" y="11097"/>
                    <a:pt x="7952" y="11664"/>
                  </a:cubicBezTo>
                  <a:cubicBezTo>
                    <a:pt x="7973" y="11735"/>
                    <a:pt x="8030" y="11766"/>
                    <a:pt x="8088" y="11766"/>
                  </a:cubicBezTo>
                  <a:cubicBezTo>
                    <a:pt x="8175" y="11766"/>
                    <a:pt x="8264" y="11696"/>
                    <a:pt x="8232" y="11587"/>
                  </a:cubicBezTo>
                  <a:cubicBezTo>
                    <a:pt x="8064" y="11022"/>
                    <a:pt x="7897" y="10455"/>
                    <a:pt x="7729" y="9887"/>
                  </a:cubicBezTo>
                  <a:cubicBezTo>
                    <a:pt x="7709" y="9816"/>
                    <a:pt x="7652" y="9786"/>
                    <a:pt x="7594" y="9786"/>
                  </a:cubicBezTo>
                  <a:close/>
                  <a:moveTo>
                    <a:pt x="15953" y="10546"/>
                  </a:moveTo>
                  <a:cubicBezTo>
                    <a:pt x="15920" y="10546"/>
                    <a:pt x="15887" y="10561"/>
                    <a:pt x="15858" y="10595"/>
                  </a:cubicBezTo>
                  <a:cubicBezTo>
                    <a:pt x="15477" y="11055"/>
                    <a:pt x="15096" y="11513"/>
                    <a:pt x="14716" y="11973"/>
                  </a:cubicBezTo>
                  <a:cubicBezTo>
                    <a:pt x="14626" y="12081"/>
                    <a:pt x="14722" y="12226"/>
                    <a:pt x="14826" y="12226"/>
                  </a:cubicBezTo>
                  <a:cubicBezTo>
                    <a:pt x="14858" y="12226"/>
                    <a:pt x="14891" y="12212"/>
                    <a:pt x="14920" y="12178"/>
                  </a:cubicBezTo>
                  <a:cubicBezTo>
                    <a:pt x="15302" y="11718"/>
                    <a:pt x="15682" y="11259"/>
                    <a:pt x="16063" y="10799"/>
                  </a:cubicBezTo>
                  <a:cubicBezTo>
                    <a:pt x="16153" y="10691"/>
                    <a:pt x="16057" y="10546"/>
                    <a:pt x="15953" y="10546"/>
                  </a:cubicBezTo>
                  <a:close/>
                  <a:moveTo>
                    <a:pt x="6258" y="10805"/>
                  </a:moveTo>
                  <a:cubicBezTo>
                    <a:pt x="6151" y="10805"/>
                    <a:pt x="6054" y="10950"/>
                    <a:pt x="6148" y="11056"/>
                  </a:cubicBezTo>
                  <a:cubicBezTo>
                    <a:pt x="6590" y="11555"/>
                    <a:pt x="7041" y="12047"/>
                    <a:pt x="7500" y="12530"/>
                  </a:cubicBezTo>
                  <a:cubicBezTo>
                    <a:pt x="7530" y="12561"/>
                    <a:pt x="7564" y="12574"/>
                    <a:pt x="7596" y="12574"/>
                  </a:cubicBezTo>
                  <a:cubicBezTo>
                    <a:pt x="7706" y="12574"/>
                    <a:pt x="7804" y="12428"/>
                    <a:pt x="7706" y="12325"/>
                  </a:cubicBezTo>
                  <a:cubicBezTo>
                    <a:pt x="7246" y="11841"/>
                    <a:pt x="6794" y="11352"/>
                    <a:pt x="6353" y="10851"/>
                  </a:cubicBezTo>
                  <a:cubicBezTo>
                    <a:pt x="6324" y="10818"/>
                    <a:pt x="6291" y="10805"/>
                    <a:pt x="6258" y="10805"/>
                  </a:cubicBezTo>
                  <a:close/>
                  <a:moveTo>
                    <a:pt x="5427" y="11883"/>
                  </a:moveTo>
                  <a:cubicBezTo>
                    <a:pt x="5305" y="11883"/>
                    <a:pt x="5224" y="12072"/>
                    <a:pt x="5355" y="12156"/>
                  </a:cubicBezTo>
                  <a:cubicBezTo>
                    <a:pt x="5815" y="12451"/>
                    <a:pt x="6292" y="12712"/>
                    <a:pt x="6788" y="12941"/>
                  </a:cubicBezTo>
                  <a:cubicBezTo>
                    <a:pt x="6810" y="12951"/>
                    <a:pt x="6832" y="12955"/>
                    <a:pt x="6852" y="12955"/>
                  </a:cubicBezTo>
                  <a:cubicBezTo>
                    <a:pt x="6989" y="12955"/>
                    <a:pt x="7082" y="12758"/>
                    <a:pt x="6935" y="12690"/>
                  </a:cubicBezTo>
                  <a:lnTo>
                    <a:pt x="6933" y="12690"/>
                  </a:lnTo>
                  <a:cubicBezTo>
                    <a:pt x="6439" y="12462"/>
                    <a:pt x="5962" y="12202"/>
                    <a:pt x="5502" y="11906"/>
                  </a:cubicBezTo>
                  <a:cubicBezTo>
                    <a:pt x="5476" y="11890"/>
                    <a:pt x="5451" y="11883"/>
                    <a:pt x="5427" y="11883"/>
                  </a:cubicBezTo>
                  <a:close/>
                  <a:moveTo>
                    <a:pt x="5262" y="12753"/>
                  </a:moveTo>
                  <a:cubicBezTo>
                    <a:pt x="5126" y="12753"/>
                    <a:pt x="5081" y="12984"/>
                    <a:pt x="5237" y="13042"/>
                  </a:cubicBezTo>
                  <a:cubicBezTo>
                    <a:pt x="5627" y="13186"/>
                    <a:pt x="6019" y="13329"/>
                    <a:pt x="6410" y="13473"/>
                  </a:cubicBezTo>
                  <a:cubicBezTo>
                    <a:pt x="6428" y="13480"/>
                    <a:pt x="6445" y="13483"/>
                    <a:pt x="6461" y="13483"/>
                  </a:cubicBezTo>
                  <a:cubicBezTo>
                    <a:pt x="6599" y="13483"/>
                    <a:pt x="6644" y="13252"/>
                    <a:pt x="6488" y="13194"/>
                  </a:cubicBezTo>
                  <a:cubicBezTo>
                    <a:pt x="6096" y="13050"/>
                    <a:pt x="5704" y="12906"/>
                    <a:pt x="5312" y="12762"/>
                  </a:cubicBezTo>
                  <a:cubicBezTo>
                    <a:pt x="5295" y="12756"/>
                    <a:pt x="5278" y="12753"/>
                    <a:pt x="5262" y="12753"/>
                  </a:cubicBezTo>
                  <a:close/>
                  <a:moveTo>
                    <a:pt x="10486" y="12885"/>
                  </a:moveTo>
                  <a:lnTo>
                    <a:pt x="10486" y="13915"/>
                  </a:lnTo>
                  <a:cubicBezTo>
                    <a:pt x="10445" y="13606"/>
                    <a:pt x="10018" y="13274"/>
                    <a:pt x="10486" y="12885"/>
                  </a:cubicBezTo>
                  <a:close/>
                  <a:moveTo>
                    <a:pt x="13701" y="7660"/>
                  </a:moveTo>
                  <a:cubicBezTo>
                    <a:pt x="13916" y="7660"/>
                    <a:pt x="14118" y="7815"/>
                    <a:pt x="14266" y="8117"/>
                  </a:cubicBezTo>
                  <a:cubicBezTo>
                    <a:pt x="14381" y="8352"/>
                    <a:pt x="14454" y="8608"/>
                    <a:pt x="14747" y="9003"/>
                  </a:cubicBezTo>
                  <a:cubicBezTo>
                    <a:pt x="14809" y="8859"/>
                    <a:pt x="14831" y="8665"/>
                    <a:pt x="14938" y="8586"/>
                  </a:cubicBezTo>
                  <a:cubicBezTo>
                    <a:pt x="15094" y="8471"/>
                    <a:pt x="15307" y="8355"/>
                    <a:pt x="15485" y="8355"/>
                  </a:cubicBezTo>
                  <a:cubicBezTo>
                    <a:pt x="15502" y="8355"/>
                    <a:pt x="15519" y="8356"/>
                    <a:pt x="15536" y="8358"/>
                  </a:cubicBezTo>
                  <a:cubicBezTo>
                    <a:pt x="15641" y="8373"/>
                    <a:pt x="15765" y="8692"/>
                    <a:pt x="15772" y="8878"/>
                  </a:cubicBezTo>
                  <a:cubicBezTo>
                    <a:pt x="15784" y="9156"/>
                    <a:pt x="15701" y="9439"/>
                    <a:pt x="15657" y="9725"/>
                  </a:cubicBezTo>
                  <a:cubicBezTo>
                    <a:pt x="15701" y="9727"/>
                    <a:pt x="15744" y="9728"/>
                    <a:pt x="15787" y="9728"/>
                  </a:cubicBezTo>
                  <a:cubicBezTo>
                    <a:pt x="15921" y="9728"/>
                    <a:pt x="16052" y="9720"/>
                    <a:pt x="16176" y="9720"/>
                  </a:cubicBezTo>
                  <a:cubicBezTo>
                    <a:pt x="16331" y="9720"/>
                    <a:pt x="16475" y="9732"/>
                    <a:pt x="16599" y="9790"/>
                  </a:cubicBezTo>
                  <a:cubicBezTo>
                    <a:pt x="17060" y="10001"/>
                    <a:pt x="17180" y="10473"/>
                    <a:pt x="17139" y="10947"/>
                  </a:cubicBezTo>
                  <a:cubicBezTo>
                    <a:pt x="17091" y="11475"/>
                    <a:pt x="16843" y="11912"/>
                    <a:pt x="16396" y="12220"/>
                  </a:cubicBezTo>
                  <a:cubicBezTo>
                    <a:pt x="16295" y="12290"/>
                    <a:pt x="16196" y="12359"/>
                    <a:pt x="15951" y="12530"/>
                  </a:cubicBezTo>
                  <a:cubicBezTo>
                    <a:pt x="16437" y="12570"/>
                    <a:pt x="16692" y="12724"/>
                    <a:pt x="16723" y="13031"/>
                  </a:cubicBezTo>
                  <a:cubicBezTo>
                    <a:pt x="16597" y="13042"/>
                    <a:pt x="16518" y="13227"/>
                    <a:pt x="16657" y="13296"/>
                  </a:cubicBezTo>
                  <a:cubicBezTo>
                    <a:pt x="16671" y="13304"/>
                    <a:pt x="16685" y="13310"/>
                    <a:pt x="16700" y="13317"/>
                  </a:cubicBezTo>
                  <a:cubicBezTo>
                    <a:pt x="16599" y="13759"/>
                    <a:pt x="16292" y="14056"/>
                    <a:pt x="15801" y="14179"/>
                  </a:cubicBezTo>
                  <a:cubicBezTo>
                    <a:pt x="15777" y="14158"/>
                    <a:pt x="15749" y="14149"/>
                    <a:pt x="15721" y="14149"/>
                  </a:cubicBezTo>
                  <a:cubicBezTo>
                    <a:pt x="15671" y="14149"/>
                    <a:pt x="15621" y="14177"/>
                    <a:pt x="15591" y="14220"/>
                  </a:cubicBezTo>
                  <a:cubicBezTo>
                    <a:pt x="15589" y="14222"/>
                    <a:pt x="15586" y="14222"/>
                    <a:pt x="15585" y="14222"/>
                  </a:cubicBezTo>
                  <a:cubicBezTo>
                    <a:pt x="15561" y="13762"/>
                    <a:pt x="15608" y="13282"/>
                    <a:pt x="15494" y="12846"/>
                  </a:cubicBezTo>
                  <a:cubicBezTo>
                    <a:pt x="15393" y="12459"/>
                    <a:pt x="15116" y="12366"/>
                    <a:pt x="14812" y="12366"/>
                  </a:cubicBezTo>
                  <a:cubicBezTo>
                    <a:pt x="14671" y="12366"/>
                    <a:pt x="14523" y="12387"/>
                    <a:pt x="14386" y="12407"/>
                  </a:cubicBezTo>
                  <a:cubicBezTo>
                    <a:pt x="14270" y="12187"/>
                    <a:pt x="14158" y="12004"/>
                    <a:pt x="14048" y="11856"/>
                  </a:cubicBezTo>
                  <a:cubicBezTo>
                    <a:pt x="14297" y="11178"/>
                    <a:pt x="14646" y="10552"/>
                    <a:pt x="15100" y="9989"/>
                  </a:cubicBezTo>
                  <a:cubicBezTo>
                    <a:pt x="15187" y="9879"/>
                    <a:pt x="15091" y="9734"/>
                    <a:pt x="14988" y="9734"/>
                  </a:cubicBezTo>
                  <a:cubicBezTo>
                    <a:pt x="14955" y="9734"/>
                    <a:pt x="14922" y="9748"/>
                    <a:pt x="14894" y="9783"/>
                  </a:cubicBezTo>
                  <a:cubicBezTo>
                    <a:pt x="14447" y="10342"/>
                    <a:pt x="14093" y="10951"/>
                    <a:pt x="13831" y="11612"/>
                  </a:cubicBezTo>
                  <a:cubicBezTo>
                    <a:pt x="13674" y="11468"/>
                    <a:pt x="13518" y="11397"/>
                    <a:pt x="13357" y="11397"/>
                  </a:cubicBezTo>
                  <a:cubicBezTo>
                    <a:pt x="13029" y="11397"/>
                    <a:pt x="12682" y="11692"/>
                    <a:pt x="12274" y="12273"/>
                  </a:cubicBezTo>
                  <a:cubicBezTo>
                    <a:pt x="11767" y="12164"/>
                    <a:pt x="11342" y="12074"/>
                    <a:pt x="10847" y="11966"/>
                  </a:cubicBezTo>
                  <a:cubicBezTo>
                    <a:pt x="10868" y="11404"/>
                    <a:pt x="10658" y="10925"/>
                    <a:pt x="9915" y="10895"/>
                  </a:cubicBezTo>
                  <a:cubicBezTo>
                    <a:pt x="10083" y="10309"/>
                    <a:pt x="10200" y="9750"/>
                    <a:pt x="10405" y="9224"/>
                  </a:cubicBezTo>
                  <a:cubicBezTo>
                    <a:pt x="10610" y="8702"/>
                    <a:pt x="10986" y="8434"/>
                    <a:pt x="11399" y="8434"/>
                  </a:cubicBezTo>
                  <a:cubicBezTo>
                    <a:pt x="11716" y="8434"/>
                    <a:pt x="12054" y="8592"/>
                    <a:pt x="12351" y="8914"/>
                  </a:cubicBezTo>
                  <a:cubicBezTo>
                    <a:pt x="12419" y="8989"/>
                    <a:pt x="12501" y="9053"/>
                    <a:pt x="12637" y="9178"/>
                  </a:cubicBezTo>
                  <a:cubicBezTo>
                    <a:pt x="12724" y="8967"/>
                    <a:pt x="12785" y="8810"/>
                    <a:pt x="12852" y="8654"/>
                  </a:cubicBezTo>
                  <a:cubicBezTo>
                    <a:pt x="12945" y="8436"/>
                    <a:pt x="13002" y="8189"/>
                    <a:pt x="13142" y="8006"/>
                  </a:cubicBezTo>
                  <a:cubicBezTo>
                    <a:pt x="13322" y="7774"/>
                    <a:pt x="13517" y="7660"/>
                    <a:pt x="13701" y="7660"/>
                  </a:cubicBezTo>
                  <a:close/>
                  <a:moveTo>
                    <a:pt x="4750" y="15225"/>
                  </a:moveTo>
                  <a:cubicBezTo>
                    <a:pt x="4717" y="15225"/>
                    <a:pt x="4684" y="15239"/>
                    <a:pt x="4655" y="15274"/>
                  </a:cubicBezTo>
                  <a:cubicBezTo>
                    <a:pt x="4491" y="15478"/>
                    <a:pt x="4290" y="15639"/>
                    <a:pt x="4047" y="15740"/>
                  </a:cubicBezTo>
                  <a:cubicBezTo>
                    <a:pt x="3896" y="15801"/>
                    <a:pt x="3937" y="16030"/>
                    <a:pt x="4069" y="16030"/>
                  </a:cubicBezTo>
                  <a:cubicBezTo>
                    <a:pt x="4085" y="16030"/>
                    <a:pt x="4104" y="16026"/>
                    <a:pt x="4123" y="16018"/>
                  </a:cubicBezTo>
                  <a:cubicBezTo>
                    <a:pt x="4414" y="15898"/>
                    <a:pt x="4662" y="15724"/>
                    <a:pt x="4861" y="15479"/>
                  </a:cubicBezTo>
                  <a:cubicBezTo>
                    <a:pt x="4950" y="15370"/>
                    <a:pt x="4853" y="15225"/>
                    <a:pt x="4750" y="15225"/>
                  </a:cubicBezTo>
                  <a:close/>
                  <a:moveTo>
                    <a:pt x="15752" y="14667"/>
                  </a:moveTo>
                  <a:cubicBezTo>
                    <a:pt x="15951" y="14988"/>
                    <a:pt x="16194" y="15277"/>
                    <a:pt x="16477" y="15531"/>
                  </a:cubicBezTo>
                  <a:cubicBezTo>
                    <a:pt x="16507" y="15558"/>
                    <a:pt x="16539" y="15569"/>
                    <a:pt x="16571" y="15569"/>
                  </a:cubicBezTo>
                  <a:cubicBezTo>
                    <a:pt x="16593" y="15569"/>
                    <a:pt x="16615" y="15564"/>
                    <a:pt x="16635" y="15555"/>
                  </a:cubicBezTo>
                  <a:lnTo>
                    <a:pt x="16635" y="15555"/>
                  </a:lnTo>
                  <a:cubicBezTo>
                    <a:pt x="16355" y="16234"/>
                    <a:pt x="16028" y="16449"/>
                    <a:pt x="15419" y="16449"/>
                  </a:cubicBezTo>
                  <a:cubicBezTo>
                    <a:pt x="15418" y="16449"/>
                    <a:pt x="15417" y="16449"/>
                    <a:pt x="15415" y="16449"/>
                  </a:cubicBezTo>
                  <a:cubicBezTo>
                    <a:pt x="14635" y="16449"/>
                    <a:pt x="14496" y="15867"/>
                    <a:pt x="14322" y="15315"/>
                  </a:cubicBezTo>
                  <a:cubicBezTo>
                    <a:pt x="14371" y="15253"/>
                    <a:pt x="14395" y="15192"/>
                    <a:pt x="14436" y="15174"/>
                  </a:cubicBezTo>
                  <a:cubicBezTo>
                    <a:pt x="14874" y="15002"/>
                    <a:pt x="15310" y="14825"/>
                    <a:pt x="15752" y="14667"/>
                  </a:cubicBezTo>
                  <a:close/>
                  <a:moveTo>
                    <a:pt x="7685" y="15494"/>
                  </a:moveTo>
                  <a:cubicBezTo>
                    <a:pt x="7613" y="15494"/>
                    <a:pt x="7541" y="15541"/>
                    <a:pt x="7543" y="15634"/>
                  </a:cubicBezTo>
                  <a:cubicBezTo>
                    <a:pt x="7549" y="15901"/>
                    <a:pt x="7519" y="16160"/>
                    <a:pt x="7450" y="16419"/>
                  </a:cubicBezTo>
                  <a:cubicBezTo>
                    <a:pt x="7420" y="16527"/>
                    <a:pt x="7509" y="16598"/>
                    <a:pt x="7596" y="16598"/>
                  </a:cubicBezTo>
                  <a:cubicBezTo>
                    <a:pt x="7653" y="16598"/>
                    <a:pt x="7709" y="16567"/>
                    <a:pt x="7728" y="16495"/>
                  </a:cubicBezTo>
                  <a:cubicBezTo>
                    <a:pt x="7803" y="16212"/>
                    <a:pt x="7840" y="15926"/>
                    <a:pt x="7834" y="15634"/>
                  </a:cubicBezTo>
                  <a:cubicBezTo>
                    <a:pt x="7831" y="15541"/>
                    <a:pt x="7758" y="15494"/>
                    <a:pt x="7685" y="15494"/>
                  </a:cubicBezTo>
                  <a:close/>
                  <a:moveTo>
                    <a:pt x="11646" y="16008"/>
                  </a:moveTo>
                  <a:cubicBezTo>
                    <a:pt x="11574" y="16008"/>
                    <a:pt x="11501" y="16054"/>
                    <a:pt x="11501" y="16147"/>
                  </a:cubicBezTo>
                  <a:lnTo>
                    <a:pt x="11501" y="17176"/>
                  </a:lnTo>
                  <a:cubicBezTo>
                    <a:pt x="11501" y="17269"/>
                    <a:pt x="11574" y="17315"/>
                    <a:pt x="11646" y="17315"/>
                  </a:cubicBezTo>
                  <a:cubicBezTo>
                    <a:pt x="11718" y="17315"/>
                    <a:pt x="11790" y="17269"/>
                    <a:pt x="11790" y="17176"/>
                  </a:cubicBezTo>
                  <a:lnTo>
                    <a:pt x="11790" y="16147"/>
                  </a:lnTo>
                  <a:cubicBezTo>
                    <a:pt x="11790" y="16054"/>
                    <a:pt x="11718" y="16008"/>
                    <a:pt x="11646" y="16008"/>
                  </a:cubicBezTo>
                  <a:close/>
                  <a:moveTo>
                    <a:pt x="9915" y="16261"/>
                  </a:moveTo>
                  <a:cubicBezTo>
                    <a:pt x="9830" y="16261"/>
                    <a:pt x="9738" y="16333"/>
                    <a:pt x="9762" y="16443"/>
                  </a:cubicBezTo>
                  <a:cubicBezTo>
                    <a:pt x="9840" y="16803"/>
                    <a:pt x="9887" y="17166"/>
                    <a:pt x="9906" y="17536"/>
                  </a:cubicBezTo>
                  <a:cubicBezTo>
                    <a:pt x="9911" y="17628"/>
                    <a:pt x="9986" y="17675"/>
                    <a:pt x="10059" y="17675"/>
                  </a:cubicBezTo>
                  <a:cubicBezTo>
                    <a:pt x="10131" y="17675"/>
                    <a:pt x="10200" y="17629"/>
                    <a:pt x="10195" y="17536"/>
                  </a:cubicBezTo>
                  <a:cubicBezTo>
                    <a:pt x="10176" y="17141"/>
                    <a:pt x="10124" y="16751"/>
                    <a:pt x="10042" y="16365"/>
                  </a:cubicBezTo>
                  <a:cubicBezTo>
                    <a:pt x="10026" y="16293"/>
                    <a:pt x="9972" y="16261"/>
                    <a:pt x="9915" y="16261"/>
                  </a:cubicBezTo>
                  <a:close/>
                  <a:moveTo>
                    <a:pt x="11039" y="16368"/>
                  </a:moveTo>
                  <a:cubicBezTo>
                    <a:pt x="10967" y="16368"/>
                    <a:pt x="10893" y="16414"/>
                    <a:pt x="10890" y="16507"/>
                  </a:cubicBezTo>
                  <a:cubicBezTo>
                    <a:pt x="10869" y="17124"/>
                    <a:pt x="10849" y="17741"/>
                    <a:pt x="10828" y="18357"/>
                  </a:cubicBezTo>
                  <a:cubicBezTo>
                    <a:pt x="10825" y="18450"/>
                    <a:pt x="10896" y="18497"/>
                    <a:pt x="10968" y="18497"/>
                  </a:cubicBezTo>
                  <a:cubicBezTo>
                    <a:pt x="11040" y="18497"/>
                    <a:pt x="11114" y="18450"/>
                    <a:pt x="11117" y="18357"/>
                  </a:cubicBezTo>
                  <a:cubicBezTo>
                    <a:pt x="11138" y="17741"/>
                    <a:pt x="11159" y="17125"/>
                    <a:pt x="11179" y="16507"/>
                  </a:cubicBezTo>
                  <a:cubicBezTo>
                    <a:pt x="11182" y="16414"/>
                    <a:pt x="11112" y="16368"/>
                    <a:pt x="11039" y="16368"/>
                  </a:cubicBezTo>
                  <a:close/>
                  <a:moveTo>
                    <a:pt x="10422" y="16264"/>
                  </a:moveTo>
                  <a:cubicBezTo>
                    <a:pt x="10350" y="16264"/>
                    <a:pt x="10283" y="16309"/>
                    <a:pt x="10291" y="16402"/>
                  </a:cubicBezTo>
                  <a:cubicBezTo>
                    <a:pt x="10356" y="17087"/>
                    <a:pt x="10421" y="17773"/>
                    <a:pt x="10486" y="18460"/>
                  </a:cubicBezTo>
                  <a:cubicBezTo>
                    <a:pt x="10494" y="18552"/>
                    <a:pt x="10571" y="18598"/>
                    <a:pt x="10644" y="18598"/>
                  </a:cubicBezTo>
                  <a:cubicBezTo>
                    <a:pt x="10716" y="18598"/>
                    <a:pt x="10783" y="18552"/>
                    <a:pt x="10775" y="18460"/>
                  </a:cubicBezTo>
                  <a:cubicBezTo>
                    <a:pt x="10710" y="17773"/>
                    <a:pt x="10645" y="17087"/>
                    <a:pt x="10580" y="16402"/>
                  </a:cubicBezTo>
                  <a:cubicBezTo>
                    <a:pt x="10572" y="16310"/>
                    <a:pt x="10495" y="16264"/>
                    <a:pt x="10422" y="16264"/>
                  </a:cubicBezTo>
                  <a:close/>
                  <a:moveTo>
                    <a:pt x="11457" y="0"/>
                  </a:moveTo>
                  <a:cubicBezTo>
                    <a:pt x="10964" y="0"/>
                    <a:pt x="10496" y="332"/>
                    <a:pt x="10209" y="977"/>
                  </a:cubicBezTo>
                  <a:cubicBezTo>
                    <a:pt x="10097" y="1233"/>
                    <a:pt x="10021" y="1505"/>
                    <a:pt x="9925" y="1776"/>
                  </a:cubicBezTo>
                  <a:cubicBezTo>
                    <a:pt x="9382" y="1459"/>
                    <a:pt x="9025" y="1290"/>
                    <a:pt x="8720" y="1290"/>
                  </a:cubicBezTo>
                  <a:cubicBezTo>
                    <a:pt x="8334" y="1290"/>
                    <a:pt x="8033" y="1562"/>
                    <a:pt x="7548" y="2146"/>
                  </a:cubicBezTo>
                  <a:cubicBezTo>
                    <a:pt x="7149" y="1915"/>
                    <a:pt x="6763" y="1756"/>
                    <a:pt x="6384" y="1756"/>
                  </a:cubicBezTo>
                  <a:cubicBezTo>
                    <a:pt x="6067" y="1756"/>
                    <a:pt x="5754" y="1868"/>
                    <a:pt x="5442" y="2141"/>
                  </a:cubicBezTo>
                  <a:cubicBezTo>
                    <a:pt x="5384" y="2192"/>
                    <a:pt x="5305" y="2245"/>
                    <a:pt x="5232" y="2249"/>
                  </a:cubicBezTo>
                  <a:cubicBezTo>
                    <a:pt x="4000" y="2318"/>
                    <a:pt x="3774" y="3438"/>
                    <a:pt x="3227" y="4204"/>
                  </a:cubicBezTo>
                  <a:cubicBezTo>
                    <a:pt x="3106" y="4373"/>
                    <a:pt x="3213" y="4711"/>
                    <a:pt x="3232" y="4970"/>
                  </a:cubicBezTo>
                  <a:cubicBezTo>
                    <a:pt x="3242" y="5122"/>
                    <a:pt x="3329" y="5280"/>
                    <a:pt x="3305" y="5422"/>
                  </a:cubicBezTo>
                  <a:cubicBezTo>
                    <a:pt x="3245" y="5777"/>
                    <a:pt x="3141" y="6126"/>
                    <a:pt x="3044" y="6518"/>
                  </a:cubicBezTo>
                  <a:cubicBezTo>
                    <a:pt x="2003" y="6829"/>
                    <a:pt x="1251" y="7445"/>
                    <a:pt x="1332" y="8701"/>
                  </a:cubicBezTo>
                  <a:cubicBezTo>
                    <a:pt x="0" y="9534"/>
                    <a:pt x="177" y="10473"/>
                    <a:pt x="1193" y="11091"/>
                  </a:cubicBezTo>
                  <a:cubicBezTo>
                    <a:pt x="1002" y="11822"/>
                    <a:pt x="1158" y="12472"/>
                    <a:pt x="1924" y="12802"/>
                  </a:cubicBezTo>
                  <a:cubicBezTo>
                    <a:pt x="2225" y="12931"/>
                    <a:pt x="2541" y="13070"/>
                    <a:pt x="2875" y="13070"/>
                  </a:cubicBezTo>
                  <a:cubicBezTo>
                    <a:pt x="3103" y="13070"/>
                    <a:pt x="3341" y="13005"/>
                    <a:pt x="3589" y="12829"/>
                  </a:cubicBezTo>
                  <a:cubicBezTo>
                    <a:pt x="3030" y="12691"/>
                    <a:pt x="2547" y="12633"/>
                    <a:pt x="2112" y="12453"/>
                  </a:cubicBezTo>
                  <a:cubicBezTo>
                    <a:pt x="1447" y="12178"/>
                    <a:pt x="1340" y="11755"/>
                    <a:pt x="1670" y="11102"/>
                  </a:cubicBezTo>
                  <a:cubicBezTo>
                    <a:pt x="1724" y="10996"/>
                    <a:pt x="1754" y="10878"/>
                    <a:pt x="1796" y="10759"/>
                  </a:cubicBezTo>
                  <a:cubicBezTo>
                    <a:pt x="989" y="10575"/>
                    <a:pt x="694" y="10360"/>
                    <a:pt x="732" y="9952"/>
                  </a:cubicBezTo>
                  <a:cubicBezTo>
                    <a:pt x="747" y="9778"/>
                    <a:pt x="822" y="9545"/>
                    <a:pt x="950" y="9459"/>
                  </a:cubicBezTo>
                  <a:cubicBezTo>
                    <a:pt x="1236" y="9270"/>
                    <a:pt x="1574" y="9156"/>
                    <a:pt x="1888" y="9012"/>
                  </a:cubicBezTo>
                  <a:cubicBezTo>
                    <a:pt x="1225" y="7881"/>
                    <a:pt x="2182" y="6853"/>
                    <a:pt x="3703" y="6796"/>
                  </a:cubicBezTo>
                  <a:cubicBezTo>
                    <a:pt x="3619" y="6592"/>
                    <a:pt x="3490" y="6404"/>
                    <a:pt x="3479" y="6210"/>
                  </a:cubicBezTo>
                  <a:cubicBezTo>
                    <a:pt x="3468" y="6021"/>
                    <a:pt x="3520" y="5765"/>
                    <a:pt x="3646" y="5643"/>
                  </a:cubicBezTo>
                  <a:cubicBezTo>
                    <a:pt x="3924" y="5375"/>
                    <a:pt x="4337" y="5242"/>
                    <a:pt x="4771" y="5242"/>
                  </a:cubicBezTo>
                  <a:cubicBezTo>
                    <a:pt x="5208" y="5242"/>
                    <a:pt x="5665" y="5376"/>
                    <a:pt x="6028" y="5643"/>
                  </a:cubicBezTo>
                  <a:cubicBezTo>
                    <a:pt x="5068" y="6393"/>
                    <a:pt x="5537" y="7227"/>
                    <a:pt x="5894" y="7948"/>
                  </a:cubicBezTo>
                  <a:cubicBezTo>
                    <a:pt x="5559" y="8134"/>
                    <a:pt x="5159" y="8224"/>
                    <a:pt x="5020" y="8464"/>
                  </a:cubicBezTo>
                  <a:cubicBezTo>
                    <a:pt x="4858" y="8745"/>
                    <a:pt x="4922" y="9156"/>
                    <a:pt x="4889" y="9512"/>
                  </a:cubicBezTo>
                  <a:cubicBezTo>
                    <a:pt x="4610" y="9565"/>
                    <a:pt x="4392" y="9622"/>
                    <a:pt x="4226" y="9695"/>
                  </a:cubicBezTo>
                  <a:cubicBezTo>
                    <a:pt x="4232" y="9632"/>
                    <a:pt x="4202" y="9565"/>
                    <a:pt x="4125" y="9543"/>
                  </a:cubicBezTo>
                  <a:cubicBezTo>
                    <a:pt x="3554" y="9379"/>
                    <a:pt x="3021" y="9142"/>
                    <a:pt x="2515" y="8831"/>
                  </a:cubicBezTo>
                  <a:cubicBezTo>
                    <a:pt x="2490" y="8815"/>
                    <a:pt x="2465" y="8808"/>
                    <a:pt x="2441" y="8808"/>
                  </a:cubicBezTo>
                  <a:cubicBezTo>
                    <a:pt x="2317" y="8808"/>
                    <a:pt x="2235" y="8999"/>
                    <a:pt x="2370" y="9080"/>
                  </a:cubicBezTo>
                  <a:cubicBezTo>
                    <a:pt x="2886" y="9399"/>
                    <a:pt x="3438" y="9644"/>
                    <a:pt x="4020" y="9815"/>
                  </a:cubicBezTo>
                  <a:cubicBezTo>
                    <a:pt x="3727" y="10049"/>
                    <a:pt x="3772" y="10432"/>
                    <a:pt x="4066" y="11195"/>
                  </a:cubicBezTo>
                  <a:cubicBezTo>
                    <a:pt x="3409" y="11048"/>
                    <a:pt x="2774" y="10845"/>
                    <a:pt x="2158" y="10573"/>
                  </a:cubicBezTo>
                  <a:cubicBezTo>
                    <a:pt x="2137" y="10564"/>
                    <a:pt x="2116" y="10560"/>
                    <a:pt x="2096" y="10560"/>
                  </a:cubicBezTo>
                  <a:cubicBezTo>
                    <a:pt x="1957" y="10560"/>
                    <a:pt x="1864" y="10758"/>
                    <a:pt x="2013" y="10824"/>
                  </a:cubicBezTo>
                  <a:cubicBezTo>
                    <a:pt x="2673" y="11113"/>
                    <a:pt x="3349" y="11336"/>
                    <a:pt x="4055" y="11489"/>
                  </a:cubicBezTo>
                  <a:cubicBezTo>
                    <a:pt x="3431" y="12227"/>
                    <a:pt x="3531" y="12724"/>
                    <a:pt x="4501" y="13704"/>
                  </a:cubicBezTo>
                  <a:cubicBezTo>
                    <a:pt x="4483" y="13708"/>
                    <a:pt x="4466" y="13718"/>
                    <a:pt x="4448" y="13732"/>
                  </a:cubicBezTo>
                  <a:cubicBezTo>
                    <a:pt x="4050" y="14061"/>
                    <a:pt x="3632" y="14361"/>
                    <a:pt x="3193" y="14633"/>
                  </a:cubicBezTo>
                  <a:cubicBezTo>
                    <a:pt x="3060" y="14715"/>
                    <a:pt x="3141" y="14904"/>
                    <a:pt x="3265" y="14904"/>
                  </a:cubicBezTo>
                  <a:cubicBezTo>
                    <a:pt x="3288" y="14904"/>
                    <a:pt x="3313" y="14898"/>
                    <a:pt x="3338" y="14882"/>
                  </a:cubicBezTo>
                  <a:cubicBezTo>
                    <a:pt x="3730" y="14640"/>
                    <a:pt x="4104" y="14375"/>
                    <a:pt x="4464" y="14089"/>
                  </a:cubicBezTo>
                  <a:lnTo>
                    <a:pt x="4464" y="14089"/>
                  </a:lnTo>
                  <a:cubicBezTo>
                    <a:pt x="4357" y="14582"/>
                    <a:pt x="4524" y="15020"/>
                    <a:pt x="5006" y="15359"/>
                  </a:cubicBezTo>
                  <a:cubicBezTo>
                    <a:pt x="5121" y="15441"/>
                    <a:pt x="5240" y="15503"/>
                    <a:pt x="5363" y="15547"/>
                  </a:cubicBezTo>
                  <a:cubicBezTo>
                    <a:pt x="5095" y="15868"/>
                    <a:pt x="4826" y="16190"/>
                    <a:pt x="4557" y="16512"/>
                  </a:cubicBezTo>
                  <a:cubicBezTo>
                    <a:pt x="4467" y="16621"/>
                    <a:pt x="4564" y="16766"/>
                    <a:pt x="4668" y="16766"/>
                  </a:cubicBezTo>
                  <a:cubicBezTo>
                    <a:pt x="4701" y="16766"/>
                    <a:pt x="4734" y="16751"/>
                    <a:pt x="4763" y="16718"/>
                  </a:cubicBezTo>
                  <a:cubicBezTo>
                    <a:pt x="5068" y="16350"/>
                    <a:pt x="5374" y="15983"/>
                    <a:pt x="5681" y="15615"/>
                  </a:cubicBezTo>
                  <a:cubicBezTo>
                    <a:pt x="5719" y="15618"/>
                    <a:pt x="5757" y="15620"/>
                    <a:pt x="5796" y="15620"/>
                  </a:cubicBezTo>
                  <a:cubicBezTo>
                    <a:pt x="6017" y="15620"/>
                    <a:pt x="6248" y="15566"/>
                    <a:pt x="6488" y="15459"/>
                  </a:cubicBezTo>
                  <a:lnTo>
                    <a:pt x="6488" y="15459"/>
                  </a:lnTo>
                  <a:cubicBezTo>
                    <a:pt x="6420" y="15811"/>
                    <a:pt x="6278" y="16136"/>
                    <a:pt x="6072" y="16435"/>
                  </a:cubicBezTo>
                  <a:cubicBezTo>
                    <a:pt x="5997" y="16542"/>
                    <a:pt x="6097" y="16645"/>
                    <a:pt x="6201" y="16645"/>
                  </a:cubicBezTo>
                  <a:cubicBezTo>
                    <a:pt x="6245" y="16645"/>
                    <a:pt x="6290" y="16626"/>
                    <a:pt x="6322" y="16580"/>
                  </a:cubicBezTo>
                  <a:cubicBezTo>
                    <a:pt x="6590" y="16190"/>
                    <a:pt x="6747" y="15757"/>
                    <a:pt x="6804" y="15288"/>
                  </a:cubicBezTo>
                  <a:cubicBezTo>
                    <a:pt x="6826" y="15275"/>
                    <a:pt x="6848" y="15261"/>
                    <a:pt x="6870" y="15247"/>
                  </a:cubicBezTo>
                  <a:cubicBezTo>
                    <a:pt x="7001" y="15160"/>
                    <a:pt x="7134" y="15080"/>
                    <a:pt x="7262" y="15001"/>
                  </a:cubicBezTo>
                  <a:cubicBezTo>
                    <a:pt x="8047" y="15298"/>
                    <a:pt x="8506" y="15827"/>
                    <a:pt x="8745" y="16648"/>
                  </a:cubicBezTo>
                  <a:cubicBezTo>
                    <a:pt x="8173" y="16853"/>
                    <a:pt x="7680" y="17100"/>
                    <a:pt x="7235" y="17479"/>
                  </a:cubicBezTo>
                  <a:cubicBezTo>
                    <a:pt x="7078" y="17612"/>
                    <a:pt x="6933" y="17674"/>
                    <a:pt x="6792" y="17674"/>
                  </a:cubicBezTo>
                  <a:cubicBezTo>
                    <a:pt x="6573" y="17674"/>
                    <a:pt x="6367" y="17522"/>
                    <a:pt x="6154" y="17255"/>
                  </a:cubicBezTo>
                  <a:cubicBezTo>
                    <a:pt x="6091" y="17174"/>
                    <a:pt x="6080" y="17054"/>
                    <a:pt x="6075" y="17038"/>
                  </a:cubicBezTo>
                  <a:cubicBezTo>
                    <a:pt x="5535" y="17383"/>
                    <a:pt x="5158" y="17691"/>
                    <a:pt x="4728" y="17883"/>
                  </a:cubicBezTo>
                  <a:cubicBezTo>
                    <a:pt x="4510" y="17982"/>
                    <a:pt x="4316" y="18029"/>
                    <a:pt x="4150" y="18029"/>
                  </a:cubicBezTo>
                  <a:cubicBezTo>
                    <a:pt x="3687" y="18029"/>
                    <a:pt x="3442" y="17659"/>
                    <a:pt x="3498" y="16991"/>
                  </a:cubicBezTo>
                  <a:cubicBezTo>
                    <a:pt x="3526" y="16664"/>
                    <a:pt x="3638" y="16345"/>
                    <a:pt x="3716" y="16000"/>
                  </a:cubicBezTo>
                  <a:lnTo>
                    <a:pt x="3716" y="16000"/>
                  </a:lnTo>
                  <a:cubicBezTo>
                    <a:pt x="3488" y="16033"/>
                    <a:pt x="3318" y="16051"/>
                    <a:pt x="3186" y="16051"/>
                  </a:cubicBezTo>
                  <a:cubicBezTo>
                    <a:pt x="2879" y="16051"/>
                    <a:pt x="2786" y="15949"/>
                    <a:pt x="2678" y="15677"/>
                  </a:cubicBezTo>
                  <a:cubicBezTo>
                    <a:pt x="2408" y="15007"/>
                    <a:pt x="2664" y="14021"/>
                    <a:pt x="3223" y="13557"/>
                  </a:cubicBezTo>
                  <a:cubicBezTo>
                    <a:pt x="3305" y="13487"/>
                    <a:pt x="3373" y="13400"/>
                    <a:pt x="3488" y="13277"/>
                  </a:cubicBezTo>
                  <a:cubicBezTo>
                    <a:pt x="2885" y="13277"/>
                    <a:pt x="2551" y="13576"/>
                    <a:pt x="2346" y="14214"/>
                  </a:cubicBezTo>
                  <a:cubicBezTo>
                    <a:pt x="2024" y="15222"/>
                    <a:pt x="2275" y="16027"/>
                    <a:pt x="3114" y="16602"/>
                  </a:cubicBezTo>
                  <a:cubicBezTo>
                    <a:pt x="3114" y="16744"/>
                    <a:pt x="3107" y="16904"/>
                    <a:pt x="3114" y="17063"/>
                  </a:cubicBezTo>
                  <a:cubicBezTo>
                    <a:pt x="3152" y="17895"/>
                    <a:pt x="3578" y="18372"/>
                    <a:pt x="4218" y="18372"/>
                  </a:cubicBezTo>
                  <a:cubicBezTo>
                    <a:pt x="4429" y="18372"/>
                    <a:pt x="4663" y="18320"/>
                    <a:pt x="4914" y="18212"/>
                  </a:cubicBezTo>
                  <a:cubicBezTo>
                    <a:pt x="5256" y="18067"/>
                    <a:pt x="5573" y="17866"/>
                    <a:pt x="5889" y="17698"/>
                  </a:cubicBezTo>
                  <a:cubicBezTo>
                    <a:pt x="6257" y="17894"/>
                    <a:pt x="6544" y="17990"/>
                    <a:pt x="6810" y="17990"/>
                  </a:cubicBezTo>
                  <a:cubicBezTo>
                    <a:pt x="7138" y="17990"/>
                    <a:pt x="7435" y="17843"/>
                    <a:pt x="7813" y="17552"/>
                  </a:cubicBezTo>
                  <a:cubicBezTo>
                    <a:pt x="8113" y="17321"/>
                    <a:pt x="8475" y="17171"/>
                    <a:pt x="8879" y="16947"/>
                  </a:cubicBezTo>
                  <a:lnTo>
                    <a:pt x="8879" y="16947"/>
                  </a:lnTo>
                  <a:cubicBezTo>
                    <a:pt x="9309" y="18419"/>
                    <a:pt x="8844" y="19791"/>
                    <a:pt x="8874" y="21090"/>
                  </a:cubicBezTo>
                  <a:cubicBezTo>
                    <a:pt x="9404" y="21017"/>
                    <a:pt x="9833" y="20940"/>
                    <a:pt x="10268" y="20900"/>
                  </a:cubicBezTo>
                  <a:cubicBezTo>
                    <a:pt x="10958" y="20839"/>
                    <a:pt x="11651" y="20810"/>
                    <a:pt x="12342" y="20744"/>
                  </a:cubicBezTo>
                  <a:cubicBezTo>
                    <a:pt x="12462" y="20733"/>
                    <a:pt x="12572" y="20610"/>
                    <a:pt x="12688" y="20539"/>
                  </a:cubicBezTo>
                  <a:cubicBezTo>
                    <a:pt x="12675" y="20491"/>
                    <a:pt x="12662" y="20442"/>
                    <a:pt x="12650" y="20395"/>
                  </a:cubicBezTo>
                  <a:cubicBezTo>
                    <a:pt x="11572" y="20436"/>
                    <a:pt x="10497" y="20475"/>
                    <a:pt x="9470" y="20515"/>
                  </a:cubicBezTo>
                  <a:cubicBezTo>
                    <a:pt x="9498" y="19567"/>
                    <a:pt x="9587" y="18660"/>
                    <a:pt x="9538" y="17762"/>
                  </a:cubicBezTo>
                  <a:cubicBezTo>
                    <a:pt x="9464" y="16398"/>
                    <a:pt x="8893" y="15304"/>
                    <a:pt x="7576" y="14707"/>
                  </a:cubicBezTo>
                  <a:cubicBezTo>
                    <a:pt x="7415" y="14633"/>
                    <a:pt x="7295" y="14465"/>
                    <a:pt x="7191" y="14373"/>
                  </a:cubicBezTo>
                  <a:cubicBezTo>
                    <a:pt x="6947" y="14629"/>
                    <a:pt x="6744" y="14920"/>
                    <a:pt x="6469" y="15111"/>
                  </a:cubicBezTo>
                  <a:cubicBezTo>
                    <a:pt x="6279" y="15243"/>
                    <a:pt x="6058" y="15306"/>
                    <a:pt x="5839" y="15306"/>
                  </a:cubicBezTo>
                  <a:cubicBezTo>
                    <a:pt x="5551" y="15306"/>
                    <a:pt x="5267" y="15197"/>
                    <a:pt x="5063" y="14989"/>
                  </a:cubicBezTo>
                  <a:cubicBezTo>
                    <a:pt x="4907" y="14830"/>
                    <a:pt x="4730" y="14571"/>
                    <a:pt x="4753" y="14381"/>
                  </a:cubicBezTo>
                  <a:cubicBezTo>
                    <a:pt x="4788" y="14105"/>
                    <a:pt x="4995" y="13852"/>
                    <a:pt x="5109" y="13628"/>
                  </a:cubicBezTo>
                  <a:cubicBezTo>
                    <a:pt x="4801" y="13402"/>
                    <a:pt x="4426" y="13220"/>
                    <a:pt x="4183" y="12928"/>
                  </a:cubicBezTo>
                  <a:cubicBezTo>
                    <a:pt x="3692" y="12337"/>
                    <a:pt x="3845" y="11920"/>
                    <a:pt x="4572" y="11641"/>
                  </a:cubicBezTo>
                  <a:cubicBezTo>
                    <a:pt x="4608" y="11627"/>
                    <a:pt x="4622" y="11557"/>
                    <a:pt x="4624" y="11552"/>
                  </a:cubicBezTo>
                  <a:cubicBezTo>
                    <a:pt x="4445" y="11199"/>
                    <a:pt x="4237" y="10881"/>
                    <a:pt x="4123" y="10534"/>
                  </a:cubicBezTo>
                  <a:cubicBezTo>
                    <a:pt x="3981" y="10090"/>
                    <a:pt x="4156" y="9878"/>
                    <a:pt x="4629" y="9865"/>
                  </a:cubicBezTo>
                  <a:cubicBezTo>
                    <a:pt x="4664" y="9864"/>
                    <a:pt x="4699" y="9864"/>
                    <a:pt x="4734" y="9864"/>
                  </a:cubicBezTo>
                  <a:cubicBezTo>
                    <a:pt x="5027" y="9864"/>
                    <a:pt x="5331" y="9896"/>
                    <a:pt x="5731" y="9917"/>
                  </a:cubicBezTo>
                  <a:cubicBezTo>
                    <a:pt x="5523" y="9647"/>
                    <a:pt x="5328" y="9500"/>
                    <a:pt x="5289" y="9320"/>
                  </a:cubicBezTo>
                  <a:cubicBezTo>
                    <a:pt x="5234" y="9058"/>
                    <a:pt x="5192" y="8712"/>
                    <a:pt x="5319" y="8508"/>
                  </a:cubicBezTo>
                  <a:cubicBezTo>
                    <a:pt x="5382" y="8405"/>
                    <a:pt x="5467" y="8367"/>
                    <a:pt x="5560" y="8367"/>
                  </a:cubicBezTo>
                  <a:cubicBezTo>
                    <a:pt x="5712" y="8367"/>
                    <a:pt x="5888" y="8467"/>
                    <a:pt x="6036" y="8543"/>
                  </a:cubicBezTo>
                  <a:cubicBezTo>
                    <a:pt x="6308" y="8685"/>
                    <a:pt x="6576" y="8834"/>
                    <a:pt x="6939" y="9028"/>
                  </a:cubicBezTo>
                  <a:cubicBezTo>
                    <a:pt x="6939" y="8666"/>
                    <a:pt x="6895" y="8420"/>
                    <a:pt x="6954" y="8202"/>
                  </a:cubicBezTo>
                  <a:cubicBezTo>
                    <a:pt x="7007" y="7995"/>
                    <a:pt x="7170" y="7817"/>
                    <a:pt x="7284" y="7625"/>
                  </a:cubicBezTo>
                  <a:cubicBezTo>
                    <a:pt x="7470" y="7755"/>
                    <a:pt x="7753" y="7847"/>
                    <a:pt x="7821" y="8022"/>
                  </a:cubicBezTo>
                  <a:cubicBezTo>
                    <a:pt x="7961" y="8384"/>
                    <a:pt x="7998" y="8788"/>
                    <a:pt x="8061" y="9178"/>
                  </a:cubicBezTo>
                  <a:cubicBezTo>
                    <a:pt x="8100" y="9418"/>
                    <a:pt x="7942" y="9699"/>
                    <a:pt x="8186" y="9910"/>
                  </a:cubicBezTo>
                  <a:cubicBezTo>
                    <a:pt x="8432" y="9739"/>
                    <a:pt x="8633" y="9556"/>
                    <a:pt x="8870" y="9450"/>
                  </a:cubicBezTo>
                  <a:cubicBezTo>
                    <a:pt x="8950" y="9414"/>
                    <a:pt x="9028" y="9391"/>
                    <a:pt x="9100" y="9384"/>
                  </a:cubicBezTo>
                  <a:cubicBezTo>
                    <a:pt x="9145" y="9436"/>
                    <a:pt x="9194" y="9488"/>
                    <a:pt x="9252" y="9538"/>
                  </a:cubicBezTo>
                  <a:cubicBezTo>
                    <a:pt x="9282" y="9564"/>
                    <a:pt x="9315" y="9575"/>
                    <a:pt x="9348" y="9575"/>
                  </a:cubicBezTo>
                  <a:cubicBezTo>
                    <a:pt x="9402" y="9575"/>
                    <a:pt x="9453" y="9544"/>
                    <a:pt x="9481" y="9500"/>
                  </a:cubicBezTo>
                  <a:cubicBezTo>
                    <a:pt x="9565" y="9579"/>
                    <a:pt x="9622" y="9699"/>
                    <a:pt x="9644" y="9853"/>
                  </a:cubicBezTo>
                  <a:cubicBezTo>
                    <a:pt x="9678" y="10104"/>
                    <a:pt x="9617" y="10377"/>
                    <a:pt x="9555" y="10630"/>
                  </a:cubicBezTo>
                  <a:cubicBezTo>
                    <a:pt x="9508" y="10823"/>
                    <a:pt x="9393" y="10999"/>
                    <a:pt x="9271" y="11262"/>
                  </a:cubicBezTo>
                  <a:cubicBezTo>
                    <a:pt x="9460" y="11243"/>
                    <a:pt x="9557" y="11230"/>
                    <a:pt x="9653" y="11224"/>
                  </a:cubicBezTo>
                  <a:cubicBezTo>
                    <a:pt x="9695" y="11221"/>
                    <a:pt x="9736" y="11220"/>
                    <a:pt x="9775" y="11220"/>
                  </a:cubicBezTo>
                  <a:cubicBezTo>
                    <a:pt x="10401" y="11220"/>
                    <a:pt x="10644" y="11574"/>
                    <a:pt x="10418" y="12197"/>
                  </a:cubicBezTo>
                  <a:cubicBezTo>
                    <a:pt x="10264" y="12620"/>
                    <a:pt x="9986" y="12930"/>
                    <a:pt x="9530" y="13050"/>
                  </a:cubicBezTo>
                  <a:cubicBezTo>
                    <a:pt x="9473" y="13064"/>
                    <a:pt x="9437" y="13151"/>
                    <a:pt x="9363" y="13238"/>
                  </a:cubicBezTo>
                  <a:cubicBezTo>
                    <a:pt x="9588" y="13325"/>
                    <a:pt x="9772" y="13394"/>
                    <a:pt x="9972" y="13472"/>
                  </a:cubicBezTo>
                  <a:cubicBezTo>
                    <a:pt x="9925" y="14257"/>
                    <a:pt x="9288" y="14348"/>
                    <a:pt x="8764" y="14614"/>
                  </a:cubicBezTo>
                  <a:cubicBezTo>
                    <a:pt x="8973" y="14684"/>
                    <a:pt x="9252" y="14777"/>
                    <a:pt x="9426" y="14777"/>
                  </a:cubicBezTo>
                  <a:cubicBezTo>
                    <a:pt x="9492" y="14777"/>
                    <a:pt x="9542" y="14764"/>
                    <a:pt x="9568" y="14730"/>
                  </a:cubicBezTo>
                  <a:cubicBezTo>
                    <a:pt x="9960" y="14234"/>
                    <a:pt x="10530" y="14372"/>
                    <a:pt x="11007" y="14249"/>
                  </a:cubicBezTo>
                  <a:cubicBezTo>
                    <a:pt x="10980" y="13781"/>
                    <a:pt x="10926" y="13359"/>
                    <a:pt x="10948" y="12941"/>
                  </a:cubicBezTo>
                  <a:cubicBezTo>
                    <a:pt x="10958" y="12761"/>
                    <a:pt x="11110" y="12462"/>
                    <a:pt x="11230" y="12443"/>
                  </a:cubicBezTo>
                  <a:cubicBezTo>
                    <a:pt x="11250" y="12440"/>
                    <a:pt x="11270" y="12439"/>
                    <a:pt x="11292" y="12439"/>
                  </a:cubicBezTo>
                  <a:cubicBezTo>
                    <a:pt x="11477" y="12439"/>
                    <a:pt x="11698" y="12545"/>
                    <a:pt x="11854" y="12663"/>
                  </a:cubicBezTo>
                  <a:cubicBezTo>
                    <a:pt x="12023" y="12789"/>
                    <a:pt x="12122" y="13010"/>
                    <a:pt x="12293" y="13246"/>
                  </a:cubicBezTo>
                  <a:cubicBezTo>
                    <a:pt x="12487" y="12799"/>
                    <a:pt x="12586" y="12424"/>
                    <a:pt x="12800" y="12132"/>
                  </a:cubicBezTo>
                  <a:cubicBezTo>
                    <a:pt x="12927" y="11958"/>
                    <a:pt x="13215" y="11812"/>
                    <a:pt x="13432" y="11812"/>
                  </a:cubicBezTo>
                  <a:cubicBezTo>
                    <a:pt x="13442" y="11812"/>
                    <a:pt x="13452" y="11812"/>
                    <a:pt x="13462" y="11813"/>
                  </a:cubicBezTo>
                  <a:cubicBezTo>
                    <a:pt x="13607" y="11821"/>
                    <a:pt x="13760" y="12134"/>
                    <a:pt x="13858" y="12336"/>
                  </a:cubicBezTo>
                  <a:cubicBezTo>
                    <a:pt x="13924" y="12470"/>
                    <a:pt x="13893" y="12649"/>
                    <a:pt x="13916" y="12805"/>
                  </a:cubicBezTo>
                  <a:cubicBezTo>
                    <a:pt x="13937" y="12938"/>
                    <a:pt x="13973" y="13069"/>
                    <a:pt x="14030" y="13323"/>
                  </a:cubicBezTo>
                  <a:cubicBezTo>
                    <a:pt x="14191" y="13116"/>
                    <a:pt x="14248" y="12980"/>
                    <a:pt x="14348" y="12928"/>
                  </a:cubicBezTo>
                  <a:cubicBezTo>
                    <a:pt x="14491" y="12854"/>
                    <a:pt x="14681" y="12749"/>
                    <a:pt x="14819" y="12749"/>
                  </a:cubicBezTo>
                  <a:cubicBezTo>
                    <a:pt x="14847" y="12749"/>
                    <a:pt x="14874" y="12753"/>
                    <a:pt x="14897" y="12764"/>
                  </a:cubicBezTo>
                  <a:cubicBezTo>
                    <a:pt x="15046" y="12827"/>
                    <a:pt x="15155" y="13083"/>
                    <a:pt x="15190" y="13272"/>
                  </a:cubicBezTo>
                  <a:cubicBezTo>
                    <a:pt x="15221" y="13442"/>
                    <a:pt x="15161" y="13647"/>
                    <a:pt x="15087" y="13813"/>
                  </a:cubicBezTo>
                  <a:cubicBezTo>
                    <a:pt x="14869" y="14304"/>
                    <a:pt x="14581" y="14683"/>
                    <a:pt x="14018" y="14909"/>
                  </a:cubicBezTo>
                  <a:cubicBezTo>
                    <a:pt x="11737" y="15827"/>
                    <a:pt x="11694" y="18289"/>
                    <a:pt x="12307" y="19780"/>
                  </a:cubicBezTo>
                  <a:cubicBezTo>
                    <a:pt x="12379" y="19959"/>
                    <a:pt x="12479" y="20165"/>
                    <a:pt x="12719" y="20165"/>
                  </a:cubicBezTo>
                  <a:cubicBezTo>
                    <a:pt x="12751" y="20165"/>
                    <a:pt x="12785" y="20161"/>
                    <a:pt x="12822" y="20153"/>
                  </a:cubicBezTo>
                  <a:cubicBezTo>
                    <a:pt x="12079" y="17523"/>
                    <a:pt x="12466" y="16000"/>
                    <a:pt x="13997" y="15492"/>
                  </a:cubicBezTo>
                  <a:cubicBezTo>
                    <a:pt x="14408" y="16493"/>
                    <a:pt x="14670" y="16801"/>
                    <a:pt x="15292" y="16831"/>
                  </a:cubicBezTo>
                  <a:cubicBezTo>
                    <a:pt x="15332" y="16833"/>
                    <a:pt x="15371" y="16834"/>
                    <a:pt x="15410" y="16834"/>
                  </a:cubicBezTo>
                  <a:cubicBezTo>
                    <a:pt x="16143" y="16834"/>
                    <a:pt x="16694" y="16481"/>
                    <a:pt x="17005" y="15800"/>
                  </a:cubicBezTo>
                  <a:cubicBezTo>
                    <a:pt x="18946" y="15596"/>
                    <a:pt x="19575" y="14926"/>
                    <a:pt x="19344" y="13339"/>
                  </a:cubicBezTo>
                  <a:cubicBezTo>
                    <a:pt x="20360" y="12707"/>
                    <a:pt x="20546" y="12382"/>
                    <a:pt x="20390" y="11507"/>
                  </a:cubicBezTo>
                  <a:cubicBezTo>
                    <a:pt x="20241" y="10674"/>
                    <a:pt x="19785" y="10192"/>
                    <a:pt x="18837" y="9993"/>
                  </a:cubicBezTo>
                  <a:lnTo>
                    <a:pt x="18837" y="9993"/>
                  </a:lnTo>
                  <a:cubicBezTo>
                    <a:pt x="19091" y="10230"/>
                    <a:pt x="19284" y="10361"/>
                    <a:pt x="19412" y="10538"/>
                  </a:cubicBezTo>
                  <a:cubicBezTo>
                    <a:pt x="19642" y="10856"/>
                    <a:pt x="19913" y="11176"/>
                    <a:pt x="20028" y="11540"/>
                  </a:cubicBezTo>
                  <a:cubicBezTo>
                    <a:pt x="20263" y="12271"/>
                    <a:pt x="19979" y="12709"/>
                    <a:pt x="19241" y="12930"/>
                  </a:cubicBezTo>
                  <a:cubicBezTo>
                    <a:pt x="19098" y="12972"/>
                    <a:pt x="18959" y="13029"/>
                    <a:pt x="18786" y="13089"/>
                  </a:cubicBezTo>
                  <a:cubicBezTo>
                    <a:pt x="19044" y="13768"/>
                    <a:pt x="19298" y="14400"/>
                    <a:pt x="18589" y="14931"/>
                  </a:cubicBezTo>
                  <a:cubicBezTo>
                    <a:pt x="18139" y="15269"/>
                    <a:pt x="17642" y="15351"/>
                    <a:pt x="17139" y="15351"/>
                  </a:cubicBezTo>
                  <a:cubicBezTo>
                    <a:pt x="16999" y="15351"/>
                    <a:pt x="16859" y="15344"/>
                    <a:pt x="16719" y="15335"/>
                  </a:cubicBezTo>
                  <a:cubicBezTo>
                    <a:pt x="16716" y="15343"/>
                    <a:pt x="16712" y="15351"/>
                    <a:pt x="16709" y="15359"/>
                  </a:cubicBezTo>
                  <a:cubicBezTo>
                    <a:pt x="16703" y="15348"/>
                    <a:pt x="16693" y="15337"/>
                    <a:pt x="16681" y="15326"/>
                  </a:cubicBezTo>
                  <a:cubicBezTo>
                    <a:pt x="16430" y="15100"/>
                    <a:pt x="16213" y="14847"/>
                    <a:pt x="16032" y="14566"/>
                  </a:cubicBezTo>
                  <a:cubicBezTo>
                    <a:pt x="16216" y="14495"/>
                    <a:pt x="16377" y="14410"/>
                    <a:pt x="16512" y="14310"/>
                  </a:cubicBezTo>
                  <a:lnTo>
                    <a:pt x="17022" y="14626"/>
                  </a:lnTo>
                  <a:cubicBezTo>
                    <a:pt x="17047" y="14642"/>
                    <a:pt x="17072" y="14648"/>
                    <a:pt x="17095" y="14648"/>
                  </a:cubicBezTo>
                  <a:cubicBezTo>
                    <a:pt x="17220" y="14648"/>
                    <a:pt x="17302" y="14457"/>
                    <a:pt x="17167" y="14375"/>
                  </a:cubicBezTo>
                  <a:cubicBezTo>
                    <a:pt x="17024" y="14287"/>
                    <a:pt x="16880" y="14198"/>
                    <a:pt x="16736" y="14110"/>
                  </a:cubicBezTo>
                  <a:cubicBezTo>
                    <a:pt x="16896" y="13933"/>
                    <a:pt x="16995" y="13724"/>
                    <a:pt x="17031" y="13484"/>
                  </a:cubicBezTo>
                  <a:cubicBezTo>
                    <a:pt x="17249" y="13595"/>
                    <a:pt x="17467" y="13704"/>
                    <a:pt x="17685" y="13813"/>
                  </a:cubicBezTo>
                  <a:cubicBezTo>
                    <a:pt x="17709" y="13824"/>
                    <a:pt x="17732" y="13830"/>
                    <a:pt x="17753" y="13830"/>
                  </a:cubicBezTo>
                  <a:cubicBezTo>
                    <a:pt x="17886" y="13830"/>
                    <a:pt x="17975" y="13635"/>
                    <a:pt x="17831" y="13563"/>
                  </a:cubicBezTo>
                  <a:cubicBezTo>
                    <a:pt x="17570" y="13432"/>
                    <a:pt x="17308" y="13301"/>
                    <a:pt x="17047" y="13170"/>
                  </a:cubicBezTo>
                  <a:cubicBezTo>
                    <a:pt x="17041" y="13029"/>
                    <a:pt x="17017" y="12881"/>
                    <a:pt x="16976" y="12723"/>
                  </a:cubicBezTo>
                  <a:lnTo>
                    <a:pt x="16976" y="12723"/>
                  </a:lnTo>
                  <a:cubicBezTo>
                    <a:pt x="17505" y="12859"/>
                    <a:pt x="18039" y="12952"/>
                    <a:pt x="18584" y="13007"/>
                  </a:cubicBezTo>
                  <a:cubicBezTo>
                    <a:pt x="18590" y="13008"/>
                    <a:pt x="18596" y="13008"/>
                    <a:pt x="18601" y="13008"/>
                  </a:cubicBezTo>
                  <a:cubicBezTo>
                    <a:pt x="18769" y="13008"/>
                    <a:pt x="18762" y="12736"/>
                    <a:pt x="18584" y="12718"/>
                  </a:cubicBezTo>
                  <a:cubicBezTo>
                    <a:pt x="18039" y="12663"/>
                    <a:pt x="17504" y="12563"/>
                    <a:pt x="16975" y="12424"/>
                  </a:cubicBezTo>
                  <a:cubicBezTo>
                    <a:pt x="16960" y="12421"/>
                    <a:pt x="16947" y="12419"/>
                    <a:pt x="16935" y="12419"/>
                  </a:cubicBezTo>
                  <a:cubicBezTo>
                    <a:pt x="16924" y="12419"/>
                    <a:pt x="16914" y="12420"/>
                    <a:pt x="16903" y="12423"/>
                  </a:cubicBezTo>
                  <a:cubicBezTo>
                    <a:pt x="16902" y="12385"/>
                    <a:pt x="16902" y="12345"/>
                    <a:pt x="16899" y="12309"/>
                  </a:cubicBezTo>
                  <a:cubicBezTo>
                    <a:pt x="17036" y="12134"/>
                    <a:pt x="17161" y="11955"/>
                    <a:pt x="17264" y="11770"/>
                  </a:cubicBezTo>
                  <a:cubicBezTo>
                    <a:pt x="17635" y="11864"/>
                    <a:pt x="18009" y="11911"/>
                    <a:pt x="18389" y="11911"/>
                  </a:cubicBezTo>
                  <a:cubicBezTo>
                    <a:pt x="18472" y="11911"/>
                    <a:pt x="18555" y="11909"/>
                    <a:pt x="18638" y="11905"/>
                  </a:cubicBezTo>
                  <a:cubicBezTo>
                    <a:pt x="18819" y="11895"/>
                    <a:pt x="18824" y="11615"/>
                    <a:pt x="18648" y="11615"/>
                  </a:cubicBezTo>
                  <a:cubicBezTo>
                    <a:pt x="18645" y="11615"/>
                    <a:pt x="18641" y="11615"/>
                    <a:pt x="18638" y="11616"/>
                  </a:cubicBezTo>
                  <a:cubicBezTo>
                    <a:pt x="18558" y="11620"/>
                    <a:pt x="18479" y="11622"/>
                    <a:pt x="18400" y="11622"/>
                  </a:cubicBezTo>
                  <a:cubicBezTo>
                    <a:pt x="18059" y="11622"/>
                    <a:pt x="17724" y="11583"/>
                    <a:pt x="17392" y="11503"/>
                  </a:cubicBezTo>
                  <a:cubicBezTo>
                    <a:pt x="17480" y="11282"/>
                    <a:pt x="17531" y="11052"/>
                    <a:pt x="17526" y="10802"/>
                  </a:cubicBezTo>
                  <a:cubicBezTo>
                    <a:pt x="17652" y="10707"/>
                    <a:pt x="17790" y="10630"/>
                    <a:pt x="17937" y="10567"/>
                  </a:cubicBezTo>
                  <a:cubicBezTo>
                    <a:pt x="18086" y="10503"/>
                    <a:pt x="17992" y="10304"/>
                    <a:pt x="17853" y="10304"/>
                  </a:cubicBezTo>
                  <a:cubicBezTo>
                    <a:pt x="17833" y="10304"/>
                    <a:pt x="17812" y="10308"/>
                    <a:pt x="17791" y="10317"/>
                  </a:cubicBezTo>
                  <a:cubicBezTo>
                    <a:pt x="17684" y="10363"/>
                    <a:pt x="17583" y="10418"/>
                    <a:pt x="17488" y="10480"/>
                  </a:cubicBezTo>
                  <a:cubicBezTo>
                    <a:pt x="17350" y="9816"/>
                    <a:pt x="16945" y="9388"/>
                    <a:pt x="16300" y="9273"/>
                  </a:cubicBezTo>
                  <a:cubicBezTo>
                    <a:pt x="16224" y="8815"/>
                    <a:pt x="16159" y="8425"/>
                    <a:pt x="16096" y="8035"/>
                  </a:cubicBezTo>
                  <a:cubicBezTo>
                    <a:pt x="17030" y="6766"/>
                    <a:pt x="16938" y="6314"/>
                    <a:pt x="15676" y="6052"/>
                  </a:cubicBezTo>
                  <a:cubicBezTo>
                    <a:pt x="15780" y="5779"/>
                    <a:pt x="15905" y="5514"/>
                    <a:pt x="15979" y="5234"/>
                  </a:cubicBezTo>
                  <a:cubicBezTo>
                    <a:pt x="16186" y="4466"/>
                    <a:pt x="15872" y="4048"/>
                    <a:pt x="15089" y="4019"/>
                  </a:cubicBezTo>
                  <a:cubicBezTo>
                    <a:pt x="15046" y="4018"/>
                    <a:pt x="15004" y="4017"/>
                    <a:pt x="14961" y="4017"/>
                  </a:cubicBezTo>
                  <a:cubicBezTo>
                    <a:pt x="14873" y="4017"/>
                    <a:pt x="14781" y="4019"/>
                    <a:pt x="14675" y="4019"/>
                  </a:cubicBezTo>
                  <a:cubicBezTo>
                    <a:pt x="14743" y="3444"/>
                    <a:pt x="15051" y="3040"/>
                    <a:pt x="15400" y="2678"/>
                  </a:cubicBezTo>
                  <a:cubicBezTo>
                    <a:pt x="15595" y="2478"/>
                    <a:pt x="15833" y="2385"/>
                    <a:pt x="16084" y="2385"/>
                  </a:cubicBezTo>
                  <a:cubicBezTo>
                    <a:pt x="16227" y="2385"/>
                    <a:pt x="16375" y="2416"/>
                    <a:pt x="16520" y="2474"/>
                  </a:cubicBezTo>
                  <a:cubicBezTo>
                    <a:pt x="16922" y="2639"/>
                    <a:pt x="16989" y="3029"/>
                    <a:pt x="16997" y="3413"/>
                  </a:cubicBezTo>
                  <a:cubicBezTo>
                    <a:pt x="17000" y="3587"/>
                    <a:pt x="16956" y="3760"/>
                    <a:pt x="16922" y="4021"/>
                  </a:cubicBezTo>
                  <a:cubicBezTo>
                    <a:pt x="17246" y="3879"/>
                    <a:pt x="17475" y="3765"/>
                    <a:pt x="17715" y="3678"/>
                  </a:cubicBezTo>
                  <a:cubicBezTo>
                    <a:pt x="17854" y="3628"/>
                    <a:pt x="17994" y="3598"/>
                    <a:pt x="18130" y="3598"/>
                  </a:cubicBezTo>
                  <a:cubicBezTo>
                    <a:pt x="18333" y="3598"/>
                    <a:pt x="18526" y="3665"/>
                    <a:pt x="18690" y="3828"/>
                  </a:cubicBezTo>
                  <a:cubicBezTo>
                    <a:pt x="18962" y="4098"/>
                    <a:pt x="18981" y="4444"/>
                    <a:pt x="18853" y="4798"/>
                  </a:cubicBezTo>
                  <a:cubicBezTo>
                    <a:pt x="18766" y="5040"/>
                    <a:pt x="18682" y="5281"/>
                    <a:pt x="18597" y="5525"/>
                  </a:cubicBezTo>
                  <a:cubicBezTo>
                    <a:pt x="19579" y="5809"/>
                    <a:pt x="19758" y="6335"/>
                    <a:pt x="19184" y="7156"/>
                  </a:cubicBezTo>
                  <a:cubicBezTo>
                    <a:pt x="19064" y="7329"/>
                    <a:pt x="18895" y="7468"/>
                    <a:pt x="18741" y="7614"/>
                  </a:cubicBezTo>
                  <a:cubicBezTo>
                    <a:pt x="18616" y="7733"/>
                    <a:pt x="18478" y="7840"/>
                    <a:pt x="18325" y="7971"/>
                  </a:cubicBezTo>
                  <a:cubicBezTo>
                    <a:pt x="19036" y="8289"/>
                    <a:pt x="19142" y="8674"/>
                    <a:pt x="18684" y="9197"/>
                  </a:cubicBezTo>
                  <a:cubicBezTo>
                    <a:pt x="18502" y="9406"/>
                    <a:pt x="18256" y="9559"/>
                    <a:pt x="17990" y="9778"/>
                  </a:cubicBezTo>
                  <a:cubicBezTo>
                    <a:pt x="18101" y="9812"/>
                    <a:pt x="18201" y="9826"/>
                    <a:pt x="18292" y="9826"/>
                  </a:cubicBezTo>
                  <a:cubicBezTo>
                    <a:pt x="18658" y="9826"/>
                    <a:pt x="18883" y="9588"/>
                    <a:pt x="19080" y="9339"/>
                  </a:cubicBezTo>
                  <a:cubicBezTo>
                    <a:pt x="19477" y="8840"/>
                    <a:pt x="19363" y="8302"/>
                    <a:pt x="19079" y="7826"/>
                  </a:cubicBezTo>
                  <a:cubicBezTo>
                    <a:pt x="20069" y="6613"/>
                    <a:pt x="20069" y="5920"/>
                    <a:pt x="19112" y="5232"/>
                  </a:cubicBezTo>
                  <a:cubicBezTo>
                    <a:pt x="19311" y="4699"/>
                    <a:pt x="19458" y="4150"/>
                    <a:pt x="19055" y="3642"/>
                  </a:cubicBezTo>
                  <a:cubicBezTo>
                    <a:pt x="18815" y="3341"/>
                    <a:pt x="18519" y="3272"/>
                    <a:pt x="18210" y="3272"/>
                  </a:cubicBezTo>
                  <a:cubicBezTo>
                    <a:pt x="17954" y="3272"/>
                    <a:pt x="17689" y="3319"/>
                    <a:pt x="17439" y="3323"/>
                  </a:cubicBezTo>
                  <a:cubicBezTo>
                    <a:pt x="17168" y="2420"/>
                    <a:pt x="16863" y="2023"/>
                    <a:pt x="16310" y="2023"/>
                  </a:cubicBezTo>
                  <a:cubicBezTo>
                    <a:pt x="16013" y="2023"/>
                    <a:pt x="15646" y="2137"/>
                    <a:pt x="15175" y="2348"/>
                  </a:cubicBezTo>
                  <a:cubicBezTo>
                    <a:pt x="14924" y="1944"/>
                    <a:pt x="14739" y="1492"/>
                    <a:pt x="14422" y="1173"/>
                  </a:cubicBezTo>
                  <a:cubicBezTo>
                    <a:pt x="14273" y="1024"/>
                    <a:pt x="14118" y="970"/>
                    <a:pt x="13959" y="970"/>
                  </a:cubicBezTo>
                  <a:cubicBezTo>
                    <a:pt x="13649" y="970"/>
                    <a:pt x="13329" y="1176"/>
                    <a:pt x="13026" y="1283"/>
                  </a:cubicBezTo>
                  <a:cubicBezTo>
                    <a:pt x="12888" y="1069"/>
                    <a:pt x="12785" y="881"/>
                    <a:pt x="12659" y="712"/>
                  </a:cubicBezTo>
                  <a:cubicBezTo>
                    <a:pt x="12303" y="234"/>
                    <a:pt x="11871" y="0"/>
                    <a:pt x="11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 flipH="1">
              <a:off x="8599850" y="4236400"/>
              <a:ext cx="1120300" cy="545475"/>
            </a:xfrm>
            <a:custGeom>
              <a:avLst/>
              <a:gdLst/>
              <a:ahLst/>
              <a:cxnLst/>
              <a:rect l="l" t="t" r="r" b="b"/>
              <a:pathLst>
                <a:path w="44812" h="21819" extrusionOk="0">
                  <a:moveTo>
                    <a:pt x="27246" y="2005"/>
                  </a:moveTo>
                  <a:cubicBezTo>
                    <a:pt x="28665" y="2015"/>
                    <a:pt x="30064" y="2389"/>
                    <a:pt x="30835" y="3247"/>
                  </a:cubicBezTo>
                  <a:lnTo>
                    <a:pt x="30837" y="3247"/>
                  </a:lnTo>
                  <a:cubicBezTo>
                    <a:pt x="30635" y="3307"/>
                    <a:pt x="30466" y="3373"/>
                    <a:pt x="30290" y="3406"/>
                  </a:cubicBezTo>
                  <a:cubicBezTo>
                    <a:pt x="30030" y="3457"/>
                    <a:pt x="29769" y="3506"/>
                    <a:pt x="29507" y="3555"/>
                  </a:cubicBezTo>
                  <a:cubicBezTo>
                    <a:pt x="29442" y="3207"/>
                    <a:pt x="29336" y="2868"/>
                    <a:pt x="29192" y="2536"/>
                  </a:cubicBezTo>
                  <a:cubicBezTo>
                    <a:pt x="29169" y="2482"/>
                    <a:pt x="29128" y="2460"/>
                    <a:pt x="29086" y="2460"/>
                  </a:cubicBezTo>
                  <a:cubicBezTo>
                    <a:pt x="28993" y="2460"/>
                    <a:pt x="28892" y="2565"/>
                    <a:pt x="28943" y="2681"/>
                  </a:cubicBezTo>
                  <a:cubicBezTo>
                    <a:pt x="29074" y="2983"/>
                    <a:pt x="29167" y="3291"/>
                    <a:pt x="29226" y="3607"/>
                  </a:cubicBezTo>
                  <a:cubicBezTo>
                    <a:pt x="28846" y="3678"/>
                    <a:pt x="28469" y="3749"/>
                    <a:pt x="28091" y="3820"/>
                  </a:cubicBezTo>
                  <a:cubicBezTo>
                    <a:pt x="27916" y="3168"/>
                    <a:pt x="27635" y="2561"/>
                    <a:pt x="27246" y="2005"/>
                  </a:cubicBezTo>
                  <a:close/>
                  <a:moveTo>
                    <a:pt x="26962" y="2008"/>
                  </a:moveTo>
                  <a:cubicBezTo>
                    <a:pt x="26948" y="2043"/>
                    <a:pt x="26951" y="2084"/>
                    <a:pt x="26979" y="2127"/>
                  </a:cubicBezTo>
                  <a:cubicBezTo>
                    <a:pt x="27358" y="2662"/>
                    <a:pt x="27633" y="3242"/>
                    <a:pt x="27806" y="3875"/>
                  </a:cubicBezTo>
                  <a:cubicBezTo>
                    <a:pt x="27532" y="3927"/>
                    <a:pt x="27257" y="3983"/>
                    <a:pt x="26983" y="4038"/>
                  </a:cubicBezTo>
                  <a:cubicBezTo>
                    <a:pt x="26990" y="4016"/>
                    <a:pt x="26994" y="3992"/>
                    <a:pt x="26989" y="3967"/>
                  </a:cubicBezTo>
                  <a:cubicBezTo>
                    <a:pt x="26880" y="3231"/>
                    <a:pt x="26518" y="2578"/>
                    <a:pt x="25956" y="2097"/>
                  </a:cubicBezTo>
                  <a:cubicBezTo>
                    <a:pt x="26284" y="2048"/>
                    <a:pt x="26622" y="2018"/>
                    <a:pt x="26962" y="2008"/>
                  </a:cubicBezTo>
                  <a:close/>
                  <a:moveTo>
                    <a:pt x="25646" y="2149"/>
                  </a:moveTo>
                  <a:lnTo>
                    <a:pt x="25646" y="2149"/>
                  </a:lnTo>
                  <a:cubicBezTo>
                    <a:pt x="25643" y="2185"/>
                    <a:pt x="25656" y="2223"/>
                    <a:pt x="25695" y="2255"/>
                  </a:cubicBezTo>
                  <a:cubicBezTo>
                    <a:pt x="26256" y="2711"/>
                    <a:pt x="26603" y="3329"/>
                    <a:pt x="26709" y="4043"/>
                  </a:cubicBezTo>
                  <a:cubicBezTo>
                    <a:pt x="26712" y="4062"/>
                    <a:pt x="26719" y="4077"/>
                    <a:pt x="26725" y="4092"/>
                  </a:cubicBezTo>
                  <a:lnTo>
                    <a:pt x="26690" y="4098"/>
                  </a:lnTo>
                  <a:cubicBezTo>
                    <a:pt x="26581" y="4121"/>
                    <a:pt x="26480" y="4133"/>
                    <a:pt x="26383" y="4133"/>
                  </a:cubicBezTo>
                  <a:cubicBezTo>
                    <a:pt x="26168" y="4133"/>
                    <a:pt x="25972" y="4075"/>
                    <a:pt x="25752" y="3954"/>
                  </a:cubicBezTo>
                  <a:cubicBezTo>
                    <a:pt x="25078" y="3585"/>
                    <a:pt x="24367" y="3281"/>
                    <a:pt x="23601" y="2918"/>
                  </a:cubicBezTo>
                  <a:cubicBezTo>
                    <a:pt x="24120" y="2564"/>
                    <a:pt x="24845" y="2299"/>
                    <a:pt x="25646" y="2149"/>
                  </a:cubicBezTo>
                  <a:close/>
                  <a:moveTo>
                    <a:pt x="35854" y="353"/>
                  </a:moveTo>
                  <a:cubicBezTo>
                    <a:pt x="35969" y="353"/>
                    <a:pt x="36086" y="362"/>
                    <a:pt x="36206" y="380"/>
                  </a:cubicBezTo>
                  <a:cubicBezTo>
                    <a:pt x="37035" y="501"/>
                    <a:pt x="37389" y="1143"/>
                    <a:pt x="37035" y="1913"/>
                  </a:cubicBezTo>
                  <a:cubicBezTo>
                    <a:pt x="36781" y="2465"/>
                    <a:pt x="36376" y="2891"/>
                    <a:pt x="35844" y="3171"/>
                  </a:cubicBezTo>
                  <a:cubicBezTo>
                    <a:pt x="35449" y="3378"/>
                    <a:pt x="35035" y="3556"/>
                    <a:pt x="34617" y="3703"/>
                  </a:cubicBezTo>
                  <a:cubicBezTo>
                    <a:pt x="34168" y="3861"/>
                    <a:pt x="33754" y="4059"/>
                    <a:pt x="33375" y="4292"/>
                  </a:cubicBezTo>
                  <a:cubicBezTo>
                    <a:pt x="33214" y="3837"/>
                    <a:pt x="32950" y="3443"/>
                    <a:pt x="32595" y="3120"/>
                  </a:cubicBezTo>
                  <a:cubicBezTo>
                    <a:pt x="32762" y="2997"/>
                    <a:pt x="32911" y="2838"/>
                    <a:pt x="33050" y="2646"/>
                  </a:cubicBezTo>
                  <a:cubicBezTo>
                    <a:pt x="33506" y="2018"/>
                    <a:pt x="34054" y="1451"/>
                    <a:pt x="34591" y="884"/>
                  </a:cubicBezTo>
                  <a:cubicBezTo>
                    <a:pt x="34942" y="514"/>
                    <a:pt x="35374" y="353"/>
                    <a:pt x="35854" y="353"/>
                  </a:cubicBezTo>
                  <a:close/>
                  <a:moveTo>
                    <a:pt x="16933" y="5177"/>
                  </a:moveTo>
                  <a:lnTo>
                    <a:pt x="16620" y="5697"/>
                  </a:lnTo>
                  <a:cubicBezTo>
                    <a:pt x="16687" y="5734"/>
                    <a:pt x="16753" y="5772"/>
                    <a:pt x="16820" y="5812"/>
                  </a:cubicBezTo>
                  <a:cubicBezTo>
                    <a:pt x="16914" y="5632"/>
                    <a:pt x="17009" y="5452"/>
                    <a:pt x="17104" y="5273"/>
                  </a:cubicBezTo>
                  <a:cubicBezTo>
                    <a:pt x="17047" y="5240"/>
                    <a:pt x="16990" y="5208"/>
                    <a:pt x="16933" y="5177"/>
                  </a:cubicBezTo>
                  <a:close/>
                  <a:moveTo>
                    <a:pt x="19377" y="5820"/>
                  </a:moveTo>
                  <a:cubicBezTo>
                    <a:pt x="19190" y="5820"/>
                    <a:pt x="19190" y="6109"/>
                    <a:pt x="19377" y="6109"/>
                  </a:cubicBezTo>
                  <a:cubicBezTo>
                    <a:pt x="19563" y="6109"/>
                    <a:pt x="19563" y="5820"/>
                    <a:pt x="19377" y="5820"/>
                  </a:cubicBezTo>
                  <a:close/>
                  <a:moveTo>
                    <a:pt x="24499" y="6843"/>
                  </a:moveTo>
                  <a:cubicBezTo>
                    <a:pt x="24313" y="6843"/>
                    <a:pt x="24313" y="7132"/>
                    <a:pt x="24499" y="7132"/>
                  </a:cubicBezTo>
                  <a:cubicBezTo>
                    <a:pt x="24686" y="7132"/>
                    <a:pt x="24686" y="6843"/>
                    <a:pt x="24499" y="6843"/>
                  </a:cubicBezTo>
                  <a:close/>
                  <a:moveTo>
                    <a:pt x="33778" y="4556"/>
                  </a:moveTo>
                  <a:cubicBezTo>
                    <a:pt x="33802" y="4556"/>
                    <a:pt x="33826" y="4558"/>
                    <a:pt x="33847" y="4562"/>
                  </a:cubicBezTo>
                  <a:cubicBezTo>
                    <a:pt x="33887" y="4570"/>
                    <a:pt x="33926" y="4578"/>
                    <a:pt x="33966" y="4586"/>
                  </a:cubicBezTo>
                  <a:cubicBezTo>
                    <a:pt x="33536" y="5286"/>
                    <a:pt x="33318" y="6068"/>
                    <a:pt x="33321" y="6897"/>
                  </a:cubicBezTo>
                  <a:cubicBezTo>
                    <a:pt x="33322" y="6990"/>
                    <a:pt x="33395" y="7036"/>
                    <a:pt x="33468" y="7036"/>
                  </a:cubicBezTo>
                  <a:cubicBezTo>
                    <a:pt x="33540" y="7036"/>
                    <a:pt x="33611" y="6990"/>
                    <a:pt x="33610" y="6897"/>
                  </a:cubicBezTo>
                  <a:cubicBezTo>
                    <a:pt x="33607" y="6079"/>
                    <a:pt x="33828" y="5327"/>
                    <a:pt x="34271" y="4646"/>
                  </a:cubicBezTo>
                  <a:cubicBezTo>
                    <a:pt x="34917" y="4771"/>
                    <a:pt x="35563" y="4896"/>
                    <a:pt x="36187" y="5092"/>
                  </a:cubicBezTo>
                  <a:cubicBezTo>
                    <a:pt x="36853" y="5302"/>
                    <a:pt x="37112" y="6076"/>
                    <a:pt x="36939" y="6835"/>
                  </a:cubicBezTo>
                  <a:cubicBezTo>
                    <a:pt x="36790" y="7479"/>
                    <a:pt x="36422" y="7781"/>
                    <a:pt x="35680" y="7781"/>
                  </a:cubicBezTo>
                  <a:cubicBezTo>
                    <a:pt x="35650" y="7781"/>
                    <a:pt x="35619" y="7781"/>
                    <a:pt x="35588" y="7780"/>
                  </a:cubicBezTo>
                  <a:cubicBezTo>
                    <a:pt x="35177" y="7769"/>
                    <a:pt x="34737" y="7729"/>
                    <a:pt x="34369" y="7568"/>
                  </a:cubicBezTo>
                  <a:cubicBezTo>
                    <a:pt x="33538" y="7203"/>
                    <a:pt x="32743" y="6753"/>
                    <a:pt x="31886" y="6314"/>
                  </a:cubicBezTo>
                  <a:cubicBezTo>
                    <a:pt x="32284" y="5578"/>
                    <a:pt x="32873" y="5120"/>
                    <a:pt x="33459" y="4662"/>
                  </a:cubicBezTo>
                  <a:cubicBezTo>
                    <a:pt x="33539" y="4600"/>
                    <a:pt x="33668" y="4556"/>
                    <a:pt x="33778" y="4556"/>
                  </a:cubicBezTo>
                  <a:close/>
                  <a:moveTo>
                    <a:pt x="27515" y="6930"/>
                  </a:moveTo>
                  <a:cubicBezTo>
                    <a:pt x="27597" y="7251"/>
                    <a:pt x="27657" y="7481"/>
                    <a:pt x="27760" y="7883"/>
                  </a:cubicBezTo>
                  <a:lnTo>
                    <a:pt x="27760" y="7881"/>
                  </a:lnTo>
                  <a:cubicBezTo>
                    <a:pt x="27982" y="7504"/>
                    <a:pt x="28115" y="7278"/>
                    <a:pt x="28297" y="6970"/>
                  </a:cubicBezTo>
                  <a:cubicBezTo>
                    <a:pt x="28003" y="6954"/>
                    <a:pt x="27821" y="6944"/>
                    <a:pt x="27515" y="6930"/>
                  </a:cubicBezTo>
                  <a:close/>
                  <a:moveTo>
                    <a:pt x="13505" y="4963"/>
                  </a:moveTo>
                  <a:cubicBezTo>
                    <a:pt x="13481" y="4963"/>
                    <a:pt x="13456" y="4971"/>
                    <a:pt x="13430" y="4989"/>
                  </a:cubicBezTo>
                  <a:cubicBezTo>
                    <a:pt x="13153" y="5185"/>
                    <a:pt x="12894" y="5400"/>
                    <a:pt x="12654" y="5629"/>
                  </a:cubicBezTo>
                  <a:cubicBezTo>
                    <a:pt x="12504" y="5505"/>
                    <a:pt x="12349" y="5389"/>
                    <a:pt x="12187" y="5278"/>
                  </a:cubicBezTo>
                  <a:cubicBezTo>
                    <a:pt x="12161" y="5261"/>
                    <a:pt x="12135" y="5253"/>
                    <a:pt x="12111" y="5253"/>
                  </a:cubicBezTo>
                  <a:cubicBezTo>
                    <a:pt x="11991" y="5253"/>
                    <a:pt x="11912" y="5442"/>
                    <a:pt x="12040" y="5529"/>
                  </a:cubicBezTo>
                  <a:cubicBezTo>
                    <a:pt x="12182" y="5624"/>
                    <a:pt x="12318" y="5725"/>
                    <a:pt x="12449" y="5832"/>
                  </a:cubicBezTo>
                  <a:cubicBezTo>
                    <a:pt x="12228" y="6061"/>
                    <a:pt x="12022" y="6305"/>
                    <a:pt x="11834" y="6564"/>
                  </a:cubicBezTo>
                  <a:cubicBezTo>
                    <a:pt x="11675" y="6442"/>
                    <a:pt x="11515" y="6320"/>
                    <a:pt x="11356" y="6199"/>
                  </a:cubicBezTo>
                  <a:cubicBezTo>
                    <a:pt x="11330" y="6179"/>
                    <a:pt x="11304" y="6171"/>
                    <a:pt x="11279" y="6171"/>
                  </a:cubicBezTo>
                  <a:cubicBezTo>
                    <a:pt x="11166" y="6171"/>
                    <a:pt x="11089" y="6357"/>
                    <a:pt x="11210" y="6448"/>
                  </a:cubicBezTo>
                  <a:cubicBezTo>
                    <a:pt x="11364" y="6567"/>
                    <a:pt x="11517" y="6684"/>
                    <a:pt x="11672" y="6801"/>
                  </a:cubicBezTo>
                  <a:cubicBezTo>
                    <a:pt x="11624" y="6870"/>
                    <a:pt x="11578" y="6941"/>
                    <a:pt x="11533" y="7014"/>
                  </a:cubicBezTo>
                  <a:cubicBezTo>
                    <a:pt x="11466" y="7125"/>
                    <a:pt x="11566" y="7229"/>
                    <a:pt x="11666" y="7229"/>
                  </a:cubicBezTo>
                  <a:cubicBezTo>
                    <a:pt x="11710" y="7229"/>
                    <a:pt x="11754" y="7209"/>
                    <a:pt x="11784" y="7161"/>
                  </a:cubicBezTo>
                  <a:cubicBezTo>
                    <a:pt x="11822" y="7098"/>
                    <a:pt x="11861" y="7036"/>
                    <a:pt x="11901" y="6976"/>
                  </a:cubicBezTo>
                  <a:cubicBezTo>
                    <a:pt x="12376" y="7339"/>
                    <a:pt x="12852" y="7701"/>
                    <a:pt x="13327" y="8064"/>
                  </a:cubicBezTo>
                  <a:cubicBezTo>
                    <a:pt x="13353" y="8084"/>
                    <a:pt x="13379" y="8093"/>
                    <a:pt x="13403" y="8093"/>
                  </a:cubicBezTo>
                  <a:cubicBezTo>
                    <a:pt x="13517" y="8093"/>
                    <a:pt x="13594" y="7906"/>
                    <a:pt x="13474" y="7815"/>
                  </a:cubicBezTo>
                  <a:cubicBezTo>
                    <a:pt x="13003" y="7456"/>
                    <a:pt x="12534" y="7098"/>
                    <a:pt x="12063" y="6739"/>
                  </a:cubicBezTo>
                  <a:cubicBezTo>
                    <a:pt x="12248" y="6485"/>
                    <a:pt x="12449" y="6245"/>
                    <a:pt x="12667" y="6020"/>
                  </a:cubicBezTo>
                  <a:cubicBezTo>
                    <a:pt x="12891" y="6226"/>
                    <a:pt x="13098" y="6450"/>
                    <a:pt x="13284" y="6693"/>
                  </a:cubicBezTo>
                  <a:cubicBezTo>
                    <a:pt x="13317" y="6736"/>
                    <a:pt x="13362" y="6754"/>
                    <a:pt x="13407" y="6754"/>
                  </a:cubicBezTo>
                  <a:cubicBezTo>
                    <a:pt x="13513" y="6754"/>
                    <a:pt x="13616" y="6651"/>
                    <a:pt x="13536" y="6546"/>
                  </a:cubicBezTo>
                  <a:cubicBezTo>
                    <a:pt x="13332" y="6284"/>
                    <a:pt x="13111" y="6041"/>
                    <a:pt x="12871" y="5820"/>
                  </a:cubicBezTo>
                  <a:cubicBezTo>
                    <a:pt x="13090" y="5611"/>
                    <a:pt x="13325" y="5417"/>
                    <a:pt x="13575" y="5238"/>
                  </a:cubicBezTo>
                  <a:cubicBezTo>
                    <a:pt x="13700" y="5151"/>
                    <a:pt x="13622" y="4963"/>
                    <a:pt x="13505" y="4963"/>
                  </a:cubicBezTo>
                  <a:close/>
                  <a:moveTo>
                    <a:pt x="19326" y="8777"/>
                  </a:moveTo>
                  <a:cubicBezTo>
                    <a:pt x="19029" y="8895"/>
                    <a:pt x="18789" y="8914"/>
                    <a:pt x="18710" y="9037"/>
                  </a:cubicBezTo>
                  <a:cubicBezTo>
                    <a:pt x="18480" y="9393"/>
                    <a:pt x="18890" y="9473"/>
                    <a:pt x="19110" y="9742"/>
                  </a:cubicBezTo>
                  <a:cubicBezTo>
                    <a:pt x="19179" y="9432"/>
                    <a:pt x="19235" y="9184"/>
                    <a:pt x="19326" y="8777"/>
                  </a:cubicBezTo>
                  <a:close/>
                  <a:moveTo>
                    <a:pt x="5265" y="7281"/>
                  </a:moveTo>
                  <a:cubicBezTo>
                    <a:pt x="6167" y="7494"/>
                    <a:pt x="6142" y="8361"/>
                    <a:pt x="6702" y="8764"/>
                  </a:cubicBezTo>
                  <a:cubicBezTo>
                    <a:pt x="6927" y="8322"/>
                    <a:pt x="6579" y="7718"/>
                    <a:pt x="7122" y="7396"/>
                  </a:cubicBezTo>
                  <a:cubicBezTo>
                    <a:pt x="7614" y="7692"/>
                    <a:pt x="7230" y="8271"/>
                    <a:pt x="7555" y="8601"/>
                  </a:cubicBezTo>
                  <a:cubicBezTo>
                    <a:pt x="7743" y="8567"/>
                    <a:pt x="7939" y="8532"/>
                    <a:pt x="8137" y="8496"/>
                  </a:cubicBezTo>
                  <a:cubicBezTo>
                    <a:pt x="8152" y="8699"/>
                    <a:pt x="8214" y="8913"/>
                    <a:pt x="8174" y="9105"/>
                  </a:cubicBezTo>
                  <a:cubicBezTo>
                    <a:pt x="8107" y="9428"/>
                    <a:pt x="7974" y="9737"/>
                    <a:pt x="7877" y="10021"/>
                  </a:cubicBezTo>
                  <a:cubicBezTo>
                    <a:pt x="7165" y="10093"/>
                    <a:pt x="6557" y="10138"/>
                    <a:pt x="5955" y="10219"/>
                  </a:cubicBezTo>
                  <a:cubicBezTo>
                    <a:pt x="5859" y="10232"/>
                    <a:pt x="5766" y="10239"/>
                    <a:pt x="5675" y="10239"/>
                  </a:cubicBezTo>
                  <a:cubicBezTo>
                    <a:pt x="5352" y="10239"/>
                    <a:pt x="5065" y="10145"/>
                    <a:pt x="4821" y="9862"/>
                  </a:cubicBezTo>
                  <a:cubicBezTo>
                    <a:pt x="4925" y="9561"/>
                    <a:pt x="5095" y="9491"/>
                    <a:pt x="5293" y="9491"/>
                  </a:cubicBezTo>
                  <a:cubicBezTo>
                    <a:pt x="5462" y="9491"/>
                    <a:pt x="5651" y="9542"/>
                    <a:pt x="5836" y="9542"/>
                  </a:cubicBezTo>
                  <a:cubicBezTo>
                    <a:pt x="5909" y="9542"/>
                    <a:pt x="5980" y="9534"/>
                    <a:pt x="6050" y="9513"/>
                  </a:cubicBezTo>
                  <a:cubicBezTo>
                    <a:pt x="5868" y="9146"/>
                    <a:pt x="5671" y="8829"/>
                    <a:pt x="5549" y="8485"/>
                  </a:cubicBezTo>
                  <a:cubicBezTo>
                    <a:pt x="5424" y="8132"/>
                    <a:pt x="5374" y="7753"/>
                    <a:pt x="5265" y="7281"/>
                  </a:cubicBezTo>
                  <a:close/>
                  <a:moveTo>
                    <a:pt x="9504" y="10382"/>
                  </a:moveTo>
                  <a:cubicBezTo>
                    <a:pt x="9318" y="10382"/>
                    <a:pt x="9318" y="10671"/>
                    <a:pt x="9504" y="10671"/>
                  </a:cubicBezTo>
                  <a:cubicBezTo>
                    <a:pt x="9691" y="10671"/>
                    <a:pt x="9691" y="10382"/>
                    <a:pt x="9504" y="10382"/>
                  </a:cubicBezTo>
                  <a:close/>
                  <a:moveTo>
                    <a:pt x="11001" y="10848"/>
                  </a:moveTo>
                  <a:cubicBezTo>
                    <a:pt x="10890" y="10848"/>
                    <a:pt x="10790" y="10993"/>
                    <a:pt x="10893" y="11096"/>
                  </a:cubicBezTo>
                  <a:cubicBezTo>
                    <a:pt x="10923" y="11126"/>
                    <a:pt x="10955" y="11157"/>
                    <a:pt x="10986" y="11189"/>
                  </a:cubicBezTo>
                  <a:cubicBezTo>
                    <a:pt x="11016" y="11219"/>
                    <a:pt x="11049" y="11231"/>
                    <a:pt x="11082" y="11231"/>
                  </a:cubicBezTo>
                  <a:cubicBezTo>
                    <a:pt x="11193" y="11231"/>
                    <a:pt x="11292" y="11086"/>
                    <a:pt x="11190" y="10983"/>
                  </a:cubicBezTo>
                  <a:lnTo>
                    <a:pt x="11097" y="10890"/>
                  </a:lnTo>
                  <a:cubicBezTo>
                    <a:pt x="11067" y="10860"/>
                    <a:pt x="11033" y="10848"/>
                    <a:pt x="11001" y="10848"/>
                  </a:cubicBezTo>
                  <a:close/>
                  <a:moveTo>
                    <a:pt x="9411" y="12152"/>
                  </a:moveTo>
                  <a:cubicBezTo>
                    <a:pt x="9225" y="12152"/>
                    <a:pt x="9225" y="12441"/>
                    <a:pt x="9411" y="12441"/>
                  </a:cubicBezTo>
                  <a:cubicBezTo>
                    <a:pt x="9598" y="12441"/>
                    <a:pt x="9598" y="12152"/>
                    <a:pt x="9411" y="12152"/>
                  </a:cubicBezTo>
                  <a:close/>
                  <a:moveTo>
                    <a:pt x="14254" y="12152"/>
                  </a:moveTo>
                  <a:cubicBezTo>
                    <a:pt x="14068" y="12152"/>
                    <a:pt x="14068" y="12441"/>
                    <a:pt x="14254" y="12441"/>
                  </a:cubicBezTo>
                  <a:cubicBezTo>
                    <a:pt x="14441" y="12441"/>
                    <a:pt x="14441" y="12152"/>
                    <a:pt x="14254" y="12152"/>
                  </a:cubicBezTo>
                  <a:close/>
                  <a:moveTo>
                    <a:pt x="3972" y="9375"/>
                  </a:moveTo>
                  <a:cubicBezTo>
                    <a:pt x="4216" y="9375"/>
                    <a:pt x="4401" y="9483"/>
                    <a:pt x="4519" y="9766"/>
                  </a:cubicBezTo>
                  <a:cubicBezTo>
                    <a:pt x="4647" y="10070"/>
                    <a:pt x="4902" y="10322"/>
                    <a:pt x="5167" y="10690"/>
                  </a:cubicBezTo>
                  <a:cubicBezTo>
                    <a:pt x="4646" y="11094"/>
                    <a:pt x="4080" y="11547"/>
                    <a:pt x="3974" y="12345"/>
                  </a:cubicBezTo>
                  <a:cubicBezTo>
                    <a:pt x="3963" y="12422"/>
                    <a:pt x="3679" y="12521"/>
                    <a:pt x="3491" y="12521"/>
                  </a:cubicBezTo>
                  <a:cubicBezTo>
                    <a:pt x="3466" y="12521"/>
                    <a:pt x="3442" y="12520"/>
                    <a:pt x="3421" y="12516"/>
                  </a:cubicBezTo>
                  <a:cubicBezTo>
                    <a:pt x="3199" y="12473"/>
                    <a:pt x="3177" y="12252"/>
                    <a:pt x="3287" y="12042"/>
                  </a:cubicBezTo>
                  <a:cubicBezTo>
                    <a:pt x="3338" y="11945"/>
                    <a:pt x="3365" y="11836"/>
                    <a:pt x="3412" y="11708"/>
                  </a:cubicBezTo>
                  <a:cubicBezTo>
                    <a:pt x="3208" y="11611"/>
                    <a:pt x="3022" y="11519"/>
                    <a:pt x="2701" y="11364"/>
                  </a:cubicBezTo>
                  <a:cubicBezTo>
                    <a:pt x="3077" y="11102"/>
                    <a:pt x="3354" y="10908"/>
                    <a:pt x="3671" y="10686"/>
                  </a:cubicBezTo>
                  <a:cubicBezTo>
                    <a:pt x="3328" y="10522"/>
                    <a:pt x="3017" y="10374"/>
                    <a:pt x="2673" y="10208"/>
                  </a:cubicBezTo>
                  <a:cubicBezTo>
                    <a:pt x="2927" y="9565"/>
                    <a:pt x="3401" y="9390"/>
                    <a:pt x="3951" y="9375"/>
                  </a:cubicBezTo>
                  <a:cubicBezTo>
                    <a:pt x="3958" y="9375"/>
                    <a:pt x="3965" y="9375"/>
                    <a:pt x="3972" y="9375"/>
                  </a:cubicBezTo>
                  <a:close/>
                  <a:moveTo>
                    <a:pt x="19470" y="12525"/>
                  </a:moveTo>
                  <a:cubicBezTo>
                    <a:pt x="19284" y="12525"/>
                    <a:pt x="19284" y="12814"/>
                    <a:pt x="19470" y="12814"/>
                  </a:cubicBezTo>
                  <a:cubicBezTo>
                    <a:pt x="19656" y="12814"/>
                    <a:pt x="19656" y="12525"/>
                    <a:pt x="19470" y="12525"/>
                  </a:cubicBezTo>
                  <a:close/>
                  <a:moveTo>
                    <a:pt x="30552" y="12617"/>
                  </a:moveTo>
                  <a:cubicBezTo>
                    <a:pt x="30366" y="12617"/>
                    <a:pt x="30366" y="12906"/>
                    <a:pt x="30552" y="12906"/>
                  </a:cubicBezTo>
                  <a:cubicBezTo>
                    <a:pt x="30739" y="12906"/>
                    <a:pt x="30739" y="12617"/>
                    <a:pt x="30552" y="12617"/>
                  </a:cubicBezTo>
                  <a:close/>
                  <a:moveTo>
                    <a:pt x="17794" y="12896"/>
                  </a:moveTo>
                  <a:cubicBezTo>
                    <a:pt x="17608" y="12896"/>
                    <a:pt x="17608" y="13187"/>
                    <a:pt x="17794" y="13187"/>
                  </a:cubicBezTo>
                  <a:cubicBezTo>
                    <a:pt x="17979" y="13187"/>
                    <a:pt x="17981" y="12896"/>
                    <a:pt x="17794" y="12896"/>
                  </a:cubicBezTo>
                  <a:close/>
                  <a:moveTo>
                    <a:pt x="20400" y="12896"/>
                  </a:moveTo>
                  <a:cubicBezTo>
                    <a:pt x="20214" y="12896"/>
                    <a:pt x="20214" y="13187"/>
                    <a:pt x="20400" y="13187"/>
                  </a:cubicBezTo>
                  <a:cubicBezTo>
                    <a:pt x="20587" y="13187"/>
                    <a:pt x="20587" y="12896"/>
                    <a:pt x="20400" y="12896"/>
                  </a:cubicBezTo>
                  <a:close/>
                  <a:moveTo>
                    <a:pt x="29808" y="13083"/>
                  </a:moveTo>
                  <a:cubicBezTo>
                    <a:pt x="29622" y="13083"/>
                    <a:pt x="29622" y="13372"/>
                    <a:pt x="29808" y="13372"/>
                  </a:cubicBezTo>
                  <a:cubicBezTo>
                    <a:pt x="29993" y="13372"/>
                    <a:pt x="29995" y="13083"/>
                    <a:pt x="29808" y="13083"/>
                  </a:cubicBezTo>
                  <a:close/>
                  <a:moveTo>
                    <a:pt x="32900" y="10594"/>
                  </a:moveTo>
                  <a:cubicBezTo>
                    <a:pt x="33533" y="10594"/>
                    <a:pt x="34127" y="10826"/>
                    <a:pt x="34662" y="11236"/>
                  </a:cubicBezTo>
                  <a:cubicBezTo>
                    <a:pt x="35332" y="11748"/>
                    <a:pt x="35413" y="12475"/>
                    <a:pt x="35035" y="13372"/>
                  </a:cubicBezTo>
                  <a:cubicBezTo>
                    <a:pt x="34236" y="13309"/>
                    <a:pt x="33524" y="13252"/>
                    <a:pt x="32822" y="13196"/>
                  </a:cubicBezTo>
                  <a:cubicBezTo>
                    <a:pt x="32630" y="12421"/>
                    <a:pt x="32419" y="11579"/>
                    <a:pt x="32198" y="10688"/>
                  </a:cubicBezTo>
                  <a:cubicBezTo>
                    <a:pt x="32437" y="10625"/>
                    <a:pt x="32671" y="10594"/>
                    <a:pt x="32900" y="10594"/>
                  </a:cubicBezTo>
                  <a:close/>
                  <a:moveTo>
                    <a:pt x="4745" y="12791"/>
                  </a:moveTo>
                  <a:cubicBezTo>
                    <a:pt x="5334" y="12791"/>
                    <a:pt x="5942" y="12910"/>
                    <a:pt x="6562" y="13111"/>
                  </a:cubicBezTo>
                  <a:cubicBezTo>
                    <a:pt x="5172" y="13680"/>
                    <a:pt x="3674" y="13566"/>
                    <a:pt x="2221" y="13732"/>
                  </a:cubicBezTo>
                  <a:cubicBezTo>
                    <a:pt x="3007" y="13063"/>
                    <a:pt x="3855" y="12791"/>
                    <a:pt x="4745" y="12791"/>
                  </a:cubicBezTo>
                  <a:close/>
                  <a:moveTo>
                    <a:pt x="36646" y="11758"/>
                  </a:moveTo>
                  <a:cubicBezTo>
                    <a:pt x="37442" y="11758"/>
                    <a:pt x="38179" y="12255"/>
                    <a:pt x="38618" y="13211"/>
                  </a:cubicBezTo>
                  <a:cubicBezTo>
                    <a:pt x="37536" y="13500"/>
                    <a:pt x="36522" y="13793"/>
                    <a:pt x="35425" y="14029"/>
                  </a:cubicBezTo>
                  <a:cubicBezTo>
                    <a:pt x="35534" y="13255"/>
                    <a:pt x="35623" y="12637"/>
                    <a:pt x="35715" y="11982"/>
                  </a:cubicBezTo>
                  <a:cubicBezTo>
                    <a:pt x="36025" y="11832"/>
                    <a:pt x="36340" y="11758"/>
                    <a:pt x="36646" y="11758"/>
                  </a:cubicBezTo>
                  <a:close/>
                  <a:moveTo>
                    <a:pt x="7163" y="10463"/>
                  </a:moveTo>
                  <a:cubicBezTo>
                    <a:pt x="7351" y="10463"/>
                    <a:pt x="7545" y="10478"/>
                    <a:pt x="7742" y="10508"/>
                  </a:cubicBezTo>
                  <a:cubicBezTo>
                    <a:pt x="7697" y="11678"/>
                    <a:pt x="7462" y="12873"/>
                    <a:pt x="8002" y="14122"/>
                  </a:cubicBezTo>
                  <a:cubicBezTo>
                    <a:pt x="7418" y="13986"/>
                    <a:pt x="6946" y="13877"/>
                    <a:pt x="6377" y="13746"/>
                  </a:cubicBezTo>
                  <a:cubicBezTo>
                    <a:pt x="6807" y="13482"/>
                    <a:pt x="7176" y="13256"/>
                    <a:pt x="7546" y="13029"/>
                  </a:cubicBezTo>
                  <a:cubicBezTo>
                    <a:pt x="7533" y="12963"/>
                    <a:pt x="7519" y="12895"/>
                    <a:pt x="7506" y="12828"/>
                  </a:cubicBezTo>
                  <a:cubicBezTo>
                    <a:pt x="6487" y="12659"/>
                    <a:pt x="5469" y="12492"/>
                    <a:pt x="4393" y="12315"/>
                  </a:cubicBezTo>
                  <a:cubicBezTo>
                    <a:pt x="4823" y="11151"/>
                    <a:pt x="5878" y="10463"/>
                    <a:pt x="7163" y="10463"/>
                  </a:cubicBezTo>
                  <a:close/>
                  <a:moveTo>
                    <a:pt x="26828" y="14015"/>
                  </a:moveTo>
                  <a:cubicBezTo>
                    <a:pt x="26641" y="14015"/>
                    <a:pt x="26641" y="14304"/>
                    <a:pt x="26828" y="14304"/>
                  </a:cubicBezTo>
                  <a:cubicBezTo>
                    <a:pt x="27014" y="14304"/>
                    <a:pt x="27014" y="14015"/>
                    <a:pt x="26828" y="14015"/>
                  </a:cubicBezTo>
                  <a:close/>
                  <a:moveTo>
                    <a:pt x="29063" y="14108"/>
                  </a:moveTo>
                  <a:cubicBezTo>
                    <a:pt x="28876" y="14108"/>
                    <a:pt x="28876" y="14397"/>
                    <a:pt x="29063" y="14397"/>
                  </a:cubicBezTo>
                  <a:cubicBezTo>
                    <a:pt x="29249" y="14397"/>
                    <a:pt x="29249" y="14108"/>
                    <a:pt x="29063" y="14108"/>
                  </a:cubicBezTo>
                  <a:close/>
                  <a:moveTo>
                    <a:pt x="20122" y="14387"/>
                  </a:moveTo>
                  <a:cubicBezTo>
                    <a:pt x="19936" y="14387"/>
                    <a:pt x="19936" y="14676"/>
                    <a:pt x="20122" y="14676"/>
                  </a:cubicBezTo>
                  <a:cubicBezTo>
                    <a:pt x="20307" y="14676"/>
                    <a:pt x="20309" y="14387"/>
                    <a:pt x="20122" y="14387"/>
                  </a:cubicBezTo>
                  <a:close/>
                  <a:moveTo>
                    <a:pt x="25616" y="14665"/>
                  </a:moveTo>
                  <a:cubicBezTo>
                    <a:pt x="25431" y="14665"/>
                    <a:pt x="25430" y="14954"/>
                    <a:pt x="25616" y="14954"/>
                  </a:cubicBezTo>
                  <a:cubicBezTo>
                    <a:pt x="25803" y="14954"/>
                    <a:pt x="25803" y="14665"/>
                    <a:pt x="25616" y="14665"/>
                  </a:cubicBezTo>
                  <a:close/>
                  <a:moveTo>
                    <a:pt x="2240" y="11151"/>
                  </a:moveTo>
                  <a:cubicBezTo>
                    <a:pt x="2532" y="11745"/>
                    <a:pt x="2761" y="12209"/>
                    <a:pt x="3000" y="12693"/>
                  </a:cubicBezTo>
                  <a:cubicBezTo>
                    <a:pt x="2360" y="13185"/>
                    <a:pt x="1651" y="13329"/>
                    <a:pt x="1272" y="14078"/>
                  </a:cubicBezTo>
                  <a:lnTo>
                    <a:pt x="3260" y="14078"/>
                  </a:lnTo>
                  <a:cubicBezTo>
                    <a:pt x="3309" y="14629"/>
                    <a:pt x="3350" y="15111"/>
                    <a:pt x="3399" y="15664"/>
                  </a:cubicBezTo>
                  <a:cubicBezTo>
                    <a:pt x="2319" y="15324"/>
                    <a:pt x="1463" y="14793"/>
                    <a:pt x="820" y="13950"/>
                  </a:cubicBezTo>
                  <a:cubicBezTo>
                    <a:pt x="416" y="13422"/>
                    <a:pt x="392" y="13113"/>
                    <a:pt x="815" y="12596"/>
                  </a:cubicBezTo>
                  <a:cubicBezTo>
                    <a:pt x="1213" y="12108"/>
                    <a:pt x="1700" y="11693"/>
                    <a:pt x="2240" y="11151"/>
                  </a:cubicBezTo>
                  <a:close/>
                  <a:moveTo>
                    <a:pt x="33698" y="13585"/>
                  </a:moveTo>
                  <a:cubicBezTo>
                    <a:pt x="34431" y="13585"/>
                    <a:pt x="35026" y="13836"/>
                    <a:pt x="35463" y="14520"/>
                  </a:cubicBezTo>
                  <a:cubicBezTo>
                    <a:pt x="35798" y="15043"/>
                    <a:pt x="35776" y="15503"/>
                    <a:pt x="35443" y="15991"/>
                  </a:cubicBezTo>
                  <a:cubicBezTo>
                    <a:pt x="35274" y="16239"/>
                    <a:pt x="35116" y="16496"/>
                    <a:pt x="34907" y="16818"/>
                  </a:cubicBezTo>
                  <a:cubicBezTo>
                    <a:pt x="34667" y="16818"/>
                    <a:pt x="34420" y="16815"/>
                    <a:pt x="34172" y="16815"/>
                  </a:cubicBezTo>
                  <a:cubicBezTo>
                    <a:pt x="34006" y="16815"/>
                    <a:pt x="33840" y="16816"/>
                    <a:pt x="33674" y="16822"/>
                  </a:cubicBezTo>
                  <a:cubicBezTo>
                    <a:pt x="33639" y="16823"/>
                    <a:pt x="33605" y="16823"/>
                    <a:pt x="33572" y="16823"/>
                  </a:cubicBezTo>
                  <a:cubicBezTo>
                    <a:pt x="33123" y="16823"/>
                    <a:pt x="32744" y="16726"/>
                    <a:pt x="32453" y="16296"/>
                  </a:cubicBezTo>
                  <a:cubicBezTo>
                    <a:pt x="32293" y="16059"/>
                    <a:pt x="31985" y="15902"/>
                    <a:pt x="31715" y="15768"/>
                  </a:cubicBezTo>
                  <a:cubicBezTo>
                    <a:pt x="31326" y="15575"/>
                    <a:pt x="31276" y="15304"/>
                    <a:pt x="31426" y="14943"/>
                  </a:cubicBezTo>
                  <a:cubicBezTo>
                    <a:pt x="31446" y="14891"/>
                    <a:pt x="31470" y="14841"/>
                    <a:pt x="31494" y="14790"/>
                  </a:cubicBezTo>
                  <a:cubicBezTo>
                    <a:pt x="31900" y="13983"/>
                    <a:pt x="32592" y="13651"/>
                    <a:pt x="33460" y="13593"/>
                  </a:cubicBezTo>
                  <a:cubicBezTo>
                    <a:pt x="33541" y="13587"/>
                    <a:pt x="33621" y="13585"/>
                    <a:pt x="33698" y="13585"/>
                  </a:cubicBezTo>
                  <a:close/>
                  <a:moveTo>
                    <a:pt x="41459" y="12827"/>
                  </a:moveTo>
                  <a:cubicBezTo>
                    <a:pt x="42156" y="13955"/>
                    <a:pt x="41780" y="15236"/>
                    <a:pt x="40366" y="16431"/>
                  </a:cubicBezTo>
                  <a:cubicBezTo>
                    <a:pt x="39821" y="15709"/>
                    <a:pt x="39165" y="15435"/>
                    <a:pt x="38449" y="15435"/>
                  </a:cubicBezTo>
                  <a:cubicBezTo>
                    <a:pt x="38014" y="15435"/>
                    <a:pt x="37556" y="15536"/>
                    <a:pt x="37087" y="15700"/>
                  </a:cubicBezTo>
                  <a:cubicBezTo>
                    <a:pt x="36555" y="15885"/>
                    <a:pt x="36068" y="16166"/>
                    <a:pt x="35793" y="16694"/>
                  </a:cubicBezTo>
                  <a:cubicBezTo>
                    <a:pt x="35726" y="16822"/>
                    <a:pt x="35653" y="16898"/>
                    <a:pt x="35538" y="16898"/>
                  </a:cubicBezTo>
                  <a:cubicBezTo>
                    <a:pt x="35460" y="16898"/>
                    <a:pt x="35362" y="16863"/>
                    <a:pt x="35233" y="16785"/>
                  </a:cubicBezTo>
                  <a:cubicBezTo>
                    <a:pt x="35958" y="16071"/>
                    <a:pt x="36117" y="15275"/>
                    <a:pt x="35817" y="14324"/>
                  </a:cubicBezTo>
                  <a:cubicBezTo>
                    <a:pt x="37706" y="13822"/>
                    <a:pt x="39581" y="13326"/>
                    <a:pt x="41459" y="12827"/>
                  </a:cubicBezTo>
                  <a:close/>
                  <a:moveTo>
                    <a:pt x="32336" y="3273"/>
                  </a:moveTo>
                  <a:cubicBezTo>
                    <a:pt x="32709" y="3586"/>
                    <a:pt x="32977" y="3994"/>
                    <a:pt x="33126" y="4457"/>
                  </a:cubicBezTo>
                  <a:cubicBezTo>
                    <a:pt x="32385" y="4970"/>
                    <a:pt x="31788" y="5640"/>
                    <a:pt x="31328" y="6461"/>
                  </a:cubicBezTo>
                  <a:cubicBezTo>
                    <a:pt x="31165" y="6325"/>
                    <a:pt x="31001" y="6189"/>
                    <a:pt x="30837" y="6054"/>
                  </a:cubicBezTo>
                  <a:cubicBezTo>
                    <a:pt x="30807" y="6028"/>
                    <a:pt x="30774" y="6018"/>
                    <a:pt x="30742" y="6018"/>
                  </a:cubicBezTo>
                  <a:cubicBezTo>
                    <a:pt x="30623" y="6018"/>
                    <a:pt x="30519" y="6164"/>
                    <a:pt x="30631" y="6257"/>
                  </a:cubicBezTo>
                  <a:cubicBezTo>
                    <a:pt x="30818" y="6412"/>
                    <a:pt x="31004" y="6567"/>
                    <a:pt x="31191" y="6722"/>
                  </a:cubicBezTo>
                  <a:cubicBezTo>
                    <a:pt x="31176" y="6749"/>
                    <a:pt x="31164" y="6775"/>
                    <a:pt x="31150" y="6804"/>
                  </a:cubicBezTo>
                  <a:cubicBezTo>
                    <a:pt x="30126" y="8900"/>
                    <a:pt x="28930" y="10874"/>
                    <a:pt x="27261" y="12530"/>
                  </a:cubicBezTo>
                  <a:cubicBezTo>
                    <a:pt x="27115" y="12675"/>
                    <a:pt x="27005" y="12855"/>
                    <a:pt x="26878" y="13019"/>
                  </a:cubicBezTo>
                  <a:cubicBezTo>
                    <a:pt x="28354" y="12298"/>
                    <a:pt x="29129" y="10928"/>
                    <a:pt x="30058" y="9669"/>
                  </a:cubicBezTo>
                  <a:cubicBezTo>
                    <a:pt x="30955" y="10165"/>
                    <a:pt x="31676" y="10789"/>
                    <a:pt x="32045" y="11746"/>
                  </a:cubicBezTo>
                  <a:cubicBezTo>
                    <a:pt x="32361" y="12565"/>
                    <a:pt x="32347" y="13296"/>
                    <a:pt x="31630" y="13959"/>
                  </a:cubicBezTo>
                  <a:cubicBezTo>
                    <a:pt x="31281" y="14283"/>
                    <a:pt x="31091" y="14778"/>
                    <a:pt x="30774" y="15283"/>
                  </a:cubicBezTo>
                  <a:cubicBezTo>
                    <a:pt x="30379" y="15202"/>
                    <a:pt x="29995" y="15161"/>
                    <a:pt x="29624" y="15161"/>
                  </a:cubicBezTo>
                  <a:cubicBezTo>
                    <a:pt x="28104" y="15161"/>
                    <a:pt x="26802" y="15844"/>
                    <a:pt x="25844" y="17231"/>
                  </a:cubicBezTo>
                  <a:cubicBezTo>
                    <a:pt x="25405" y="16986"/>
                    <a:pt x="25005" y="16763"/>
                    <a:pt x="24605" y="16542"/>
                  </a:cubicBezTo>
                  <a:cubicBezTo>
                    <a:pt x="24556" y="16515"/>
                    <a:pt x="24496" y="16502"/>
                    <a:pt x="24455" y="16468"/>
                  </a:cubicBezTo>
                  <a:cubicBezTo>
                    <a:pt x="23018" y="15275"/>
                    <a:pt x="21753" y="13974"/>
                    <a:pt x="21263" y="12168"/>
                  </a:cubicBezTo>
                  <a:lnTo>
                    <a:pt x="21263" y="12168"/>
                  </a:lnTo>
                  <a:cubicBezTo>
                    <a:pt x="21828" y="12751"/>
                    <a:pt x="22591" y="13064"/>
                    <a:pt x="23394" y="13064"/>
                  </a:cubicBezTo>
                  <a:cubicBezTo>
                    <a:pt x="23559" y="13064"/>
                    <a:pt x="23725" y="13051"/>
                    <a:pt x="23891" y="13024"/>
                  </a:cubicBezTo>
                  <a:cubicBezTo>
                    <a:pt x="24065" y="12997"/>
                    <a:pt x="24004" y="12744"/>
                    <a:pt x="23841" y="12744"/>
                  </a:cubicBezTo>
                  <a:cubicBezTo>
                    <a:pt x="23832" y="12744"/>
                    <a:pt x="23823" y="12745"/>
                    <a:pt x="23814" y="12746"/>
                  </a:cubicBezTo>
                  <a:cubicBezTo>
                    <a:pt x="23670" y="12769"/>
                    <a:pt x="23527" y="12780"/>
                    <a:pt x="23385" y="12780"/>
                  </a:cubicBezTo>
                  <a:cubicBezTo>
                    <a:pt x="22554" y="12780"/>
                    <a:pt x="21780" y="12393"/>
                    <a:pt x="21257" y="11723"/>
                  </a:cubicBezTo>
                  <a:cubicBezTo>
                    <a:pt x="21228" y="11686"/>
                    <a:pt x="21194" y="11672"/>
                    <a:pt x="21161" y="11672"/>
                  </a:cubicBezTo>
                  <a:cubicBezTo>
                    <a:pt x="21158" y="11672"/>
                    <a:pt x="21154" y="11672"/>
                    <a:pt x="21151" y="11672"/>
                  </a:cubicBezTo>
                  <a:cubicBezTo>
                    <a:pt x="21127" y="11541"/>
                    <a:pt x="21107" y="11405"/>
                    <a:pt x="21091" y="11268"/>
                  </a:cubicBezTo>
                  <a:cubicBezTo>
                    <a:pt x="21080" y="11173"/>
                    <a:pt x="21072" y="11077"/>
                    <a:pt x="21064" y="10982"/>
                  </a:cubicBezTo>
                  <a:lnTo>
                    <a:pt x="21064" y="10982"/>
                  </a:lnTo>
                  <a:cubicBezTo>
                    <a:pt x="21558" y="11408"/>
                    <a:pt x="22162" y="11652"/>
                    <a:pt x="22822" y="11694"/>
                  </a:cubicBezTo>
                  <a:cubicBezTo>
                    <a:pt x="22826" y="11694"/>
                    <a:pt x="22830" y="11695"/>
                    <a:pt x="22834" y="11695"/>
                  </a:cubicBezTo>
                  <a:cubicBezTo>
                    <a:pt x="23008" y="11695"/>
                    <a:pt x="23004" y="11416"/>
                    <a:pt x="22822" y="11405"/>
                  </a:cubicBezTo>
                  <a:cubicBezTo>
                    <a:pt x="22147" y="11361"/>
                    <a:pt x="21549" y="11080"/>
                    <a:pt x="21076" y="10598"/>
                  </a:cubicBezTo>
                  <a:cubicBezTo>
                    <a:pt x="21065" y="10587"/>
                    <a:pt x="21054" y="10579"/>
                    <a:pt x="21043" y="10573"/>
                  </a:cubicBezTo>
                  <a:cubicBezTo>
                    <a:pt x="21035" y="10157"/>
                    <a:pt x="21064" y="9750"/>
                    <a:pt x="21132" y="9349"/>
                  </a:cubicBezTo>
                  <a:cubicBezTo>
                    <a:pt x="21296" y="9445"/>
                    <a:pt x="21460" y="9541"/>
                    <a:pt x="21625" y="9639"/>
                  </a:cubicBezTo>
                  <a:cubicBezTo>
                    <a:pt x="21649" y="9653"/>
                    <a:pt x="21674" y="9660"/>
                    <a:pt x="21696" y="9660"/>
                  </a:cubicBezTo>
                  <a:cubicBezTo>
                    <a:pt x="21823" y="9660"/>
                    <a:pt x="21907" y="9469"/>
                    <a:pt x="21772" y="9390"/>
                  </a:cubicBezTo>
                  <a:cubicBezTo>
                    <a:pt x="21577" y="9274"/>
                    <a:pt x="21385" y="9161"/>
                    <a:pt x="21192" y="9047"/>
                  </a:cubicBezTo>
                  <a:cubicBezTo>
                    <a:pt x="21321" y="8451"/>
                    <a:pt x="21541" y="7872"/>
                    <a:pt x="21854" y="7309"/>
                  </a:cubicBezTo>
                  <a:cubicBezTo>
                    <a:pt x="22454" y="6230"/>
                    <a:pt x="23364" y="5534"/>
                    <a:pt x="24490" y="5090"/>
                  </a:cubicBezTo>
                  <a:cubicBezTo>
                    <a:pt x="26032" y="4483"/>
                    <a:pt x="27659" y="4243"/>
                    <a:pt x="29273" y="3946"/>
                  </a:cubicBezTo>
                  <a:cubicBezTo>
                    <a:pt x="29286" y="4059"/>
                    <a:pt x="29292" y="4172"/>
                    <a:pt x="29295" y="4286"/>
                  </a:cubicBezTo>
                  <a:cubicBezTo>
                    <a:pt x="29297" y="4379"/>
                    <a:pt x="29371" y="4426"/>
                    <a:pt x="29443" y="4426"/>
                  </a:cubicBezTo>
                  <a:cubicBezTo>
                    <a:pt x="29515" y="4426"/>
                    <a:pt x="29587" y="4379"/>
                    <a:pt x="29584" y="4286"/>
                  </a:cubicBezTo>
                  <a:cubicBezTo>
                    <a:pt x="29581" y="4153"/>
                    <a:pt x="29571" y="4024"/>
                    <a:pt x="29557" y="3894"/>
                  </a:cubicBezTo>
                  <a:cubicBezTo>
                    <a:pt x="30399" y="3735"/>
                    <a:pt x="31240" y="3567"/>
                    <a:pt x="32070" y="3365"/>
                  </a:cubicBezTo>
                  <a:lnTo>
                    <a:pt x="32070" y="3367"/>
                  </a:lnTo>
                  <a:cubicBezTo>
                    <a:pt x="32165" y="3343"/>
                    <a:pt x="32252" y="3313"/>
                    <a:pt x="32336" y="3273"/>
                  </a:cubicBezTo>
                  <a:close/>
                  <a:moveTo>
                    <a:pt x="29762" y="15578"/>
                  </a:moveTo>
                  <a:cubicBezTo>
                    <a:pt x="30704" y="15578"/>
                    <a:pt x="31602" y="15864"/>
                    <a:pt x="32399" y="16746"/>
                  </a:cubicBezTo>
                  <a:cubicBezTo>
                    <a:pt x="31326" y="16822"/>
                    <a:pt x="30421" y="16874"/>
                    <a:pt x="29518" y="16949"/>
                  </a:cubicBezTo>
                  <a:cubicBezTo>
                    <a:pt x="28779" y="17011"/>
                    <a:pt x="28779" y="17024"/>
                    <a:pt x="28611" y="17856"/>
                  </a:cubicBezTo>
                  <a:lnTo>
                    <a:pt x="26000" y="17856"/>
                  </a:lnTo>
                  <a:cubicBezTo>
                    <a:pt x="26648" y="16536"/>
                    <a:pt x="27676" y="15803"/>
                    <a:pt x="29047" y="15627"/>
                  </a:cubicBezTo>
                  <a:cubicBezTo>
                    <a:pt x="29288" y="15596"/>
                    <a:pt x="29526" y="15578"/>
                    <a:pt x="29762" y="15578"/>
                  </a:cubicBezTo>
                  <a:close/>
                  <a:moveTo>
                    <a:pt x="3878" y="14015"/>
                  </a:moveTo>
                  <a:cubicBezTo>
                    <a:pt x="4993" y="14095"/>
                    <a:pt x="6149" y="14089"/>
                    <a:pt x="7288" y="14386"/>
                  </a:cubicBezTo>
                  <a:cubicBezTo>
                    <a:pt x="8459" y="14689"/>
                    <a:pt x="9335" y="15490"/>
                    <a:pt x="10348" y="16117"/>
                  </a:cubicBezTo>
                  <a:cubicBezTo>
                    <a:pt x="10476" y="16675"/>
                    <a:pt x="10610" y="17265"/>
                    <a:pt x="10754" y="17892"/>
                  </a:cubicBezTo>
                  <a:cubicBezTo>
                    <a:pt x="10657" y="17951"/>
                    <a:pt x="10566" y="17974"/>
                    <a:pt x="10476" y="17974"/>
                  </a:cubicBezTo>
                  <a:cubicBezTo>
                    <a:pt x="10269" y="17974"/>
                    <a:pt x="10071" y="17855"/>
                    <a:pt x="9830" y="17790"/>
                  </a:cubicBezTo>
                  <a:cubicBezTo>
                    <a:pt x="9988" y="17624"/>
                    <a:pt x="10081" y="17526"/>
                    <a:pt x="10196" y="17403"/>
                  </a:cubicBezTo>
                  <a:cubicBezTo>
                    <a:pt x="10123" y="17369"/>
                    <a:pt x="10048" y="17309"/>
                    <a:pt x="10001" y="17309"/>
                  </a:cubicBezTo>
                  <a:cubicBezTo>
                    <a:pt x="9994" y="17309"/>
                    <a:pt x="9988" y="17310"/>
                    <a:pt x="9983" y="17313"/>
                  </a:cubicBezTo>
                  <a:cubicBezTo>
                    <a:pt x="9668" y="17454"/>
                    <a:pt x="9359" y="17510"/>
                    <a:pt x="9053" y="17510"/>
                  </a:cubicBezTo>
                  <a:cubicBezTo>
                    <a:pt x="8548" y="17510"/>
                    <a:pt x="8052" y="17359"/>
                    <a:pt x="7554" y="17194"/>
                  </a:cubicBezTo>
                  <a:cubicBezTo>
                    <a:pt x="6551" y="16863"/>
                    <a:pt x="5548" y="16532"/>
                    <a:pt x="4537" y="16224"/>
                  </a:cubicBezTo>
                  <a:cubicBezTo>
                    <a:pt x="4069" y="16081"/>
                    <a:pt x="3864" y="15792"/>
                    <a:pt x="3837" y="15315"/>
                  </a:cubicBezTo>
                  <a:cubicBezTo>
                    <a:pt x="3815" y="14909"/>
                    <a:pt x="3579" y="14507"/>
                    <a:pt x="3878" y="14015"/>
                  </a:cubicBezTo>
                  <a:close/>
                  <a:moveTo>
                    <a:pt x="30792" y="8750"/>
                  </a:moveTo>
                  <a:cubicBezTo>
                    <a:pt x="30899" y="8750"/>
                    <a:pt x="31019" y="8776"/>
                    <a:pt x="31143" y="8808"/>
                  </a:cubicBezTo>
                  <a:cubicBezTo>
                    <a:pt x="33192" y="9353"/>
                    <a:pt x="35258" y="9840"/>
                    <a:pt x="37283" y="10464"/>
                  </a:cubicBezTo>
                  <a:cubicBezTo>
                    <a:pt x="38744" y="10912"/>
                    <a:pt x="40178" y="11484"/>
                    <a:pt x="41572" y="12118"/>
                  </a:cubicBezTo>
                  <a:cubicBezTo>
                    <a:pt x="42237" y="12419"/>
                    <a:pt x="42840" y="12934"/>
                    <a:pt x="43355" y="13467"/>
                  </a:cubicBezTo>
                  <a:cubicBezTo>
                    <a:pt x="43701" y="13825"/>
                    <a:pt x="43905" y="14364"/>
                    <a:pt x="44061" y="14857"/>
                  </a:cubicBezTo>
                  <a:cubicBezTo>
                    <a:pt x="44228" y="15390"/>
                    <a:pt x="44044" y="15894"/>
                    <a:pt x="43665" y="16326"/>
                  </a:cubicBezTo>
                  <a:lnTo>
                    <a:pt x="43665" y="16327"/>
                  </a:lnTo>
                  <a:cubicBezTo>
                    <a:pt x="43056" y="17021"/>
                    <a:pt x="42295" y="17513"/>
                    <a:pt x="41431" y="17749"/>
                  </a:cubicBezTo>
                  <a:cubicBezTo>
                    <a:pt x="40062" y="18122"/>
                    <a:pt x="38659" y="18377"/>
                    <a:pt x="37270" y="18676"/>
                  </a:cubicBezTo>
                  <a:cubicBezTo>
                    <a:pt x="37258" y="18679"/>
                    <a:pt x="37245" y="18680"/>
                    <a:pt x="37232" y="18680"/>
                  </a:cubicBezTo>
                  <a:cubicBezTo>
                    <a:pt x="37167" y="18680"/>
                    <a:pt x="37091" y="18651"/>
                    <a:pt x="36999" y="18636"/>
                  </a:cubicBezTo>
                  <a:cubicBezTo>
                    <a:pt x="37116" y="18340"/>
                    <a:pt x="37255" y="18068"/>
                    <a:pt x="37329" y="17780"/>
                  </a:cubicBezTo>
                  <a:cubicBezTo>
                    <a:pt x="37450" y="17318"/>
                    <a:pt x="37302" y="17117"/>
                    <a:pt x="36822" y="17024"/>
                  </a:cubicBezTo>
                  <a:cubicBezTo>
                    <a:pt x="36713" y="17003"/>
                    <a:pt x="36599" y="17006"/>
                    <a:pt x="36488" y="16989"/>
                  </a:cubicBezTo>
                  <a:cubicBezTo>
                    <a:pt x="36386" y="16972"/>
                    <a:pt x="36285" y="16942"/>
                    <a:pt x="36059" y="16888"/>
                  </a:cubicBezTo>
                  <a:cubicBezTo>
                    <a:pt x="36727" y="16067"/>
                    <a:pt x="37566" y="15834"/>
                    <a:pt x="38458" y="15814"/>
                  </a:cubicBezTo>
                  <a:cubicBezTo>
                    <a:pt x="38477" y="15813"/>
                    <a:pt x="38495" y="15813"/>
                    <a:pt x="38513" y="15813"/>
                  </a:cubicBezTo>
                  <a:cubicBezTo>
                    <a:pt x="39652" y="15813"/>
                    <a:pt x="40120" y="16636"/>
                    <a:pt x="40499" y="17607"/>
                  </a:cubicBezTo>
                  <a:cubicBezTo>
                    <a:pt x="40520" y="17513"/>
                    <a:pt x="40573" y="17412"/>
                    <a:pt x="40554" y="17329"/>
                  </a:cubicBezTo>
                  <a:cubicBezTo>
                    <a:pt x="40456" y="16875"/>
                    <a:pt x="40703" y="16596"/>
                    <a:pt x="41017" y="16338"/>
                  </a:cubicBezTo>
                  <a:cubicBezTo>
                    <a:pt x="42170" y="15395"/>
                    <a:pt x="42252" y="14168"/>
                    <a:pt x="41936" y="12838"/>
                  </a:cubicBezTo>
                  <a:cubicBezTo>
                    <a:pt x="41918" y="12757"/>
                    <a:pt x="41880" y="12680"/>
                    <a:pt x="41839" y="12609"/>
                  </a:cubicBezTo>
                  <a:cubicBezTo>
                    <a:pt x="41812" y="12561"/>
                    <a:pt x="41764" y="12527"/>
                    <a:pt x="41641" y="12396"/>
                  </a:cubicBezTo>
                  <a:cubicBezTo>
                    <a:pt x="40828" y="12618"/>
                    <a:pt x="39954" y="12857"/>
                    <a:pt x="39101" y="13089"/>
                  </a:cubicBezTo>
                  <a:cubicBezTo>
                    <a:pt x="38357" y="11923"/>
                    <a:pt x="37736" y="11452"/>
                    <a:pt x="36708" y="11452"/>
                  </a:cubicBezTo>
                  <a:cubicBezTo>
                    <a:pt x="36362" y="11452"/>
                    <a:pt x="35969" y="11505"/>
                    <a:pt x="35509" y="11604"/>
                  </a:cubicBezTo>
                  <a:cubicBezTo>
                    <a:pt x="34820" y="10656"/>
                    <a:pt x="33931" y="10250"/>
                    <a:pt x="32915" y="10250"/>
                  </a:cubicBezTo>
                  <a:cubicBezTo>
                    <a:pt x="32575" y="10250"/>
                    <a:pt x="32220" y="10296"/>
                    <a:pt x="31854" y="10382"/>
                  </a:cubicBezTo>
                  <a:cubicBezTo>
                    <a:pt x="31349" y="9993"/>
                    <a:pt x="30864" y="9623"/>
                    <a:pt x="30388" y="9259"/>
                  </a:cubicBezTo>
                  <a:cubicBezTo>
                    <a:pt x="30399" y="8864"/>
                    <a:pt x="30565" y="8750"/>
                    <a:pt x="30792" y="8750"/>
                  </a:cubicBezTo>
                  <a:close/>
                  <a:moveTo>
                    <a:pt x="32284" y="17154"/>
                  </a:moveTo>
                  <a:cubicBezTo>
                    <a:pt x="33872" y="17154"/>
                    <a:pt x="35459" y="17283"/>
                    <a:pt x="37090" y="17400"/>
                  </a:cubicBezTo>
                  <a:cubicBezTo>
                    <a:pt x="36861" y="17924"/>
                    <a:pt x="36678" y="18343"/>
                    <a:pt x="36470" y="18823"/>
                  </a:cubicBezTo>
                  <a:cubicBezTo>
                    <a:pt x="34430" y="19257"/>
                    <a:pt x="32328" y="19442"/>
                    <a:pt x="30148" y="19488"/>
                  </a:cubicBezTo>
                  <a:cubicBezTo>
                    <a:pt x="29794" y="18813"/>
                    <a:pt x="29153" y="18300"/>
                    <a:pt x="29082" y="17370"/>
                  </a:cubicBezTo>
                  <a:cubicBezTo>
                    <a:pt x="30159" y="17212"/>
                    <a:pt x="31221" y="17154"/>
                    <a:pt x="32284" y="17154"/>
                  </a:cubicBezTo>
                  <a:close/>
                  <a:moveTo>
                    <a:pt x="19516" y="2815"/>
                  </a:moveTo>
                  <a:cubicBezTo>
                    <a:pt x="19947" y="2815"/>
                    <a:pt x="20377" y="2833"/>
                    <a:pt x="20806" y="2872"/>
                  </a:cubicBezTo>
                  <a:cubicBezTo>
                    <a:pt x="20814" y="2888"/>
                    <a:pt x="20825" y="2904"/>
                    <a:pt x="20841" y="2918"/>
                  </a:cubicBezTo>
                  <a:cubicBezTo>
                    <a:pt x="21452" y="3447"/>
                    <a:pt x="21895" y="4109"/>
                    <a:pt x="22144" y="4878"/>
                  </a:cubicBezTo>
                  <a:cubicBezTo>
                    <a:pt x="22167" y="4949"/>
                    <a:pt x="22224" y="4979"/>
                    <a:pt x="22282" y="4979"/>
                  </a:cubicBezTo>
                  <a:cubicBezTo>
                    <a:pt x="22370" y="4979"/>
                    <a:pt x="22458" y="4909"/>
                    <a:pt x="22424" y="4801"/>
                  </a:cubicBezTo>
                  <a:cubicBezTo>
                    <a:pt x="22192" y="4084"/>
                    <a:pt x="21803" y="3449"/>
                    <a:pt x="21272" y="2924"/>
                  </a:cubicBezTo>
                  <a:lnTo>
                    <a:pt x="21272" y="2924"/>
                  </a:lnTo>
                  <a:cubicBezTo>
                    <a:pt x="21824" y="2994"/>
                    <a:pt x="22372" y="3101"/>
                    <a:pt x="22917" y="3248"/>
                  </a:cubicBezTo>
                  <a:cubicBezTo>
                    <a:pt x="22858" y="3286"/>
                    <a:pt x="22822" y="3360"/>
                    <a:pt x="22861" y="3441"/>
                  </a:cubicBezTo>
                  <a:cubicBezTo>
                    <a:pt x="23019" y="3749"/>
                    <a:pt x="23177" y="4059"/>
                    <a:pt x="23337" y="4367"/>
                  </a:cubicBezTo>
                  <a:cubicBezTo>
                    <a:pt x="23363" y="4418"/>
                    <a:pt x="23405" y="4440"/>
                    <a:pt x="23448" y="4440"/>
                  </a:cubicBezTo>
                  <a:cubicBezTo>
                    <a:pt x="23544" y="4440"/>
                    <a:pt x="23644" y="4335"/>
                    <a:pt x="23586" y="4221"/>
                  </a:cubicBezTo>
                  <a:cubicBezTo>
                    <a:pt x="23430" y="3915"/>
                    <a:pt x="23274" y="3610"/>
                    <a:pt x="23117" y="3303"/>
                  </a:cubicBezTo>
                  <a:lnTo>
                    <a:pt x="23117" y="3303"/>
                  </a:lnTo>
                  <a:cubicBezTo>
                    <a:pt x="23534" y="3424"/>
                    <a:pt x="23950" y="3567"/>
                    <a:pt x="24362" y="3738"/>
                  </a:cubicBezTo>
                  <a:cubicBezTo>
                    <a:pt x="24719" y="3885"/>
                    <a:pt x="25062" y="4063"/>
                    <a:pt x="25553" y="4294"/>
                  </a:cubicBezTo>
                  <a:cubicBezTo>
                    <a:pt x="25139" y="4458"/>
                    <a:pt x="24877" y="4578"/>
                    <a:pt x="24605" y="4667"/>
                  </a:cubicBezTo>
                  <a:cubicBezTo>
                    <a:pt x="22004" y="5513"/>
                    <a:pt x="20830" y="7611"/>
                    <a:pt x="20634" y="10124"/>
                  </a:cubicBezTo>
                  <a:cubicBezTo>
                    <a:pt x="20457" y="12405"/>
                    <a:pt x="21519" y="14155"/>
                    <a:pt x="22999" y="15733"/>
                  </a:cubicBezTo>
                  <a:cubicBezTo>
                    <a:pt x="23304" y="16057"/>
                    <a:pt x="23601" y="16387"/>
                    <a:pt x="23958" y="16774"/>
                  </a:cubicBezTo>
                  <a:cubicBezTo>
                    <a:pt x="22170" y="17351"/>
                    <a:pt x="20250" y="17648"/>
                    <a:pt x="18772" y="18992"/>
                  </a:cubicBezTo>
                  <a:cubicBezTo>
                    <a:pt x="18936" y="18943"/>
                    <a:pt x="19116" y="18922"/>
                    <a:pt x="19263" y="18842"/>
                  </a:cubicBezTo>
                  <a:cubicBezTo>
                    <a:pt x="20874" y="17953"/>
                    <a:pt x="22658" y="17577"/>
                    <a:pt x="24413" y="17125"/>
                  </a:cubicBezTo>
                  <a:cubicBezTo>
                    <a:pt x="24448" y="17116"/>
                    <a:pt x="24486" y="17112"/>
                    <a:pt x="24526" y="17112"/>
                  </a:cubicBezTo>
                  <a:cubicBezTo>
                    <a:pt x="24710" y="17112"/>
                    <a:pt x="24934" y="17199"/>
                    <a:pt x="25071" y="17310"/>
                  </a:cubicBezTo>
                  <a:cubicBezTo>
                    <a:pt x="25414" y="17584"/>
                    <a:pt x="25534" y="17994"/>
                    <a:pt x="25529" y="18434"/>
                  </a:cubicBezTo>
                  <a:cubicBezTo>
                    <a:pt x="25526" y="18700"/>
                    <a:pt x="25528" y="18967"/>
                    <a:pt x="25528" y="19276"/>
                  </a:cubicBezTo>
                  <a:cubicBezTo>
                    <a:pt x="26054" y="19128"/>
                    <a:pt x="25916" y="18668"/>
                    <a:pt x="26125" y="18275"/>
                  </a:cubicBezTo>
                  <a:cubicBezTo>
                    <a:pt x="26874" y="18248"/>
                    <a:pt x="27676" y="18205"/>
                    <a:pt x="28477" y="18201"/>
                  </a:cubicBezTo>
                  <a:cubicBezTo>
                    <a:pt x="28478" y="18201"/>
                    <a:pt x="28479" y="18200"/>
                    <a:pt x="28481" y="18200"/>
                  </a:cubicBezTo>
                  <a:cubicBezTo>
                    <a:pt x="28648" y="18200"/>
                    <a:pt x="28858" y="18299"/>
                    <a:pt x="28971" y="18423"/>
                  </a:cubicBezTo>
                  <a:cubicBezTo>
                    <a:pt x="29230" y="18706"/>
                    <a:pt x="29440" y="19035"/>
                    <a:pt x="29668" y="19341"/>
                  </a:cubicBezTo>
                  <a:cubicBezTo>
                    <a:pt x="29616" y="19395"/>
                    <a:pt x="29583" y="19463"/>
                    <a:pt x="29548" y="19463"/>
                  </a:cubicBezTo>
                  <a:cubicBezTo>
                    <a:pt x="27804" y="19513"/>
                    <a:pt x="26056" y="19629"/>
                    <a:pt x="24313" y="19629"/>
                  </a:cubicBezTo>
                  <a:cubicBezTo>
                    <a:pt x="23908" y="19629"/>
                    <a:pt x="23503" y="19623"/>
                    <a:pt x="23098" y="19608"/>
                  </a:cubicBezTo>
                  <a:cubicBezTo>
                    <a:pt x="20369" y="19507"/>
                    <a:pt x="17641" y="19256"/>
                    <a:pt x="14921" y="18975"/>
                  </a:cubicBezTo>
                  <a:cubicBezTo>
                    <a:pt x="13790" y="18859"/>
                    <a:pt x="12684" y="18501"/>
                    <a:pt x="11567" y="18254"/>
                  </a:cubicBezTo>
                  <a:cubicBezTo>
                    <a:pt x="11297" y="18194"/>
                    <a:pt x="11135" y="18054"/>
                    <a:pt x="11082" y="17758"/>
                  </a:cubicBezTo>
                  <a:cubicBezTo>
                    <a:pt x="11010" y="17352"/>
                    <a:pt x="10896" y="16953"/>
                    <a:pt x="10770" y="16420"/>
                  </a:cubicBezTo>
                  <a:cubicBezTo>
                    <a:pt x="13589" y="16243"/>
                    <a:pt x="16357" y="16070"/>
                    <a:pt x="19198" y="15891"/>
                  </a:cubicBezTo>
                  <a:lnTo>
                    <a:pt x="19198" y="15891"/>
                  </a:lnTo>
                  <a:cubicBezTo>
                    <a:pt x="19576" y="17280"/>
                    <a:pt x="18742" y="18096"/>
                    <a:pt x="17511" y="18815"/>
                  </a:cubicBezTo>
                  <a:cubicBezTo>
                    <a:pt x="18852" y="18662"/>
                    <a:pt x="19465" y="17814"/>
                    <a:pt x="19705" y="15923"/>
                  </a:cubicBezTo>
                  <a:cubicBezTo>
                    <a:pt x="20306" y="15819"/>
                    <a:pt x="20928" y="15711"/>
                    <a:pt x="21561" y="15602"/>
                  </a:cubicBezTo>
                  <a:cubicBezTo>
                    <a:pt x="21724" y="15891"/>
                    <a:pt x="21863" y="16138"/>
                    <a:pt x="22002" y="16386"/>
                  </a:cubicBezTo>
                  <a:cubicBezTo>
                    <a:pt x="22062" y="16370"/>
                    <a:pt x="22124" y="16354"/>
                    <a:pt x="22185" y="16340"/>
                  </a:cubicBezTo>
                  <a:cubicBezTo>
                    <a:pt x="22147" y="16057"/>
                    <a:pt x="22163" y="15751"/>
                    <a:pt x="22051" y="15503"/>
                  </a:cubicBezTo>
                  <a:cubicBezTo>
                    <a:pt x="21988" y="15360"/>
                    <a:pt x="21729" y="15221"/>
                    <a:pt x="21556" y="15221"/>
                  </a:cubicBezTo>
                  <a:cubicBezTo>
                    <a:pt x="21552" y="15221"/>
                    <a:pt x="21547" y="15221"/>
                    <a:pt x="21542" y="15221"/>
                  </a:cubicBezTo>
                  <a:cubicBezTo>
                    <a:pt x="21184" y="15237"/>
                    <a:pt x="20833" y="15384"/>
                    <a:pt x="20475" y="15417"/>
                  </a:cubicBezTo>
                  <a:cubicBezTo>
                    <a:pt x="20406" y="15424"/>
                    <a:pt x="20336" y="15427"/>
                    <a:pt x="20266" y="15427"/>
                  </a:cubicBezTo>
                  <a:cubicBezTo>
                    <a:pt x="20013" y="15427"/>
                    <a:pt x="19757" y="15392"/>
                    <a:pt x="19503" y="15390"/>
                  </a:cubicBezTo>
                  <a:cubicBezTo>
                    <a:pt x="19486" y="15390"/>
                    <a:pt x="19470" y="15390"/>
                    <a:pt x="19453" y="15390"/>
                  </a:cubicBezTo>
                  <a:cubicBezTo>
                    <a:pt x="19250" y="15390"/>
                    <a:pt x="19044" y="15400"/>
                    <a:pt x="18845" y="15436"/>
                  </a:cubicBezTo>
                  <a:cubicBezTo>
                    <a:pt x="16856" y="15793"/>
                    <a:pt x="14845" y="15819"/>
                    <a:pt x="12834" y="15850"/>
                  </a:cubicBezTo>
                  <a:cubicBezTo>
                    <a:pt x="12820" y="15850"/>
                    <a:pt x="12805" y="15850"/>
                    <a:pt x="12791" y="15850"/>
                  </a:cubicBezTo>
                  <a:cubicBezTo>
                    <a:pt x="12225" y="15850"/>
                    <a:pt x="11717" y="15700"/>
                    <a:pt x="11255" y="15386"/>
                  </a:cubicBezTo>
                  <a:cubicBezTo>
                    <a:pt x="10697" y="15005"/>
                    <a:pt x="10490" y="14507"/>
                    <a:pt x="10708" y="13866"/>
                  </a:cubicBezTo>
                  <a:cubicBezTo>
                    <a:pt x="10920" y="13242"/>
                    <a:pt x="11218" y="12647"/>
                    <a:pt x="11544" y="11890"/>
                  </a:cubicBezTo>
                  <a:cubicBezTo>
                    <a:pt x="11694" y="12185"/>
                    <a:pt x="11852" y="12296"/>
                    <a:pt x="12003" y="12296"/>
                  </a:cubicBezTo>
                  <a:cubicBezTo>
                    <a:pt x="12123" y="12296"/>
                    <a:pt x="12239" y="12225"/>
                    <a:pt x="12343" y="12121"/>
                  </a:cubicBezTo>
                  <a:cubicBezTo>
                    <a:pt x="12790" y="11669"/>
                    <a:pt x="13258" y="11219"/>
                    <a:pt x="13610" y="10696"/>
                  </a:cubicBezTo>
                  <a:cubicBezTo>
                    <a:pt x="14360" y="9576"/>
                    <a:pt x="15298" y="8707"/>
                    <a:pt x="16649" y="8104"/>
                  </a:cubicBezTo>
                  <a:lnTo>
                    <a:pt x="16649" y="8104"/>
                  </a:lnTo>
                  <a:cubicBezTo>
                    <a:pt x="16339" y="9211"/>
                    <a:pt x="16162" y="10266"/>
                    <a:pt x="15742" y="11214"/>
                  </a:cubicBezTo>
                  <a:cubicBezTo>
                    <a:pt x="15330" y="12141"/>
                    <a:pt x="14668" y="12958"/>
                    <a:pt x="14039" y="13942"/>
                  </a:cubicBezTo>
                  <a:cubicBezTo>
                    <a:pt x="15229" y="14192"/>
                    <a:pt x="16341" y="14425"/>
                    <a:pt x="17455" y="14659"/>
                  </a:cubicBezTo>
                  <a:lnTo>
                    <a:pt x="17502" y="14474"/>
                  </a:lnTo>
                  <a:cubicBezTo>
                    <a:pt x="16687" y="13986"/>
                    <a:pt x="15731" y="13951"/>
                    <a:pt x="14730" y="13707"/>
                  </a:cubicBezTo>
                  <a:cubicBezTo>
                    <a:pt x="14905" y="13432"/>
                    <a:pt x="15052" y="13176"/>
                    <a:pt x="15224" y="12939"/>
                  </a:cubicBezTo>
                  <a:cubicBezTo>
                    <a:pt x="16023" y="11836"/>
                    <a:pt x="16620" y="10664"/>
                    <a:pt x="16767" y="9276"/>
                  </a:cubicBezTo>
                  <a:cubicBezTo>
                    <a:pt x="16812" y="8854"/>
                    <a:pt x="17082" y="8455"/>
                    <a:pt x="17251" y="8044"/>
                  </a:cubicBezTo>
                  <a:cubicBezTo>
                    <a:pt x="17319" y="7881"/>
                    <a:pt x="17390" y="7718"/>
                    <a:pt x="17527" y="7396"/>
                  </a:cubicBezTo>
                  <a:lnTo>
                    <a:pt x="17527" y="7396"/>
                  </a:lnTo>
                  <a:cubicBezTo>
                    <a:pt x="17121" y="7538"/>
                    <a:pt x="16865" y="7611"/>
                    <a:pt x="16622" y="7715"/>
                  </a:cubicBezTo>
                  <a:cubicBezTo>
                    <a:pt x="15226" y="8320"/>
                    <a:pt x="14107" y="9251"/>
                    <a:pt x="13281" y="10540"/>
                  </a:cubicBezTo>
                  <a:cubicBezTo>
                    <a:pt x="12984" y="11001"/>
                    <a:pt x="12613" y="11411"/>
                    <a:pt x="12196" y="11949"/>
                  </a:cubicBezTo>
                  <a:cubicBezTo>
                    <a:pt x="12021" y="11577"/>
                    <a:pt x="11912" y="11350"/>
                    <a:pt x="11798" y="11110"/>
                  </a:cubicBezTo>
                  <a:cubicBezTo>
                    <a:pt x="11172" y="11699"/>
                    <a:pt x="10282" y="13497"/>
                    <a:pt x="10241" y="14215"/>
                  </a:cubicBezTo>
                  <a:cubicBezTo>
                    <a:pt x="10204" y="14820"/>
                    <a:pt x="10413" y="15185"/>
                    <a:pt x="11188" y="15883"/>
                  </a:cubicBezTo>
                  <a:cubicBezTo>
                    <a:pt x="11163" y="15939"/>
                    <a:pt x="11139" y="15995"/>
                    <a:pt x="11116" y="16051"/>
                  </a:cubicBezTo>
                  <a:cubicBezTo>
                    <a:pt x="10692" y="15815"/>
                    <a:pt x="10261" y="15593"/>
                    <a:pt x="9849" y="15340"/>
                  </a:cubicBezTo>
                  <a:cubicBezTo>
                    <a:pt x="9612" y="15195"/>
                    <a:pt x="9430" y="14948"/>
                    <a:pt x="9182" y="14838"/>
                  </a:cubicBezTo>
                  <a:cubicBezTo>
                    <a:pt x="8238" y="14419"/>
                    <a:pt x="8100" y="13561"/>
                    <a:pt x="8037" y="12708"/>
                  </a:cubicBezTo>
                  <a:cubicBezTo>
                    <a:pt x="7931" y="11263"/>
                    <a:pt x="8201" y="9865"/>
                    <a:pt x="8835" y="8559"/>
                  </a:cubicBezTo>
                  <a:lnTo>
                    <a:pt x="8835" y="8557"/>
                  </a:lnTo>
                  <a:cubicBezTo>
                    <a:pt x="9749" y="6670"/>
                    <a:pt x="11127" y="5207"/>
                    <a:pt x="12948" y="4155"/>
                  </a:cubicBezTo>
                  <a:cubicBezTo>
                    <a:pt x="13964" y="3570"/>
                    <a:pt x="15087" y="3359"/>
                    <a:pt x="16213" y="3147"/>
                  </a:cubicBezTo>
                  <a:cubicBezTo>
                    <a:pt x="17189" y="2962"/>
                    <a:pt x="18162" y="2847"/>
                    <a:pt x="19127" y="2820"/>
                  </a:cubicBezTo>
                  <a:cubicBezTo>
                    <a:pt x="19130" y="2850"/>
                    <a:pt x="19145" y="2880"/>
                    <a:pt x="19176" y="2905"/>
                  </a:cubicBezTo>
                  <a:cubicBezTo>
                    <a:pt x="19993" y="3580"/>
                    <a:pt x="20682" y="4371"/>
                    <a:pt x="21233" y="5276"/>
                  </a:cubicBezTo>
                  <a:cubicBezTo>
                    <a:pt x="21263" y="5325"/>
                    <a:pt x="21307" y="5344"/>
                    <a:pt x="21351" y="5344"/>
                  </a:cubicBezTo>
                  <a:cubicBezTo>
                    <a:pt x="21451" y="5344"/>
                    <a:pt x="21551" y="5240"/>
                    <a:pt x="21484" y="5129"/>
                  </a:cubicBezTo>
                  <a:cubicBezTo>
                    <a:pt x="20950" y="4256"/>
                    <a:pt x="20291" y="3480"/>
                    <a:pt x="19516" y="2815"/>
                  </a:cubicBezTo>
                  <a:close/>
                  <a:moveTo>
                    <a:pt x="5110" y="16927"/>
                  </a:moveTo>
                  <a:cubicBezTo>
                    <a:pt x="6631" y="17335"/>
                    <a:pt x="7996" y="17706"/>
                    <a:pt x="9365" y="18063"/>
                  </a:cubicBezTo>
                  <a:cubicBezTo>
                    <a:pt x="12120" y="18780"/>
                    <a:pt x="14870" y="19527"/>
                    <a:pt x="17733" y="19670"/>
                  </a:cubicBezTo>
                  <a:cubicBezTo>
                    <a:pt x="20130" y="19788"/>
                    <a:pt x="22528" y="19949"/>
                    <a:pt x="24926" y="19960"/>
                  </a:cubicBezTo>
                  <a:cubicBezTo>
                    <a:pt x="25041" y="19961"/>
                    <a:pt x="25157" y="19961"/>
                    <a:pt x="25272" y="19961"/>
                  </a:cubicBezTo>
                  <a:cubicBezTo>
                    <a:pt x="27612" y="19961"/>
                    <a:pt x="29954" y="19856"/>
                    <a:pt x="32292" y="19737"/>
                  </a:cubicBezTo>
                  <a:cubicBezTo>
                    <a:pt x="35141" y="19592"/>
                    <a:pt x="37920" y="18951"/>
                    <a:pt x="40843" y="18347"/>
                  </a:cubicBezTo>
                  <a:lnTo>
                    <a:pt x="40843" y="18347"/>
                  </a:lnTo>
                  <a:cubicBezTo>
                    <a:pt x="40638" y="18540"/>
                    <a:pt x="40534" y="18666"/>
                    <a:pt x="40404" y="18755"/>
                  </a:cubicBezTo>
                  <a:cubicBezTo>
                    <a:pt x="39780" y="19177"/>
                    <a:pt x="39147" y="19587"/>
                    <a:pt x="38518" y="20004"/>
                  </a:cubicBezTo>
                  <a:cubicBezTo>
                    <a:pt x="37299" y="20812"/>
                    <a:pt x="35926" y="21183"/>
                    <a:pt x="34497" y="21308"/>
                  </a:cubicBezTo>
                  <a:cubicBezTo>
                    <a:pt x="32812" y="21453"/>
                    <a:pt x="31126" y="21513"/>
                    <a:pt x="29439" y="21513"/>
                  </a:cubicBezTo>
                  <a:cubicBezTo>
                    <a:pt x="28084" y="21513"/>
                    <a:pt x="26729" y="21474"/>
                    <a:pt x="25373" y="21410"/>
                  </a:cubicBezTo>
                  <a:cubicBezTo>
                    <a:pt x="23365" y="21314"/>
                    <a:pt x="21356" y="21243"/>
                    <a:pt x="19347" y="21143"/>
                  </a:cubicBezTo>
                  <a:cubicBezTo>
                    <a:pt x="16139" y="20982"/>
                    <a:pt x="12940" y="20736"/>
                    <a:pt x="9828" y="19848"/>
                  </a:cubicBezTo>
                  <a:cubicBezTo>
                    <a:pt x="8189" y="19380"/>
                    <a:pt x="6710" y="18638"/>
                    <a:pt x="5500" y="17414"/>
                  </a:cubicBezTo>
                  <a:cubicBezTo>
                    <a:pt x="5393" y="17305"/>
                    <a:pt x="5306" y="17175"/>
                    <a:pt x="5110" y="16927"/>
                  </a:cubicBezTo>
                  <a:close/>
                  <a:moveTo>
                    <a:pt x="35892" y="0"/>
                  </a:moveTo>
                  <a:cubicBezTo>
                    <a:pt x="35279" y="0"/>
                    <a:pt x="34728" y="196"/>
                    <a:pt x="34274" y="659"/>
                  </a:cubicBezTo>
                  <a:cubicBezTo>
                    <a:pt x="33825" y="1117"/>
                    <a:pt x="33369" y="1580"/>
                    <a:pt x="33002" y="2100"/>
                  </a:cubicBezTo>
                  <a:cubicBezTo>
                    <a:pt x="32612" y="2653"/>
                    <a:pt x="32255" y="3024"/>
                    <a:pt x="31775" y="3024"/>
                  </a:cubicBezTo>
                  <a:cubicBezTo>
                    <a:pt x="31471" y="3024"/>
                    <a:pt x="31118" y="2875"/>
                    <a:pt x="30676" y="2531"/>
                  </a:cubicBezTo>
                  <a:cubicBezTo>
                    <a:pt x="30121" y="2098"/>
                    <a:pt x="29481" y="1828"/>
                    <a:pt x="28775" y="1700"/>
                  </a:cubicBezTo>
                  <a:cubicBezTo>
                    <a:pt x="28239" y="1603"/>
                    <a:pt x="27711" y="1554"/>
                    <a:pt x="27191" y="1554"/>
                  </a:cubicBezTo>
                  <a:cubicBezTo>
                    <a:pt x="25857" y="1554"/>
                    <a:pt x="24574" y="1874"/>
                    <a:pt x="23331" y="2509"/>
                  </a:cubicBezTo>
                  <a:cubicBezTo>
                    <a:pt x="23123" y="2615"/>
                    <a:pt x="22862" y="2699"/>
                    <a:pt x="22626" y="2699"/>
                  </a:cubicBezTo>
                  <a:cubicBezTo>
                    <a:pt x="22574" y="2699"/>
                    <a:pt x="22522" y="2695"/>
                    <a:pt x="22473" y="2686"/>
                  </a:cubicBezTo>
                  <a:cubicBezTo>
                    <a:pt x="21494" y="2503"/>
                    <a:pt x="20519" y="2422"/>
                    <a:pt x="19544" y="2422"/>
                  </a:cubicBezTo>
                  <a:cubicBezTo>
                    <a:pt x="18386" y="2422"/>
                    <a:pt x="17228" y="2536"/>
                    <a:pt x="16063" y="2727"/>
                  </a:cubicBezTo>
                  <a:cubicBezTo>
                    <a:pt x="13291" y="3182"/>
                    <a:pt x="11109" y="4526"/>
                    <a:pt x="9454" y="6763"/>
                  </a:cubicBezTo>
                  <a:cubicBezTo>
                    <a:pt x="9125" y="7208"/>
                    <a:pt x="8847" y="7688"/>
                    <a:pt x="8546" y="8154"/>
                  </a:cubicBezTo>
                  <a:cubicBezTo>
                    <a:pt x="8276" y="8112"/>
                    <a:pt x="8035" y="8075"/>
                    <a:pt x="7805" y="8039"/>
                  </a:cubicBezTo>
                  <a:cubicBezTo>
                    <a:pt x="7685" y="7649"/>
                    <a:pt x="7753" y="7186"/>
                    <a:pt x="7244" y="7068"/>
                  </a:cubicBezTo>
                  <a:cubicBezTo>
                    <a:pt x="7190" y="7055"/>
                    <a:pt x="7140" y="7049"/>
                    <a:pt x="7094" y="7049"/>
                  </a:cubicBezTo>
                  <a:cubicBezTo>
                    <a:pt x="6723" y="7049"/>
                    <a:pt x="6604" y="7430"/>
                    <a:pt x="6418" y="7720"/>
                  </a:cubicBezTo>
                  <a:cubicBezTo>
                    <a:pt x="6281" y="7576"/>
                    <a:pt x="6206" y="7494"/>
                    <a:pt x="6129" y="7418"/>
                  </a:cubicBezTo>
                  <a:cubicBezTo>
                    <a:pt x="6029" y="7320"/>
                    <a:pt x="5938" y="7208"/>
                    <a:pt x="5822" y="7134"/>
                  </a:cubicBezTo>
                  <a:cubicBezTo>
                    <a:pt x="5710" y="7061"/>
                    <a:pt x="5599" y="7027"/>
                    <a:pt x="5499" y="7027"/>
                  </a:cubicBezTo>
                  <a:cubicBezTo>
                    <a:pt x="5288" y="7027"/>
                    <a:pt x="5123" y="7181"/>
                    <a:pt x="5090" y="7461"/>
                  </a:cubicBezTo>
                  <a:cubicBezTo>
                    <a:pt x="5066" y="7674"/>
                    <a:pt x="5118" y="7905"/>
                    <a:pt x="5172" y="8118"/>
                  </a:cubicBezTo>
                  <a:cubicBezTo>
                    <a:pt x="5257" y="8458"/>
                    <a:pt x="5374" y="8789"/>
                    <a:pt x="5475" y="9118"/>
                  </a:cubicBezTo>
                  <a:cubicBezTo>
                    <a:pt x="5261" y="9208"/>
                    <a:pt x="5070" y="9248"/>
                    <a:pt x="4882" y="9248"/>
                  </a:cubicBezTo>
                  <a:cubicBezTo>
                    <a:pt x="4696" y="9248"/>
                    <a:pt x="4513" y="9208"/>
                    <a:pt x="4311" y="9138"/>
                  </a:cubicBezTo>
                  <a:cubicBezTo>
                    <a:pt x="4151" y="9083"/>
                    <a:pt x="3994" y="9058"/>
                    <a:pt x="3841" y="9058"/>
                  </a:cubicBezTo>
                  <a:cubicBezTo>
                    <a:pt x="3368" y="9058"/>
                    <a:pt x="2935" y="9304"/>
                    <a:pt x="2572" y="9682"/>
                  </a:cubicBezTo>
                  <a:cubicBezTo>
                    <a:pt x="2183" y="10086"/>
                    <a:pt x="2460" y="10446"/>
                    <a:pt x="2738" y="10832"/>
                  </a:cubicBezTo>
                  <a:cubicBezTo>
                    <a:pt x="1681" y="11061"/>
                    <a:pt x="1049" y="11682"/>
                    <a:pt x="506" y="12403"/>
                  </a:cubicBezTo>
                  <a:cubicBezTo>
                    <a:pt x="29" y="13034"/>
                    <a:pt x="0" y="13561"/>
                    <a:pt x="539" y="14150"/>
                  </a:cubicBezTo>
                  <a:cubicBezTo>
                    <a:pt x="1039" y="14697"/>
                    <a:pt x="1616" y="15228"/>
                    <a:pt x="2259" y="15580"/>
                  </a:cubicBezTo>
                  <a:cubicBezTo>
                    <a:pt x="3393" y="16204"/>
                    <a:pt x="4467" y="16878"/>
                    <a:pt x="5374" y="17809"/>
                  </a:cubicBezTo>
                  <a:cubicBezTo>
                    <a:pt x="6494" y="18957"/>
                    <a:pt x="7871" y="19685"/>
                    <a:pt x="9389" y="20143"/>
                  </a:cubicBezTo>
                  <a:cubicBezTo>
                    <a:pt x="12185" y="20987"/>
                    <a:pt x="15060" y="21364"/>
                    <a:pt x="17969" y="21502"/>
                  </a:cubicBezTo>
                  <a:cubicBezTo>
                    <a:pt x="19754" y="21587"/>
                    <a:pt x="21539" y="21698"/>
                    <a:pt x="23326" y="21729"/>
                  </a:cubicBezTo>
                  <a:cubicBezTo>
                    <a:pt x="26082" y="21779"/>
                    <a:pt x="28840" y="21819"/>
                    <a:pt x="31597" y="21819"/>
                  </a:cubicBezTo>
                  <a:cubicBezTo>
                    <a:pt x="32107" y="21819"/>
                    <a:pt x="32617" y="21818"/>
                    <a:pt x="33127" y="21815"/>
                  </a:cubicBezTo>
                  <a:cubicBezTo>
                    <a:pt x="35555" y="21800"/>
                    <a:pt x="37814" y="21173"/>
                    <a:pt x="39791" y="19681"/>
                  </a:cubicBezTo>
                  <a:cubicBezTo>
                    <a:pt x="41017" y="18755"/>
                    <a:pt x="42314" y="17923"/>
                    <a:pt x="43522" y="16978"/>
                  </a:cubicBezTo>
                  <a:cubicBezTo>
                    <a:pt x="44669" y="16081"/>
                    <a:pt x="44811" y="14847"/>
                    <a:pt x="43993" y="13640"/>
                  </a:cubicBezTo>
                  <a:cubicBezTo>
                    <a:pt x="43791" y="13343"/>
                    <a:pt x="43540" y="13075"/>
                    <a:pt x="43285" y="12817"/>
                  </a:cubicBezTo>
                  <a:cubicBezTo>
                    <a:pt x="42666" y="12190"/>
                    <a:pt x="41897" y="11797"/>
                    <a:pt x="41095" y="11456"/>
                  </a:cubicBezTo>
                  <a:cubicBezTo>
                    <a:pt x="38569" y="10382"/>
                    <a:pt x="35953" y="9592"/>
                    <a:pt x="33293" y="8943"/>
                  </a:cubicBezTo>
                  <a:cubicBezTo>
                    <a:pt x="32492" y="8747"/>
                    <a:pt x="31687" y="8570"/>
                    <a:pt x="30810" y="8368"/>
                  </a:cubicBezTo>
                  <a:cubicBezTo>
                    <a:pt x="31104" y="7761"/>
                    <a:pt x="31353" y="7249"/>
                    <a:pt x="31633" y="6674"/>
                  </a:cubicBezTo>
                  <a:cubicBezTo>
                    <a:pt x="32329" y="7044"/>
                    <a:pt x="32947" y="7358"/>
                    <a:pt x="33554" y="7696"/>
                  </a:cubicBezTo>
                  <a:cubicBezTo>
                    <a:pt x="34165" y="8037"/>
                    <a:pt x="34817" y="8242"/>
                    <a:pt x="35507" y="8242"/>
                  </a:cubicBezTo>
                  <a:cubicBezTo>
                    <a:pt x="35549" y="8242"/>
                    <a:pt x="35591" y="8241"/>
                    <a:pt x="35634" y="8240"/>
                  </a:cubicBezTo>
                  <a:cubicBezTo>
                    <a:pt x="36335" y="8216"/>
                    <a:pt x="36954" y="7989"/>
                    <a:pt x="37245" y="7259"/>
                  </a:cubicBezTo>
                  <a:cubicBezTo>
                    <a:pt x="37659" y="6221"/>
                    <a:pt x="37223" y="5125"/>
                    <a:pt x="36199" y="4687"/>
                  </a:cubicBezTo>
                  <a:cubicBezTo>
                    <a:pt x="35869" y="4545"/>
                    <a:pt x="35508" y="4480"/>
                    <a:pt x="35160" y="4381"/>
                  </a:cubicBezTo>
                  <a:cubicBezTo>
                    <a:pt x="34964" y="4325"/>
                    <a:pt x="34768" y="4272"/>
                    <a:pt x="34482" y="4193"/>
                  </a:cubicBezTo>
                  <a:cubicBezTo>
                    <a:pt x="35024" y="3961"/>
                    <a:pt x="35467" y="3792"/>
                    <a:pt x="35890" y="3585"/>
                  </a:cubicBezTo>
                  <a:cubicBezTo>
                    <a:pt x="36591" y="3240"/>
                    <a:pt x="37119" y="2714"/>
                    <a:pt x="37419" y="1985"/>
                  </a:cubicBezTo>
                  <a:cubicBezTo>
                    <a:pt x="37814" y="1026"/>
                    <a:pt x="37294" y="149"/>
                    <a:pt x="36275" y="24"/>
                  </a:cubicBezTo>
                  <a:cubicBezTo>
                    <a:pt x="36145" y="8"/>
                    <a:pt x="36017" y="0"/>
                    <a:pt x="35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 flipH="1">
              <a:off x="8134500" y="4817775"/>
              <a:ext cx="426725" cy="422125"/>
            </a:xfrm>
            <a:custGeom>
              <a:avLst/>
              <a:gdLst/>
              <a:ahLst/>
              <a:cxnLst/>
              <a:rect l="l" t="t" r="r" b="b"/>
              <a:pathLst>
                <a:path w="17069" h="16885" extrusionOk="0">
                  <a:moveTo>
                    <a:pt x="12932" y="2139"/>
                  </a:moveTo>
                  <a:cubicBezTo>
                    <a:pt x="13355" y="2139"/>
                    <a:pt x="13694" y="2385"/>
                    <a:pt x="14091" y="2905"/>
                  </a:cubicBezTo>
                  <a:cubicBezTo>
                    <a:pt x="13920" y="2954"/>
                    <a:pt x="13756" y="2974"/>
                    <a:pt x="13598" y="2974"/>
                  </a:cubicBezTo>
                  <a:cubicBezTo>
                    <a:pt x="13001" y="2974"/>
                    <a:pt x="12478" y="2679"/>
                    <a:pt x="11908" y="2471"/>
                  </a:cubicBezTo>
                  <a:cubicBezTo>
                    <a:pt x="12318" y="2253"/>
                    <a:pt x="12644" y="2139"/>
                    <a:pt x="12932" y="2139"/>
                  </a:cubicBezTo>
                  <a:close/>
                  <a:moveTo>
                    <a:pt x="10343" y="4184"/>
                  </a:moveTo>
                  <a:cubicBezTo>
                    <a:pt x="11187" y="4184"/>
                    <a:pt x="11629" y="4533"/>
                    <a:pt x="12085" y="5345"/>
                  </a:cubicBezTo>
                  <a:cubicBezTo>
                    <a:pt x="11958" y="5365"/>
                    <a:pt x="11836" y="5375"/>
                    <a:pt x="11717" y="5375"/>
                  </a:cubicBezTo>
                  <a:cubicBezTo>
                    <a:pt x="10748" y="5375"/>
                    <a:pt x="10018" y="4760"/>
                    <a:pt x="9033" y="4361"/>
                  </a:cubicBezTo>
                  <a:cubicBezTo>
                    <a:pt x="9561" y="4246"/>
                    <a:pt x="9988" y="4184"/>
                    <a:pt x="10343" y="4184"/>
                  </a:cubicBezTo>
                  <a:close/>
                  <a:moveTo>
                    <a:pt x="15165" y="3350"/>
                  </a:moveTo>
                  <a:cubicBezTo>
                    <a:pt x="15675" y="3985"/>
                    <a:pt x="15809" y="4583"/>
                    <a:pt x="15722" y="5827"/>
                  </a:cubicBezTo>
                  <a:cubicBezTo>
                    <a:pt x="14926" y="4955"/>
                    <a:pt x="14789" y="4344"/>
                    <a:pt x="15165" y="3350"/>
                  </a:cubicBezTo>
                  <a:close/>
                  <a:moveTo>
                    <a:pt x="7037" y="6612"/>
                  </a:moveTo>
                  <a:cubicBezTo>
                    <a:pt x="8068" y="6612"/>
                    <a:pt x="8650" y="7039"/>
                    <a:pt x="9180" y="8070"/>
                  </a:cubicBezTo>
                  <a:cubicBezTo>
                    <a:pt x="9091" y="8087"/>
                    <a:pt x="8995" y="8095"/>
                    <a:pt x="8894" y="8095"/>
                  </a:cubicBezTo>
                  <a:cubicBezTo>
                    <a:pt x="8019" y="8095"/>
                    <a:pt x="6759" y="7482"/>
                    <a:pt x="6111" y="6699"/>
                  </a:cubicBezTo>
                  <a:cubicBezTo>
                    <a:pt x="6456" y="6642"/>
                    <a:pt x="6763" y="6612"/>
                    <a:pt x="7037" y="6612"/>
                  </a:cubicBezTo>
                  <a:close/>
                  <a:moveTo>
                    <a:pt x="12920" y="5671"/>
                  </a:moveTo>
                  <a:cubicBezTo>
                    <a:pt x="13612" y="6620"/>
                    <a:pt x="13549" y="7558"/>
                    <a:pt x="13566" y="8561"/>
                  </a:cubicBezTo>
                  <a:cubicBezTo>
                    <a:pt x="12546" y="7645"/>
                    <a:pt x="12374" y="6928"/>
                    <a:pt x="12920" y="5671"/>
                  </a:cubicBezTo>
                  <a:close/>
                  <a:moveTo>
                    <a:pt x="4351" y="9650"/>
                  </a:moveTo>
                  <a:cubicBezTo>
                    <a:pt x="5020" y="9650"/>
                    <a:pt x="5560" y="9994"/>
                    <a:pt x="6052" y="10680"/>
                  </a:cubicBezTo>
                  <a:cubicBezTo>
                    <a:pt x="5799" y="10790"/>
                    <a:pt x="5563" y="10835"/>
                    <a:pt x="5337" y="10835"/>
                  </a:cubicBezTo>
                  <a:cubicBezTo>
                    <a:pt x="4507" y="10835"/>
                    <a:pt x="3818" y="10227"/>
                    <a:pt x="2932" y="10051"/>
                  </a:cubicBezTo>
                  <a:cubicBezTo>
                    <a:pt x="3468" y="9784"/>
                    <a:pt x="3934" y="9650"/>
                    <a:pt x="4351" y="9650"/>
                  </a:cubicBezTo>
                  <a:close/>
                  <a:moveTo>
                    <a:pt x="10113" y="8430"/>
                  </a:moveTo>
                  <a:lnTo>
                    <a:pt x="10113" y="8430"/>
                  </a:lnTo>
                  <a:cubicBezTo>
                    <a:pt x="11176" y="9252"/>
                    <a:pt x="10969" y="10334"/>
                    <a:pt x="11037" y="11387"/>
                  </a:cubicBezTo>
                  <a:cubicBezTo>
                    <a:pt x="10025" y="10670"/>
                    <a:pt x="9684" y="9617"/>
                    <a:pt x="10113" y="8430"/>
                  </a:cubicBezTo>
                  <a:close/>
                  <a:moveTo>
                    <a:pt x="6777" y="11283"/>
                  </a:moveTo>
                  <a:lnTo>
                    <a:pt x="6777" y="11283"/>
                  </a:lnTo>
                  <a:cubicBezTo>
                    <a:pt x="7133" y="12002"/>
                    <a:pt x="7148" y="12905"/>
                    <a:pt x="6823" y="13791"/>
                  </a:cubicBezTo>
                  <a:cubicBezTo>
                    <a:pt x="6115" y="12691"/>
                    <a:pt x="6106" y="12225"/>
                    <a:pt x="6777" y="11283"/>
                  </a:cubicBezTo>
                  <a:close/>
                  <a:moveTo>
                    <a:pt x="3023" y="12978"/>
                  </a:moveTo>
                  <a:cubicBezTo>
                    <a:pt x="3294" y="12978"/>
                    <a:pt x="3621" y="13164"/>
                    <a:pt x="4029" y="13281"/>
                  </a:cubicBezTo>
                  <a:cubicBezTo>
                    <a:pt x="2993" y="14413"/>
                    <a:pt x="1762" y="15171"/>
                    <a:pt x="615" y="16079"/>
                  </a:cubicBezTo>
                  <a:lnTo>
                    <a:pt x="615" y="16079"/>
                  </a:lnTo>
                  <a:cubicBezTo>
                    <a:pt x="788" y="15130"/>
                    <a:pt x="1156" y="14286"/>
                    <a:pt x="1861" y="13640"/>
                  </a:cubicBezTo>
                  <a:cubicBezTo>
                    <a:pt x="2162" y="13363"/>
                    <a:pt x="2526" y="13082"/>
                    <a:pt x="2907" y="12991"/>
                  </a:cubicBezTo>
                  <a:cubicBezTo>
                    <a:pt x="2945" y="12982"/>
                    <a:pt x="2983" y="12978"/>
                    <a:pt x="3023" y="12978"/>
                  </a:cubicBezTo>
                  <a:close/>
                  <a:moveTo>
                    <a:pt x="16749" y="0"/>
                  </a:moveTo>
                  <a:cubicBezTo>
                    <a:pt x="16081" y="918"/>
                    <a:pt x="15376" y="1807"/>
                    <a:pt x="14636" y="2676"/>
                  </a:cubicBezTo>
                  <a:cubicBezTo>
                    <a:pt x="13933" y="2074"/>
                    <a:pt x="13248" y="1775"/>
                    <a:pt x="12560" y="1775"/>
                  </a:cubicBezTo>
                  <a:cubicBezTo>
                    <a:pt x="11955" y="1775"/>
                    <a:pt x="11348" y="2007"/>
                    <a:pt x="10725" y="2467"/>
                  </a:cubicBezTo>
                  <a:cubicBezTo>
                    <a:pt x="11783" y="2817"/>
                    <a:pt x="12797" y="3151"/>
                    <a:pt x="13683" y="3444"/>
                  </a:cubicBezTo>
                  <a:cubicBezTo>
                    <a:pt x="13301" y="3899"/>
                    <a:pt x="12892" y="4384"/>
                    <a:pt x="12451" y="4906"/>
                  </a:cubicBezTo>
                  <a:cubicBezTo>
                    <a:pt x="11782" y="3944"/>
                    <a:pt x="10973" y="3732"/>
                    <a:pt x="10125" y="3732"/>
                  </a:cubicBezTo>
                  <a:cubicBezTo>
                    <a:pt x="9456" y="3732"/>
                    <a:pt x="8762" y="3864"/>
                    <a:pt x="8092" y="3864"/>
                  </a:cubicBezTo>
                  <a:cubicBezTo>
                    <a:pt x="7967" y="3864"/>
                    <a:pt x="7842" y="3859"/>
                    <a:pt x="7719" y="3848"/>
                  </a:cubicBezTo>
                  <a:cubicBezTo>
                    <a:pt x="7687" y="3941"/>
                    <a:pt x="7655" y="4034"/>
                    <a:pt x="7624" y="4129"/>
                  </a:cubicBezTo>
                  <a:cubicBezTo>
                    <a:pt x="8914" y="4744"/>
                    <a:pt x="10205" y="5358"/>
                    <a:pt x="11562" y="6004"/>
                  </a:cubicBezTo>
                  <a:cubicBezTo>
                    <a:pt x="10955" y="6555"/>
                    <a:pt x="10350" y="7107"/>
                    <a:pt x="9755" y="7650"/>
                  </a:cubicBezTo>
                  <a:cubicBezTo>
                    <a:pt x="8596" y="6612"/>
                    <a:pt x="7806" y="6141"/>
                    <a:pt x="6908" y="6141"/>
                  </a:cubicBezTo>
                  <a:cubicBezTo>
                    <a:pt x="6343" y="6141"/>
                    <a:pt x="5734" y="6328"/>
                    <a:pt x="4964" y="6679"/>
                  </a:cubicBezTo>
                  <a:cubicBezTo>
                    <a:pt x="5581" y="7031"/>
                    <a:pt x="6145" y="7361"/>
                    <a:pt x="6717" y="7679"/>
                  </a:cubicBezTo>
                  <a:cubicBezTo>
                    <a:pt x="7314" y="8012"/>
                    <a:pt x="7919" y="8331"/>
                    <a:pt x="8619" y="8710"/>
                  </a:cubicBezTo>
                  <a:cubicBezTo>
                    <a:pt x="7910" y="9323"/>
                    <a:pt x="7267" y="9879"/>
                    <a:pt x="6638" y="10422"/>
                  </a:cubicBezTo>
                  <a:cubicBezTo>
                    <a:pt x="5751" y="9644"/>
                    <a:pt x="4966" y="9262"/>
                    <a:pt x="4153" y="9262"/>
                  </a:cubicBezTo>
                  <a:cubicBezTo>
                    <a:pt x="3485" y="9262"/>
                    <a:pt x="2798" y="9520"/>
                    <a:pt x="2018" y="10029"/>
                  </a:cubicBezTo>
                  <a:cubicBezTo>
                    <a:pt x="3161" y="10498"/>
                    <a:pt x="4256" y="10948"/>
                    <a:pt x="5374" y="11408"/>
                  </a:cubicBezTo>
                  <a:cubicBezTo>
                    <a:pt x="4482" y="12245"/>
                    <a:pt x="4484" y="12258"/>
                    <a:pt x="3272" y="12444"/>
                  </a:cubicBezTo>
                  <a:cubicBezTo>
                    <a:pt x="1778" y="12673"/>
                    <a:pt x="1" y="14832"/>
                    <a:pt x="274" y="16884"/>
                  </a:cubicBezTo>
                  <a:cubicBezTo>
                    <a:pt x="1661" y="15848"/>
                    <a:pt x="3024" y="14900"/>
                    <a:pt x="4185" y="13694"/>
                  </a:cubicBezTo>
                  <a:cubicBezTo>
                    <a:pt x="4280" y="13596"/>
                    <a:pt x="4398" y="13463"/>
                    <a:pt x="4401" y="13344"/>
                  </a:cubicBezTo>
                  <a:cubicBezTo>
                    <a:pt x="4433" y="12364"/>
                    <a:pt x="5253" y="12158"/>
                    <a:pt x="5902" y="11691"/>
                  </a:cubicBezTo>
                  <a:lnTo>
                    <a:pt x="5902" y="11691"/>
                  </a:lnTo>
                  <a:cubicBezTo>
                    <a:pt x="5880" y="13153"/>
                    <a:pt x="6468" y="14599"/>
                    <a:pt x="7404" y="15321"/>
                  </a:cubicBezTo>
                  <a:cubicBezTo>
                    <a:pt x="7240" y="13703"/>
                    <a:pt x="7793" y="12144"/>
                    <a:pt x="7114" y="10621"/>
                  </a:cubicBezTo>
                  <a:cubicBezTo>
                    <a:pt x="7872" y="9983"/>
                    <a:pt x="8557" y="9335"/>
                    <a:pt x="9426" y="8686"/>
                  </a:cubicBezTo>
                  <a:lnTo>
                    <a:pt x="9426" y="8686"/>
                  </a:lnTo>
                  <a:cubicBezTo>
                    <a:pt x="9417" y="10357"/>
                    <a:pt x="10216" y="11417"/>
                    <a:pt x="11227" y="12390"/>
                  </a:cubicBezTo>
                  <a:cubicBezTo>
                    <a:pt x="11434" y="10773"/>
                    <a:pt x="11661" y="9166"/>
                    <a:pt x="10211" y="7909"/>
                  </a:cubicBezTo>
                  <a:cubicBezTo>
                    <a:pt x="10871" y="7290"/>
                    <a:pt x="11459" y="6737"/>
                    <a:pt x="12132" y="6105"/>
                  </a:cubicBezTo>
                  <a:cubicBezTo>
                    <a:pt x="12192" y="7715"/>
                    <a:pt x="12840" y="8912"/>
                    <a:pt x="14095" y="9675"/>
                  </a:cubicBezTo>
                  <a:cubicBezTo>
                    <a:pt x="13738" y="8097"/>
                    <a:pt x="14241" y="6497"/>
                    <a:pt x="13084" y="5319"/>
                  </a:cubicBezTo>
                  <a:cubicBezTo>
                    <a:pt x="13538" y="4777"/>
                    <a:pt x="13969" y="4263"/>
                    <a:pt x="14444" y="3695"/>
                  </a:cubicBezTo>
                  <a:cubicBezTo>
                    <a:pt x="14678" y="5287"/>
                    <a:pt x="15222" y="6423"/>
                    <a:pt x="16117" y="7137"/>
                  </a:cubicBezTo>
                  <a:cubicBezTo>
                    <a:pt x="16139" y="5544"/>
                    <a:pt x="16340" y="4023"/>
                    <a:pt x="15290" y="2638"/>
                  </a:cubicBezTo>
                  <a:cubicBezTo>
                    <a:pt x="15515" y="2354"/>
                    <a:pt x="15751" y="2057"/>
                    <a:pt x="15988" y="1760"/>
                  </a:cubicBezTo>
                  <a:lnTo>
                    <a:pt x="15986" y="1760"/>
                  </a:lnTo>
                  <a:cubicBezTo>
                    <a:pt x="16357" y="1292"/>
                    <a:pt x="16717" y="820"/>
                    <a:pt x="17068" y="340"/>
                  </a:cubicBezTo>
                  <a:lnTo>
                    <a:pt x="167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1"/>
            <p:cNvSpPr/>
            <p:nvPr/>
          </p:nvSpPr>
          <p:spPr>
            <a:xfrm flipH="1">
              <a:off x="8561225" y="434198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1"/>
            <p:cNvSpPr/>
            <p:nvPr/>
          </p:nvSpPr>
          <p:spPr>
            <a:xfrm flipH="1">
              <a:off x="8678600" y="41092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 flipH="1">
              <a:off x="8530125" y="39203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 flipH="1">
              <a:off x="8942200" y="4958575"/>
              <a:ext cx="31100" cy="24175"/>
            </a:xfrm>
            <a:custGeom>
              <a:avLst/>
              <a:gdLst/>
              <a:ahLst/>
              <a:cxnLst/>
              <a:rect l="l" t="t" r="r" b="b"/>
              <a:pathLst>
                <a:path w="1244" h="967" extrusionOk="0">
                  <a:moveTo>
                    <a:pt x="623" y="1"/>
                  </a:moveTo>
                  <a:cubicBezTo>
                    <a:pt x="1" y="1"/>
                    <a:pt x="1" y="966"/>
                    <a:pt x="623" y="966"/>
                  </a:cubicBezTo>
                  <a:cubicBezTo>
                    <a:pt x="1242" y="966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 flipH="1">
              <a:off x="8865025" y="49200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 flipH="1">
              <a:off x="9045050" y="4109925"/>
              <a:ext cx="31125" cy="24150"/>
            </a:xfrm>
            <a:custGeom>
              <a:avLst/>
              <a:gdLst/>
              <a:ahLst/>
              <a:cxnLst/>
              <a:rect l="l" t="t" r="r" b="b"/>
              <a:pathLst>
                <a:path w="1245" h="966" extrusionOk="0">
                  <a:moveTo>
                    <a:pt x="623" y="0"/>
                  </a:moveTo>
                  <a:cubicBezTo>
                    <a:pt x="1" y="0"/>
                    <a:pt x="1" y="965"/>
                    <a:pt x="623" y="965"/>
                  </a:cubicBezTo>
                  <a:cubicBezTo>
                    <a:pt x="1243" y="965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 flipH="1">
              <a:off x="8153550" y="45919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1" y="0"/>
                    <a:pt x="1" y="965"/>
                    <a:pt x="622" y="965"/>
                  </a:cubicBezTo>
                  <a:cubicBezTo>
                    <a:pt x="1242" y="965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2417275" y="655738"/>
            <a:ext cx="57510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title" idx="2" hasCustomPrompt="1"/>
          </p:nvPr>
        </p:nvSpPr>
        <p:spPr>
          <a:xfrm>
            <a:off x="810575" y="731800"/>
            <a:ext cx="1346700" cy="780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3"/>
          <p:cNvSpPr txBox="1">
            <a:spLocks noGrp="1"/>
          </p:cNvSpPr>
          <p:nvPr>
            <p:ph type="subTitle" idx="1"/>
          </p:nvPr>
        </p:nvSpPr>
        <p:spPr>
          <a:xfrm>
            <a:off x="2417275" y="1241175"/>
            <a:ext cx="57510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>
            <a:spLocks noGrp="1"/>
          </p:cNvSpPr>
          <p:nvPr>
            <p:ph type="pic" idx="3"/>
          </p:nvPr>
        </p:nvSpPr>
        <p:spPr>
          <a:xfrm>
            <a:off x="810575" y="2099250"/>
            <a:ext cx="8333400" cy="30441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41" name="Google Shape;41;p3"/>
          <p:cNvGrpSpPr/>
          <p:nvPr/>
        </p:nvGrpSpPr>
        <p:grpSpPr>
          <a:xfrm>
            <a:off x="7722200" y="-491262"/>
            <a:ext cx="1762025" cy="2780775"/>
            <a:chOff x="7722200" y="-491262"/>
            <a:chExt cx="1762025" cy="2780775"/>
          </a:xfrm>
        </p:grpSpPr>
        <p:sp>
          <p:nvSpPr>
            <p:cNvPr id="42" name="Google Shape;42;p3"/>
            <p:cNvSpPr/>
            <p:nvPr/>
          </p:nvSpPr>
          <p:spPr>
            <a:xfrm>
              <a:off x="7722200" y="-491262"/>
              <a:ext cx="446075" cy="907575"/>
            </a:xfrm>
            <a:custGeom>
              <a:avLst/>
              <a:gdLst/>
              <a:ahLst/>
              <a:cxnLst/>
              <a:rect l="l" t="t" r="r" b="b"/>
              <a:pathLst>
                <a:path w="17843" h="36303" extrusionOk="0">
                  <a:moveTo>
                    <a:pt x="3068" y="6625"/>
                  </a:moveTo>
                  <a:lnTo>
                    <a:pt x="3068" y="6625"/>
                  </a:lnTo>
                  <a:cubicBezTo>
                    <a:pt x="3086" y="6635"/>
                    <a:pt x="3098" y="6655"/>
                    <a:pt x="3094" y="6655"/>
                  </a:cubicBezTo>
                  <a:cubicBezTo>
                    <a:pt x="3092" y="6655"/>
                    <a:pt x="3084" y="6648"/>
                    <a:pt x="3068" y="6625"/>
                  </a:cubicBezTo>
                  <a:close/>
                  <a:moveTo>
                    <a:pt x="4378" y="320"/>
                  </a:moveTo>
                  <a:lnTo>
                    <a:pt x="4378" y="320"/>
                  </a:lnTo>
                  <a:cubicBezTo>
                    <a:pt x="5060" y="974"/>
                    <a:pt x="4766" y="1887"/>
                    <a:pt x="5153" y="2612"/>
                  </a:cubicBezTo>
                  <a:cubicBezTo>
                    <a:pt x="5577" y="2340"/>
                    <a:pt x="5627" y="1668"/>
                    <a:pt x="6276" y="1668"/>
                  </a:cubicBezTo>
                  <a:cubicBezTo>
                    <a:pt x="6291" y="1668"/>
                    <a:pt x="6306" y="1668"/>
                    <a:pt x="6321" y="1669"/>
                  </a:cubicBezTo>
                  <a:cubicBezTo>
                    <a:pt x="6840" y="2375"/>
                    <a:pt x="6048" y="2834"/>
                    <a:pt x="5882" y="3480"/>
                  </a:cubicBezTo>
                  <a:cubicBezTo>
                    <a:pt x="6097" y="3452"/>
                    <a:pt x="6245" y="3419"/>
                    <a:pt x="6397" y="3412"/>
                  </a:cubicBezTo>
                  <a:cubicBezTo>
                    <a:pt x="6414" y="3412"/>
                    <a:pt x="6431" y="3411"/>
                    <a:pt x="6448" y="3411"/>
                  </a:cubicBezTo>
                  <a:cubicBezTo>
                    <a:pt x="7007" y="3411"/>
                    <a:pt x="7251" y="3789"/>
                    <a:pt x="6929" y="4276"/>
                  </a:cubicBezTo>
                  <a:cubicBezTo>
                    <a:pt x="6705" y="4618"/>
                    <a:pt x="6322" y="4858"/>
                    <a:pt x="6000" y="5131"/>
                  </a:cubicBezTo>
                  <a:cubicBezTo>
                    <a:pt x="5902" y="5213"/>
                    <a:pt x="5768" y="5253"/>
                    <a:pt x="5518" y="5466"/>
                  </a:cubicBezTo>
                  <a:cubicBezTo>
                    <a:pt x="5593" y="5472"/>
                    <a:pt x="5667" y="5475"/>
                    <a:pt x="5741" y="5482"/>
                  </a:cubicBezTo>
                  <a:cubicBezTo>
                    <a:pt x="5972" y="5504"/>
                    <a:pt x="6209" y="5578"/>
                    <a:pt x="6157" y="5847"/>
                  </a:cubicBezTo>
                  <a:cubicBezTo>
                    <a:pt x="6130" y="5984"/>
                    <a:pt x="5921" y="6175"/>
                    <a:pt x="5781" y="6188"/>
                  </a:cubicBezTo>
                  <a:cubicBezTo>
                    <a:pt x="5217" y="6240"/>
                    <a:pt x="5108" y="6603"/>
                    <a:pt x="5045" y="7064"/>
                  </a:cubicBezTo>
                  <a:cubicBezTo>
                    <a:pt x="4804" y="8864"/>
                    <a:pt x="4547" y="10660"/>
                    <a:pt x="4296" y="12456"/>
                  </a:cubicBezTo>
                  <a:cubicBezTo>
                    <a:pt x="4267" y="12648"/>
                    <a:pt x="4228" y="12839"/>
                    <a:pt x="4195" y="13030"/>
                  </a:cubicBezTo>
                  <a:cubicBezTo>
                    <a:pt x="4147" y="13024"/>
                    <a:pt x="4100" y="13016"/>
                    <a:pt x="4053" y="13008"/>
                  </a:cubicBezTo>
                  <a:cubicBezTo>
                    <a:pt x="4135" y="12046"/>
                    <a:pt x="4233" y="11084"/>
                    <a:pt x="4293" y="10121"/>
                  </a:cubicBezTo>
                  <a:lnTo>
                    <a:pt x="4293" y="10122"/>
                  </a:lnTo>
                  <a:cubicBezTo>
                    <a:pt x="4351" y="9157"/>
                    <a:pt x="4670" y="8205"/>
                    <a:pt x="4533" y="7172"/>
                  </a:cubicBezTo>
                  <a:lnTo>
                    <a:pt x="4533" y="7172"/>
                  </a:lnTo>
                  <a:cubicBezTo>
                    <a:pt x="4242" y="7319"/>
                    <a:pt x="3981" y="7392"/>
                    <a:pt x="3747" y="7392"/>
                  </a:cubicBezTo>
                  <a:cubicBezTo>
                    <a:pt x="3516" y="7392"/>
                    <a:pt x="3313" y="7320"/>
                    <a:pt x="3138" y="7175"/>
                  </a:cubicBezTo>
                  <a:cubicBezTo>
                    <a:pt x="3487" y="6970"/>
                    <a:pt x="3808" y="6782"/>
                    <a:pt x="4302" y="6489"/>
                  </a:cubicBezTo>
                  <a:cubicBezTo>
                    <a:pt x="3833" y="6437"/>
                    <a:pt x="3553" y="6434"/>
                    <a:pt x="3290" y="6368"/>
                  </a:cubicBezTo>
                  <a:cubicBezTo>
                    <a:pt x="3045" y="6306"/>
                    <a:pt x="2817" y="6178"/>
                    <a:pt x="2584" y="6080"/>
                  </a:cubicBezTo>
                  <a:cubicBezTo>
                    <a:pt x="2579" y="6020"/>
                    <a:pt x="2574" y="5960"/>
                    <a:pt x="2569" y="5902"/>
                  </a:cubicBezTo>
                  <a:cubicBezTo>
                    <a:pt x="2795" y="5798"/>
                    <a:pt x="3018" y="5682"/>
                    <a:pt x="3249" y="5591"/>
                  </a:cubicBezTo>
                  <a:cubicBezTo>
                    <a:pt x="3484" y="5497"/>
                    <a:pt x="3729" y="5426"/>
                    <a:pt x="4079" y="5308"/>
                  </a:cubicBezTo>
                  <a:cubicBezTo>
                    <a:pt x="3541" y="4941"/>
                    <a:pt x="2912" y="4888"/>
                    <a:pt x="2650" y="4269"/>
                  </a:cubicBezTo>
                  <a:cubicBezTo>
                    <a:pt x="3095" y="3864"/>
                    <a:pt x="3730" y="4128"/>
                    <a:pt x="4304" y="3836"/>
                  </a:cubicBezTo>
                  <a:cubicBezTo>
                    <a:pt x="3560" y="3393"/>
                    <a:pt x="2944" y="2943"/>
                    <a:pt x="2936" y="1940"/>
                  </a:cubicBezTo>
                  <a:lnTo>
                    <a:pt x="2936" y="1940"/>
                  </a:lnTo>
                  <a:cubicBezTo>
                    <a:pt x="3482" y="2090"/>
                    <a:pt x="3980" y="2228"/>
                    <a:pt x="4558" y="2387"/>
                  </a:cubicBezTo>
                  <a:cubicBezTo>
                    <a:pt x="4623" y="1697"/>
                    <a:pt x="4073" y="1073"/>
                    <a:pt x="4378" y="320"/>
                  </a:cubicBezTo>
                  <a:close/>
                  <a:moveTo>
                    <a:pt x="13528" y="1130"/>
                  </a:moveTo>
                  <a:cubicBezTo>
                    <a:pt x="14212" y="1136"/>
                    <a:pt x="14209" y="1964"/>
                    <a:pt x="14772" y="2193"/>
                  </a:cubicBezTo>
                  <a:cubicBezTo>
                    <a:pt x="14877" y="1866"/>
                    <a:pt x="14969" y="1577"/>
                    <a:pt x="15069" y="1269"/>
                  </a:cubicBezTo>
                  <a:cubicBezTo>
                    <a:pt x="15674" y="1441"/>
                    <a:pt x="15585" y="2075"/>
                    <a:pt x="15942" y="2411"/>
                  </a:cubicBezTo>
                  <a:cubicBezTo>
                    <a:pt x="16290" y="2077"/>
                    <a:pt x="16607" y="1665"/>
                    <a:pt x="17087" y="1665"/>
                  </a:cubicBezTo>
                  <a:cubicBezTo>
                    <a:pt x="17238" y="1665"/>
                    <a:pt x="17406" y="1706"/>
                    <a:pt x="17596" y="1803"/>
                  </a:cubicBezTo>
                  <a:cubicBezTo>
                    <a:pt x="17395" y="2534"/>
                    <a:pt x="16697" y="2577"/>
                    <a:pt x="16141" y="2888"/>
                  </a:cubicBezTo>
                  <a:cubicBezTo>
                    <a:pt x="16342" y="3063"/>
                    <a:pt x="16517" y="3177"/>
                    <a:pt x="16639" y="3332"/>
                  </a:cubicBezTo>
                  <a:cubicBezTo>
                    <a:pt x="16853" y="3604"/>
                    <a:pt x="16923" y="3924"/>
                    <a:pt x="16702" y="4221"/>
                  </a:cubicBezTo>
                  <a:cubicBezTo>
                    <a:pt x="16577" y="4387"/>
                    <a:pt x="16428" y="4452"/>
                    <a:pt x="16271" y="4452"/>
                  </a:cubicBezTo>
                  <a:cubicBezTo>
                    <a:pt x="16128" y="4452"/>
                    <a:pt x="15979" y="4398"/>
                    <a:pt x="15836" y="4318"/>
                  </a:cubicBezTo>
                  <a:cubicBezTo>
                    <a:pt x="15634" y="4204"/>
                    <a:pt x="15465" y="4035"/>
                    <a:pt x="15233" y="3850"/>
                  </a:cubicBezTo>
                  <a:cubicBezTo>
                    <a:pt x="15184" y="4141"/>
                    <a:pt x="15178" y="4403"/>
                    <a:pt x="15094" y="4633"/>
                  </a:cubicBezTo>
                  <a:cubicBezTo>
                    <a:pt x="15018" y="4839"/>
                    <a:pt x="14855" y="5011"/>
                    <a:pt x="14669" y="5291"/>
                  </a:cubicBezTo>
                  <a:cubicBezTo>
                    <a:pt x="14295" y="4878"/>
                    <a:pt x="14004" y="4559"/>
                    <a:pt x="13661" y="4183"/>
                  </a:cubicBezTo>
                  <a:lnTo>
                    <a:pt x="13661" y="4183"/>
                  </a:lnTo>
                  <a:cubicBezTo>
                    <a:pt x="13465" y="4736"/>
                    <a:pt x="13765" y="5349"/>
                    <a:pt x="13233" y="5742"/>
                  </a:cubicBezTo>
                  <a:cubicBezTo>
                    <a:pt x="13218" y="5743"/>
                    <a:pt x="13203" y="5744"/>
                    <a:pt x="13189" y="5744"/>
                  </a:cubicBezTo>
                  <a:cubicBezTo>
                    <a:pt x="12723" y="5744"/>
                    <a:pt x="12597" y="5237"/>
                    <a:pt x="12206" y="4953"/>
                  </a:cubicBezTo>
                  <a:lnTo>
                    <a:pt x="12206" y="4953"/>
                  </a:lnTo>
                  <a:cubicBezTo>
                    <a:pt x="12206" y="5377"/>
                    <a:pt x="12221" y="5709"/>
                    <a:pt x="12202" y="6039"/>
                  </a:cubicBezTo>
                  <a:cubicBezTo>
                    <a:pt x="12184" y="6336"/>
                    <a:pt x="12137" y="6646"/>
                    <a:pt x="11792" y="6752"/>
                  </a:cubicBezTo>
                  <a:cubicBezTo>
                    <a:pt x="11712" y="6776"/>
                    <a:pt x="11634" y="6788"/>
                    <a:pt x="11559" y="6788"/>
                  </a:cubicBezTo>
                  <a:cubicBezTo>
                    <a:pt x="11345" y="6788"/>
                    <a:pt x="11156" y="6691"/>
                    <a:pt x="10998" y="6507"/>
                  </a:cubicBezTo>
                  <a:cubicBezTo>
                    <a:pt x="10933" y="6429"/>
                    <a:pt x="10864" y="6357"/>
                    <a:pt x="10718" y="6197"/>
                  </a:cubicBezTo>
                  <a:lnTo>
                    <a:pt x="10718" y="6197"/>
                  </a:lnTo>
                  <a:cubicBezTo>
                    <a:pt x="10603" y="6695"/>
                    <a:pt x="11105" y="7164"/>
                    <a:pt x="10549" y="7521"/>
                  </a:cubicBezTo>
                  <a:cubicBezTo>
                    <a:pt x="10355" y="7390"/>
                    <a:pt x="10140" y="7244"/>
                    <a:pt x="9878" y="7068"/>
                  </a:cubicBezTo>
                  <a:cubicBezTo>
                    <a:pt x="7521" y="8527"/>
                    <a:pt x="6022" y="10720"/>
                    <a:pt x="4806" y="13326"/>
                  </a:cubicBezTo>
                  <a:cubicBezTo>
                    <a:pt x="4757" y="12438"/>
                    <a:pt x="5566" y="10633"/>
                    <a:pt x="6676" y="9331"/>
                  </a:cubicBezTo>
                  <a:cubicBezTo>
                    <a:pt x="7626" y="8221"/>
                    <a:pt x="8706" y="7224"/>
                    <a:pt x="9718" y="6186"/>
                  </a:cubicBezTo>
                  <a:cubicBezTo>
                    <a:pt x="9057" y="5799"/>
                    <a:pt x="9012" y="5736"/>
                    <a:pt x="8949" y="4910"/>
                  </a:cubicBezTo>
                  <a:lnTo>
                    <a:pt x="8949" y="4910"/>
                  </a:lnTo>
                  <a:cubicBezTo>
                    <a:pt x="9319" y="5090"/>
                    <a:pt x="9625" y="5238"/>
                    <a:pt x="10044" y="5441"/>
                  </a:cubicBezTo>
                  <a:cubicBezTo>
                    <a:pt x="9993" y="4831"/>
                    <a:pt x="9948" y="4278"/>
                    <a:pt x="9886" y="3525"/>
                  </a:cubicBezTo>
                  <a:lnTo>
                    <a:pt x="9886" y="3525"/>
                  </a:lnTo>
                  <a:cubicBezTo>
                    <a:pt x="10395" y="3949"/>
                    <a:pt x="10759" y="4256"/>
                    <a:pt x="11191" y="4614"/>
                  </a:cubicBezTo>
                  <a:cubicBezTo>
                    <a:pt x="11546" y="3766"/>
                    <a:pt x="11066" y="2916"/>
                    <a:pt x="11565" y="2098"/>
                  </a:cubicBezTo>
                  <a:cubicBezTo>
                    <a:pt x="12108" y="2515"/>
                    <a:pt x="12596" y="2891"/>
                    <a:pt x="13138" y="3308"/>
                  </a:cubicBezTo>
                  <a:cubicBezTo>
                    <a:pt x="13489" y="2553"/>
                    <a:pt x="13050" y="1765"/>
                    <a:pt x="13528" y="1130"/>
                  </a:cubicBezTo>
                  <a:close/>
                  <a:moveTo>
                    <a:pt x="3848" y="18738"/>
                  </a:moveTo>
                  <a:cubicBezTo>
                    <a:pt x="3711" y="18738"/>
                    <a:pt x="3620" y="18934"/>
                    <a:pt x="3767" y="19003"/>
                  </a:cubicBezTo>
                  <a:cubicBezTo>
                    <a:pt x="4531" y="19357"/>
                    <a:pt x="5319" y="19635"/>
                    <a:pt x="6138" y="19831"/>
                  </a:cubicBezTo>
                  <a:cubicBezTo>
                    <a:pt x="6151" y="19834"/>
                    <a:pt x="6164" y="19835"/>
                    <a:pt x="6176" y="19835"/>
                  </a:cubicBezTo>
                  <a:cubicBezTo>
                    <a:pt x="6329" y="19835"/>
                    <a:pt x="6383" y="19592"/>
                    <a:pt x="6215" y="19553"/>
                  </a:cubicBezTo>
                  <a:cubicBezTo>
                    <a:pt x="5420" y="19361"/>
                    <a:pt x="4654" y="19096"/>
                    <a:pt x="3914" y="18753"/>
                  </a:cubicBezTo>
                  <a:cubicBezTo>
                    <a:pt x="3891" y="18743"/>
                    <a:pt x="3869" y="18738"/>
                    <a:pt x="3848" y="18738"/>
                  </a:cubicBezTo>
                  <a:close/>
                  <a:moveTo>
                    <a:pt x="3343" y="13403"/>
                  </a:moveTo>
                  <a:cubicBezTo>
                    <a:pt x="3503" y="13403"/>
                    <a:pt x="3673" y="13424"/>
                    <a:pt x="3852" y="13468"/>
                  </a:cubicBezTo>
                  <a:cubicBezTo>
                    <a:pt x="4980" y="13741"/>
                    <a:pt x="6078" y="14049"/>
                    <a:pt x="6904" y="14931"/>
                  </a:cubicBezTo>
                  <a:cubicBezTo>
                    <a:pt x="7098" y="15139"/>
                    <a:pt x="7261" y="15376"/>
                    <a:pt x="7554" y="15749"/>
                  </a:cubicBezTo>
                  <a:cubicBezTo>
                    <a:pt x="6845" y="15552"/>
                    <a:pt x="6324" y="15406"/>
                    <a:pt x="5803" y="15261"/>
                  </a:cubicBezTo>
                  <a:cubicBezTo>
                    <a:pt x="5781" y="15305"/>
                    <a:pt x="5760" y="15349"/>
                    <a:pt x="5740" y="15395"/>
                  </a:cubicBezTo>
                  <a:cubicBezTo>
                    <a:pt x="5844" y="15479"/>
                    <a:pt x="5937" y="15585"/>
                    <a:pt x="6054" y="15643"/>
                  </a:cubicBezTo>
                  <a:cubicBezTo>
                    <a:pt x="6269" y="15751"/>
                    <a:pt x="6496" y="15834"/>
                    <a:pt x="6720" y="15921"/>
                  </a:cubicBezTo>
                  <a:cubicBezTo>
                    <a:pt x="7856" y="16360"/>
                    <a:pt x="7885" y="16404"/>
                    <a:pt x="7782" y="17769"/>
                  </a:cubicBezTo>
                  <a:cubicBezTo>
                    <a:pt x="7618" y="17796"/>
                    <a:pt x="7455" y="17806"/>
                    <a:pt x="7293" y="17806"/>
                  </a:cubicBezTo>
                  <a:cubicBezTo>
                    <a:pt x="6569" y="17806"/>
                    <a:pt x="5851" y="17593"/>
                    <a:pt x="5120" y="17593"/>
                  </a:cubicBezTo>
                  <a:cubicBezTo>
                    <a:pt x="5014" y="17593"/>
                    <a:pt x="4907" y="17598"/>
                    <a:pt x="4800" y="17608"/>
                  </a:cubicBezTo>
                  <a:cubicBezTo>
                    <a:pt x="5733" y="18028"/>
                    <a:pt x="6733" y="18104"/>
                    <a:pt x="7812" y="18139"/>
                  </a:cubicBezTo>
                  <a:cubicBezTo>
                    <a:pt x="7730" y="19461"/>
                    <a:pt x="7389" y="20706"/>
                    <a:pt x="6912" y="22028"/>
                  </a:cubicBezTo>
                  <a:cubicBezTo>
                    <a:pt x="6254" y="21849"/>
                    <a:pt x="5627" y="21679"/>
                    <a:pt x="4844" y="21467"/>
                  </a:cubicBezTo>
                  <a:lnTo>
                    <a:pt x="4844" y="21467"/>
                  </a:lnTo>
                  <a:cubicBezTo>
                    <a:pt x="5490" y="21980"/>
                    <a:pt x="6153" y="22066"/>
                    <a:pt x="6842" y="22314"/>
                  </a:cubicBezTo>
                  <a:cubicBezTo>
                    <a:pt x="6515" y="23261"/>
                    <a:pt x="6198" y="24185"/>
                    <a:pt x="5849" y="25195"/>
                  </a:cubicBezTo>
                  <a:cubicBezTo>
                    <a:pt x="5161" y="24914"/>
                    <a:pt x="4512" y="24650"/>
                    <a:pt x="3865" y="24385"/>
                  </a:cubicBezTo>
                  <a:lnTo>
                    <a:pt x="3865" y="24385"/>
                  </a:lnTo>
                  <a:cubicBezTo>
                    <a:pt x="4301" y="25010"/>
                    <a:pt x="5011" y="25133"/>
                    <a:pt x="5713" y="25460"/>
                  </a:cubicBezTo>
                  <a:cubicBezTo>
                    <a:pt x="5522" y="26073"/>
                    <a:pt x="5324" y="26686"/>
                    <a:pt x="5117" y="27300"/>
                  </a:cubicBezTo>
                  <a:cubicBezTo>
                    <a:pt x="4966" y="27210"/>
                    <a:pt x="4815" y="27119"/>
                    <a:pt x="4664" y="27029"/>
                  </a:cubicBezTo>
                  <a:cubicBezTo>
                    <a:pt x="4639" y="27014"/>
                    <a:pt x="4614" y="27007"/>
                    <a:pt x="4591" y="27007"/>
                  </a:cubicBezTo>
                  <a:cubicBezTo>
                    <a:pt x="4466" y="27007"/>
                    <a:pt x="4384" y="27197"/>
                    <a:pt x="4519" y="27278"/>
                  </a:cubicBezTo>
                  <a:cubicBezTo>
                    <a:pt x="4673" y="27371"/>
                    <a:pt x="4828" y="27465"/>
                    <a:pt x="4983" y="27558"/>
                  </a:cubicBezTo>
                  <a:cubicBezTo>
                    <a:pt x="4997" y="27566"/>
                    <a:pt x="5011" y="27571"/>
                    <a:pt x="5024" y="27575"/>
                  </a:cubicBezTo>
                  <a:cubicBezTo>
                    <a:pt x="4585" y="28869"/>
                    <a:pt x="4106" y="30166"/>
                    <a:pt x="3571" y="31464"/>
                  </a:cubicBezTo>
                  <a:cubicBezTo>
                    <a:pt x="3168" y="31368"/>
                    <a:pt x="2798" y="31281"/>
                    <a:pt x="2429" y="31192"/>
                  </a:cubicBezTo>
                  <a:cubicBezTo>
                    <a:pt x="2413" y="31235"/>
                    <a:pt x="2397" y="31276"/>
                    <a:pt x="2381" y="31317"/>
                  </a:cubicBezTo>
                  <a:cubicBezTo>
                    <a:pt x="2697" y="31489"/>
                    <a:pt x="3013" y="31663"/>
                    <a:pt x="3321" y="31831"/>
                  </a:cubicBezTo>
                  <a:cubicBezTo>
                    <a:pt x="2937" y="33157"/>
                    <a:pt x="1798" y="35074"/>
                    <a:pt x="979" y="35761"/>
                  </a:cubicBezTo>
                  <a:cubicBezTo>
                    <a:pt x="675" y="35208"/>
                    <a:pt x="699" y="34609"/>
                    <a:pt x="806" y="34059"/>
                  </a:cubicBezTo>
                  <a:cubicBezTo>
                    <a:pt x="889" y="33641"/>
                    <a:pt x="952" y="33222"/>
                    <a:pt x="1002" y="32802"/>
                  </a:cubicBezTo>
                  <a:lnTo>
                    <a:pt x="1042" y="32843"/>
                  </a:lnTo>
                  <a:cubicBezTo>
                    <a:pt x="1072" y="32873"/>
                    <a:pt x="1106" y="32886"/>
                    <a:pt x="1139" y="32886"/>
                  </a:cubicBezTo>
                  <a:cubicBezTo>
                    <a:pt x="1250" y="32886"/>
                    <a:pt x="1348" y="32741"/>
                    <a:pt x="1247" y="32639"/>
                  </a:cubicBezTo>
                  <a:cubicBezTo>
                    <a:pt x="1186" y="32576"/>
                    <a:pt x="1122" y="32515"/>
                    <a:pt x="1061" y="32453"/>
                  </a:cubicBezTo>
                  <a:cubicBezTo>
                    <a:pt x="1054" y="32447"/>
                    <a:pt x="1048" y="32442"/>
                    <a:pt x="1042" y="32437"/>
                  </a:cubicBezTo>
                  <a:cubicBezTo>
                    <a:pt x="1143" y="31467"/>
                    <a:pt x="1184" y="30494"/>
                    <a:pt x="1241" y="29521"/>
                  </a:cubicBezTo>
                  <a:cubicBezTo>
                    <a:pt x="1434" y="29610"/>
                    <a:pt x="1626" y="29700"/>
                    <a:pt x="1819" y="29788"/>
                  </a:cubicBezTo>
                  <a:cubicBezTo>
                    <a:pt x="1841" y="29798"/>
                    <a:pt x="1863" y="29803"/>
                    <a:pt x="1883" y="29803"/>
                  </a:cubicBezTo>
                  <a:cubicBezTo>
                    <a:pt x="2020" y="29803"/>
                    <a:pt x="2113" y="29606"/>
                    <a:pt x="1966" y="29539"/>
                  </a:cubicBezTo>
                  <a:cubicBezTo>
                    <a:pt x="1751" y="29439"/>
                    <a:pt x="1536" y="29340"/>
                    <a:pt x="1321" y="29240"/>
                  </a:cubicBezTo>
                  <a:cubicBezTo>
                    <a:pt x="1301" y="29231"/>
                    <a:pt x="1279" y="29226"/>
                    <a:pt x="1260" y="29226"/>
                  </a:cubicBezTo>
                  <a:cubicBezTo>
                    <a:pt x="1269" y="29084"/>
                    <a:pt x="1277" y="28943"/>
                    <a:pt x="1288" y="28801"/>
                  </a:cubicBezTo>
                  <a:cubicBezTo>
                    <a:pt x="1312" y="28471"/>
                    <a:pt x="1182" y="28131"/>
                    <a:pt x="1148" y="27793"/>
                  </a:cubicBezTo>
                  <a:cubicBezTo>
                    <a:pt x="1114" y="27477"/>
                    <a:pt x="1113" y="27157"/>
                    <a:pt x="1094" y="26773"/>
                  </a:cubicBezTo>
                  <a:lnTo>
                    <a:pt x="1094" y="26773"/>
                  </a:lnTo>
                  <a:cubicBezTo>
                    <a:pt x="1588" y="26931"/>
                    <a:pt x="2027" y="27070"/>
                    <a:pt x="2467" y="27209"/>
                  </a:cubicBezTo>
                  <a:cubicBezTo>
                    <a:pt x="2486" y="27163"/>
                    <a:pt x="2505" y="27117"/>
                    <a:pt x="2523" y="27071"/>
                  </a:cubicBezTo>
                  <a:cubicBezTo>
                    <a:pt x="2045" y="26836"/>
                    <a:pt x="1566" y="26599"/>
                    <a:pt x="1075" y="26357"/>
                  </a:cubicBezTo>
                  <a:cubicBezTo>
                    <a:pt x="1013" y="25594"/>
                    <a:pt x="953" y="24855"/>
                    <a:pt x="887" y="24018"/>
                  </a:cubicBezTo>
                  <a:lnTo>
                    <a:pt x="887" y="24018"/>
                  </a:lnTo>
                  <a:cubicBezTo>
                    <a:pt x="1574" y="24347"/>
                    <a:pt x="2168" y="24629"/>
                    <a:pt x="2760" y="24914"/>
                  </a:cubicBezTo>
                  <a:cubicBezTo>
                    <a:pt x="2781" y="24877"/>
                    <a:pt x="2800" y="24843"/>
                    <a:pt x="2820" y="24808"/>
                  </a:cubicBezTo>
                  <a:cubicBezTo>
                    <a:pt x="2340" y="24541"/>
                    <a:pt x="1870" y="24257"/>
                    <a:pt x="1378" y="24013"/>
                  </a:cubicBezTo>
                  <a:cubicBezTo>
                    <a:pt x="975" y="23814"/>
                    <a:pt x="776" y="23530"/>
                    <a:pt x="767" y="23072"/>
                  </a:cubicBezTo>
                  <a:cubicBezTo>
                    <a:pt x="756" y="22543"/>
                    <a:pt x="693" y="22015"/>
                    <a:pt x="647" y="21404"/>
                  </a:cubicBezTo>
                  <a:lnTo>
                    <a:pt x="647" y="21404"/>
                  </a:lnTo>
                  <a:cubicBezTo>
                    <a:pt x="1415" y="21733"/>
                    <a:pt x="2047" y="22225"/>
                    <a:pt x="2872" y="22225"/>
                  </a:cubicBezTo>
                  <a:cubicBezTo>
                    <a:pt x="2894" y="22225"/>
                    <a:pt x="2915" y="22224"/>
                    <a:pt x="2937" y="22224"/>
                  </a:cubicBezTo>
                  <a:cubicBezTo>
                    <a:pt x="2536" y="22020"/>
                    <a:pt x="2125" y="21832"/>
                    <a:pt x="1734" y="21611"/>
                  </a:cubicBezTo>
                  <a:cubicBezTo>
                    <a:pt x="301" y="20802"/>
                    <a:pt x="609" y="21052"/>
                    <a:pt x="552" y="19647"/>
                  </a:cubicBezTo>
                  <a:cubicBezTo>
                    <a:pt x="536" y="19286"/>
                    <a:pt x="549" y="18922"/>
                    <a:pt x="549" y="18580"/>
                  </a:cubicBezTo>
                  <a:lnTo>
                    <a:pt x="549" y="18580"/>
                  </a:lnTo>
                  <a:cubicBezTo>
                    <a:pt x="1609" y="19093"/>
                    <a:pt x="2580" y="19565"/>
                    <a:pt x="3557" y="20026"/>
                  </a:cubicBezTo>
                  <a:cubicBezTo>
                    <a:pt x="3561" y="20028"/>
                    <a:pt x="3565" y="20029"/>
                    <a:pt x="3571" y="20029"/>
                  </a:cubicBezTo>
                  <a:cubicBezTo>
                    <a:pt x="3614" y="20029"/>
                    <a:pt x="3690" y="19964"/>
                    <a:pt x="3733" y="19941"/>
                  </a:cubicBezTo>
                  <a:cubicBezTo>
                    <a:pt x="2852" y="19409"/>
                    <a:pt x="1985" y="18869"/>
                    <a:pt x="1100" y="18360"/>
                  </a:cubicBezTo>
                  <a:cubicBezTo>
                    <a:pt x="685" y="18123"/>
                    <a:pt x="554" y="17836"/>
                    <a:pt x="691" y="17371"/>
                  </a:cubicBezTo>
                  <a:cubicBezTo>
                    <a:pt x="813" y="16965"/>
                    <a:pt x="865" y="16539"/>
                    <a:pt x="958" y="16070"/>
                  </a:cubicBezTo>
                  <a:cubicBezTo>
                    <a:pt x="1641" y="16269"/>
                    <a:pt x="2283" y="16658"/>
                    <a:pt x="2965" y="16658"/>
                  </a:cubicBezTo>
                  <a:cubicBezTo>
                    <a:pt x="3213" y="16658"/>
                    <a:pt x="3465" y="16607"/>
                    <a:pt x="3727" y="16477"/>
                  </a:cubicBezTo>
                  <a:cubicBezTo>
                    <a:pt x="2820" y="16352"/>
                    <a:pt x="1936" y="16198"/>
                    <a:pt x="1133" y="15645"/>
                  </a:cubicBezTo>
                  <a:cubicBezTo>
                    <a:pt x="1178" y="15300"/>
                    <a:pt x="1284" y="14984"/>
                    <a:pt x="1441" y="14700"/>
                  </a:cubicBezTo>
                  <a:cubicBezTo>
                    <a:pt x="1443" y="14702"/>
                    <a:pt x="1445" y="14702"/>
                    <a:pt x="1446" y="14703"/>
                  </a:cubicBezTo>
                  <a:cubicBezTo>
                    <a:pt x="2336" y="15218"/>
                    <a:pt x="3274" y="15602"/>
                    <a:pt x="4269" y="15858"/>
                  </a:cubicBezTo>
                  <a:cubicBezTo>
                    <a:pt x="4283" y="15862"/>
                    <a:pt x="4296" y="15863"/>
                    <a:pt x="4309" y="15863"/>
                  </a:cubicBezTo>
                  <a:cubicBezTo>
                    <a:pt x="4459" y="15863"/>
                    <a:pt x="4512" y="15622"/>
                    <a:pt x="4345" y="15580"/>
                  </a:cubicBezTo>
                  <a:cubicBezTo>
                    <a:pt x="3376" y="15330"/>
                    <a:pt x="2462" y="14956"/>
                    <a:pt x="1595" y="14455"/>
                  </a:cubicBezTo>
                  <a:cubicBezTo>
                    <a:pt x="1640" y="14392"/>
                    <a:pt x="1688" y="14330"/>
                    <a:pt x="1738" y="14270"/>
                  </a:cubicBezTo>
                  <a:cubicBezTo>
                    <a:pt x="2179" y="13752"/>
                    <a:pt x="2685" y="13403"/>
                    <a:pt x="3343" y="13403"/>
                  </a:cubicBezTo>
                  <a:close/>
                  <a:moveTo>
                    <a:pt x="4424" y="1"/>
                  </a:moveTo>
                  <a:cubicBezTo>
                    <a:pt x="4401" y="1"/>
                    <a:pt x="4376" y="3"/>
                    <a:pt x="4351" y="7"/>
                  </a:cubicBezTo>
                  <a:cubicBezTo>
                    <a:pt x="3940" y="75"/>
                    <a:pt x="3977" y="474"/>
                    <a:pt x="3991" y="787"/>
                  </a:cubicBezTo>
                  <a:cubicBezTo>
                    <a:pt x="4005" y="1146"/>
                    <a:pt x="4070" y="1503"/>
                    <a:pt x="4113" y="1864"/>
                  </a:cubicBezTo>
                  <a:cubicBezTo>
                    <a:pt x="3612" y="1814"/>
                    <a:pt x="3177" y="1770"/>
                    <a:pt x="2713" y="1724"/>
                  </a:cubicBezTo>
                  <a:lnTo>
                    <a:pt x="2713" y="1724"/>
                  </a:lnTo>
                  <a:cubicBezTo>
                    <a:pt x="2553" y="2596"/>
                    <a:pt x="3016" y="3123"/>
                    <a:pt x="3441" y="3673"/>
                  </a:cubicBezTo>
                  <a:cubicBezTo>
                    <a:pt x="3038" y="3829"/>
                    <a:pt x="2688" y="3967"/>
                    <a:pt x="2306" y="4115"/>
                  </a:cubicBezTo>
                  <a:cubicBezTo>
                    <a:pt x="2397" y="4310"/>
                    <a:pt x="2426" y="4417"/>
                    <a:pt x="2489" y="4496"/>
                  </a:cubicBezTo>
                  <a:cubicBezTo>
                    <a:pt x="2702" y="4766"/>
                    <a:pt x="2928" y="5028"/>
                    <a:pt x="3147" y="5291"/>
                  </a:cubicBezTo>
                  <a:cubicBezTo>
                    <a:pt x="3150" y="5289"/>
                    <a:pt x="3152" y="5288"/>
                    <a:pt x="3152" y="5288"/>
                  </a:cubicBezTo>
                  <a:lnTo>
                    <a:pt x="3152" y="5288"/>
                  </a:lnTo>
                  <a:cubicBezTo>
                    <a:pt x="3154" y="5288"/>
                    <a:pt x="3103" y="5325"/>
                    <a:pt x="3049" y="5355"/>
                  </a:cubicBezTo>
                  <a:cubicBezTo>
                    <a:pt x="2760" y="5516"/>
                    <a:pt x="2304" y="5523"/>
                    <a:pt x="2324" y="5986"/>
                  </a:cubicBezTo>
                  <a:cubicBezTo>
                    <a:pt x="2343" y="6409"/>
                    <a:pt x="2743" y="6485"/>
                    <a:pt x="3057" y="6619"/>
                  </a:cubicBezTo>
                  <a:cubicBezTo>
                    <a:pt x="3013" y="6966"/>
                    <a:pt x="2888" y="7251"/>
                    <a:pt x="2975" y="7432"/>
                  </a:cubicBezTo>
                  <a:cubicBezTo>
                    <a:pt x="3114" y="7726"/>
                    <a:pt x="3350" y="7783"/>
                    <a:pt x="3609" y="7783"/>
                  </a:cubicBezTo>
                  <a:cubicBezTo>
                    <a:pt x="3773" y="7783"/>
                    <a:pt x="3946" y="7761"/>
                    <a:pt x="4111" y="7761"/>
                  </a:cubicBezTo>
                  <a:cubicBezTo>
                    <a:pt x="4137" y="7761"/>
                    <a:pt x="4164" y="7761"/>
                    <a:pt x="4190" y="7763"/>
                  </a:cubicBezTo>
                  <a:cubicBezTo>
                    <a:pt x="4029" y="9529"/>
                    <a:pt x="3871" y="11252"/>
                    <a:pt x="3722" y="12885"/>
                  </a:cubicBezTo>
                  <a:cubicBezTo>
                    <a:pt x="3152" y="13084"/>
                    <a:pt x="2623" y="13198"/>
                    <a:pt x="2165" y="13443"/>
                  </a:cubicBezTo>
                  <a:cubicBezTo>
                    <a:pt x="1415" y="13842"/>
                    <a:pt x="1040" y="14566"/>
                    <a:pt x="781" y="15345"/>
                  </a:cubicBezTo>
                  <a:cubicBezTo>
                    <a:pt x="252" y="16937"/>
                    <a:pt x="1" y="18575"/>
                    <a:pt x="105" y="20248"/>
                  </a:cubicBezTo>
                  <a:cubicBezTo>
                    <a:pt x="263" y="22784"/>
                    <a:pt x="494" y="25316"/>
                    <a:pt x="647" y="27855"/>
                  </a:cubicBezTo>
                  <a:cubicBezTo>
                    <a:pt x="732" y="29264"/>
                    <a:pt x="750" y="30679"/>
                    <a:pt x="742" y="32091"/>
                  </a:cubicBezTo>
                  <a:cubicBezTo>
                    <a:pt x="739" y="32646"/>
                    <a:pt x="536" y="33199"/>
                    <a:pt x="513" y="33758"/>
                  </a:cubicBezTo>
                  <a:cubicBezTo>
                    <a:pt x="484" y="34472"/>
                    <a:pt x="495" y="35197"/>
                    <a:pt x="584" y="35906"/>
                  </a:cubicBezTo>
                  <a:cubicBezTo>
                    <a:pt x="618" y="36169"/>
                    <a:pt x="745" y="36303"/>
                    <a:pt x="917" y="36303"/>
                  </a:cubicBezTo>
                  <a:cubicBezTo>
                    <a:pt x="1026" y="36303"/>
                    <a:pt x="1152" y="36249"/>
                    <a:pt x="1284" y="36140"/>
                  </a:cubicBezTo>
                  <a:cubicBezTo>
                    <a:pt x="1566" y="35903"/>
                    <a:pt x="1814" y="35611"/>
                    <a:pt x="2034" y="35310"/>
                  </a:cubicBezTo>
                  <a:cubicBezTo>
                    <a:pt x="2955" y="34047"/>
                    <a:pt x="3661" y="32657"/>
                    <a:pt x="4193" y="31199"/>
                  </a:cubicBezTo>
                  <a:cubicBezTo>
                    <a:pt x="5416" y="27858"/>
                    <a:pt x="6591" y="24500"/>
                    <a:pt x="7739" y="21132"/>
                  </a:cubicBezTo>
                  <a:cubicBezTo>
                    <a:pt x="8153" y="19916"/>
                    <a:pt x="8368" y="18644"/>
                    <a:pt x="8324" y="17343"/>
                  </a:cubicBezTo>
                  <a:cubicBezTo>
                    <a:pt x="8262" y="15542"/>
                    <a:pt x="7360" y="14335"/>
                    <a:pt x="5752" y="13607"/>
                  </a:cubicBezTo>
                  <a:cubicBezTo>
                    <a:pt x="5566" y="13523"/>
                    <a:pt x="5386" y="13429"/>
                    <a:pt x="5209" y="13342"/>
                  </a:cubicBezTo>
                  <a:cubicBezTo>
                    <a:pt x="6288" y="10560"/>
                    <a:pt x="7788" y="8808"/>
                    <a:pt x="9840" y="7406"/>
                  </a:cubicBezTo>
                  <a:cubicBezTo>
                    <a:pt x="10205" y="7672"/>
                    <a:pt x="10434" y="7816"/>
                    <a:pt x="10605" y="7816"/>
                  </a:cubicBezTo>
                  <a:cubicBezTo>
                    <a:pt x="10830" y="7816"/>
                    <a:pt x="10951" y="7563"/>
                    <a:pt x="11145" y="7003"/>
                  </a:cubicBezTo>
                  <a:cubicBezTo>
                    <a:pt x="11310" y="7017"/>
                    <a:pt x="11452" y="7026"/>
                    <a:pt x="11573" y="7026"/>
                  </a:cubicBezTo>
                  <a:cubicBezTo>
                    <a:pt x="12195" y="7026"/>
                    <a:pt x="12306" y="6791"/>
                    <a:pt x="12543" y="5747"/>
                  </a:cubicBezTo>
                  <a:cubicBezTo>
                    <a:pt x="12814" y="5879"/>
                    <a:pt x="13030" y="5983"/>
                    <a:pt x="13213" y="5983"/>
                  </a:cubicBezTo>
                  <a:cubicBezTo>
                    <a:pt x="13492" y="5983"/>
                    <a:pt x="13692" y="5742"/>
                    <a:pt x="13887" y="4992"/>
                  </a:cubicBezTo>
                  <a:cubicBezTo>
                    <a:pt x="14142" y="5100"/>
                    <a:pt x="14339" y="5442"/>
                    <a:pt x="14614" y="5442"/>
                  </a:cubicBezTo>
                  <a:cubicBezTo>
                    <a:pt x="14685" y="5442"/>
                    <a:pt x="14763" y="5419"/>
                    <a:pt x="14847" y="5362"/>
                  </a:cubicBezTo>
                  <a:cubicBezTo>
                    <a:pt x="15132" y="5169"/>
                    <a:pt x="15318" y="4829"/>
                    <a:pt x="15550" y="4553"/>
                  </a:cubicBezTo>
                  <a:cubicBezTo>
                    <a:pt x="15805" y="4635"/>
                    <a:pt x="16071" y="4732"/>
                    <a:pt x="16323" y="4732"/>
                  </a:cubicBezTo>
                  <a:cubicBezTo>
                    <a:pt x="16548" y="4732"/>
                    <a:pt x="16761" y="4655"/>
                    <a:pt x="16947" y="4420"/>
                  </a:cubicBezTo>
                  <a:cubicBezTo>
                    <a:pt x="17319" y="3948"/>
                    <a:pt x="17105" y="3458"/>
                    <a:pt x="16811" y="2965"/>
                  </a:cubicBezTo>
                  <a:cubicBezTo>
                    <a:pt x="17106" y="2752"/>
                    <a:pt x="17387" y="2618"/>
                    <a:pt x="17566" y="2400"/>
                  </a:cubicBezTo>
                  <a:cubicBezTo>
                    <a:pt x="17714" y="2220"/>
                    <a:pt x="17842" y="1918"/>
                    <a:pt x="17795" y="1710"/>
                  </a:cubicBezTo>
                  <a:lnTo>
                    <a:pt x="17795" y="1710"/>
                  </a:lnTo>
                  <a:lnTo>
                    <a:pt x="17795" y="1711"/>
                  </a:lnTo>
                  <a:cubicBezTo>
                    <a:pt x="17739" y="1463"/>
                    <a:pt x="17533" y="1367"/>
                    <a:pt x="17310" y="1367"/>
                  </a:cubicBezTo>
                  <a:cubicBezTo>
                    <a:pt x="17230" y="1367"/>
                    <a:pt x="17147" y="1379"/>
                    <a:pt x="17068" y="1402"/>
                  </a:cubicBezTo>
                  <a:cubicBezTo>
                    <a:pt x="16702" y="1506"/>
                    <a:pt x="16356" y="1680"/>
                    <a:pt x="16035" y="1809"/>
                  </a:cubicBezTo>
                  <a:cubicBezTo>
                    <a:pt x="15817" y="1533"/>
                    <a:pt x="15653" y="1193"/>
                    <a:pt x="15383" y="1016"/>
                  </a:cubicBezTo>
                  <a:cubicBezTo>
                    <a:pt x="15300" y="962"/>
                    <a:pt x="15226" y="939"/>
                    <a:pt x="15159" y="939"/>
                  </a:cubicBezTo>
                  <a:cubicBezTo>
                    <a:pt x="14911" y="939"/>
                    <a:pt x="14758" y="1252"/>
                    <a:pt x="14596" y="1474"/>
                  </a:cubicBezTo>
                  <a:cubicBezTo>
                    <a:pt x="14465" y="1351"/>
                    <a:pt x="14388" y="1283"/>
                    <a:pt x="14315" y="1209"/>
                  </a:cubicBezTo>
                  <a:cubicBezTo>
                    <a:pt x="14128" y="1015"/>
                    <a:pt x="13938" y="797"/>
                    <a:pt x="13668" y="797"/>
                  </a:cubicBezTo>
                  <a:cubicBezTo>
                    <a:pt x="13614" y="797"/>
                    <a:pt x="13557" y="806"/>
                    <a:pt x="13497" y="825"/>
                  </a:cubicBezTo>
                  <a:cubicBezTo>
                    <a:pt x="13092" y="953"/>
                    <a:pt x="13078" y="1353"/>
                    <a:pt x="13010" y="1683"/>
                  </a:cubicBezTo>
                  <a:cubicBezTo>
                    <a:pt x="12950" y="1978"/>
                    <a:pt x="12952" y="2288"/>
                    <a:pt x="12919" y="2686"/>
                  </a:cubicBezTo>
                  <a:cubicBezTo>
                    <a:pt x="12663" y="2484"/>
                    <a:pt x="12497" y="2357"/>
                    <a:pt x="12336" y="2225"/>
                  </a:cubicBezTo>
                  <a:cubicBezTo>
                    <a:pt x="12139" y="2062"/>
                    <a:pt x="11913" y="1882"/>
                    <a:pt x="11684" y="1882"/>
                  </a:cubicBezTo>
                  <a:cubicBezTo>
                    <a:pt x="11593" y="1882"/>
                    <a:pt x="11501" y="1911"/>
                    <a:pt x="11410" y="1980"/>
                  </a:cubicBezTo>
                  <a:cubicBezTo>
                    <a:pt x="11194" y="2142"/>
                    <a:pt x="11083" y="2504"/>
                    <a:pt x="11025" y="2798"/>
                  </a:cubicBezTo>
                  <a:cubicBezTo>
                    <a:pt x="10960" y="3120"/>
                    <a:pt x="11009" y="3466"/>
                    <a:pt x="11009" y="3932"/>
                  </a:cubicBezTo>
                  <a:cubicBezTo>
                    <a:pt x="10777" y="3768"/>
                    <a:pt x="10676" y="3697"/>
                    <a:pt x="10576" y="3624"/>
                  </a:cubicBezTo>
                  <a:cubicBezTo>
                    <a:pt x="10399" y="3496"/>
                    <a:pt x="10225" y="3265"/>
                    <a:pt x="10020" y="3265"/>
                  </a:cubicBezTo>
                  <a:cubicBezTo>
                    <a:pt x="9960" y="3265"/>
                    <a:pt x="9897" y="3285"/>
                    <a:pt x="9831" y="3333"/>
                  </a:cubicBezTo>
                  <a:cubicBezTo>
                    <a:pt x="9666" y="3452"/>
                    <a:pt x="9657" y="3799"/>
                    <a:pt x="9608" y="4049"/>
                  </a:cubicBezTo>
                  <a:cubicBezTo>
                    <a:pt x="9568" y="4248"/>
                    <a:pt x="9575" y="4455"/>
                    <a:pt x="9570" y="4540"/>
                  </a:cubicBezTo>
                  <a:cubicBezTo>
                    <a:pt x="9196" y="4671"/>
                    <a:pt x="8733" y="4712"/>
                    <a:pt x="8681" y="4883"/>
                  </a:cubicBezTo>
                  <a:cubicBezTo>
                    <a:pt x="8592" y="5163"/>
                    <a:pt x="8745" y="5534"/>
                    <a:pt x="8842" y="5853"/>
                  </a:cubicBezTo>
                  <a:cubicBezTo>
                    <a:pt x="8892" y="6016"/>
                    <a:pt x="9039" y="6151"/>
                    <a:pt x="9167" y="6335"/>
                  </a:cubicBezTo>
                  <a:cubicBezTo>
                    <a:pt x="7216" y="7824"/>
                    <a:pt x="5706" y="9631"/>
                    <a:pt x="4763" y="11892"/>
                  </a:cubicBezTo>
                  <a:cubicBezTo>
                    <a:pt x="4711" y="11866"/>
                    <a:pt x="4658" y="11841"/>
                    <a:pt x="4605" y="11816"/>
                  </a:cubicBezTo>
                  <a:cubicBezTo>
                    <a:pt x="4874" y="10061"/>
                    <a:pt x="5142" y="8306"/>
                    <a:pt x="5394" y="6668"/>
                  </a:cubicBezTo>
                  <a:cubicBezTo>
                    <a:pt x="5779" y="6463"/>
                    <a:pt x="6155" y="6382"/>
                    <a:pt x="6291" y="6156"/>
                  </a:cubicBezTo>
                  <a:cubicBezTo>
                    <a:pt x="6427" y="5932"/>
                    <a:pt x="6321" y="5562"/>
                    <a:pt x="6321" y="5305"/>
                  </a:cubicBezTo>
                  <a:cubicBezTo>
                    <a:pt x="6602" y="5000"/>
                    <a:pt x="6913" y="4735"/>
                    <a:pt x="7134" y="4409"/>
                  </a:cubicBezTo>
                  <a:cubicBezTo>
                    <a:pt x="7487" y="3888"/>
                    <a:pt x="7346" y="3480"/>
                    <a:pt x="6780" y="3177"/>
                  </a:cubicBezTo>
                  <a:cubicBezTo>
                    <a:pt x="6692" y="3128"/>
                    <a:pt x="6605" y="3076"/>
                    <a:pt x="6523" y="3029"/>
                  </a:cubicBezTo>
                  <a:cubicBezTo>
                    <a:pt x="6623" y="2713"/>
                    <a:pt x="6776" y="2436"/>
                    <a:pt x="6777" y="2158"/>
                  </a:cubicBezTo>
                  <a:cubicBezTo>
                    <a:pt x="6779" y="1921"/>
                    <a:pt x="6665" y="1615"/>
                    <a:pt x="6493" y="1470"/>
                  </a:cubicBezTo>
                  <a:cubicBezTo>
                    <a:pt x="6440" y="1425"/>
                    <a:pt x="6355" y="1408"/>
                    <a:pt x="6259" y="1408"/>
                  </a:cubicBezTo>
                  <a:cubicBezTo>
                    <a:pt x="6121" y="1408"/>
                    <a:pt x="5960" y="1443"/>
                    <a:pt x="5837" y="1479"/>
                  </a:cubicBezTo>
                  <a:cubicBezTo>
                    <a:pt x="5645" y="1536"/>
                    <a:pt x="5487" y="1702"/>
                    <a:pt x="5299" y="1827"/>
                  </a:cubicBezTo>
                  <a:cubicBezTo>
                    <a:pt x="5176" y="1384"/>
                    <a:pt x="5079" y="969"/>
                    <a:pt x="4942" y="568"/>
                  </a:cubicBezTo>
                  <a:cubicBezTo>
                    <a:pt x="4853" y="310"/>
                    <a:pt x="4719" y="1"/>
                    <a:pt x="44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8154600" y="81088"/>
              <a:ext cx="248250" cy="166050"/>
            </a:xfrm>
            <a:custGeom>
              <a:avLst/>
              <a:gdLst/>
              <a:ahLst/>
              <a:cxnLst/>
              <a:rect l="l" t="t" r="r" b="b"/>
              <a:pathLst>
                <a:path w="9930" h="6642" extrusionOk="0">
                  <a:moveTo>
                    <a:pt x="3745" y="3914"/>
                  </a:moveTo>
                  <a:cubicBezTo>
                    <a:pt x="3924" y="3914"/>
                    <a:pt x="4058" y="4007"/>
                    <a:pt x="4148" y="4193"/>
                  </a:cubicBezTo>
                  <a:lnTo>
                    <a:pt x="4148" y="4193"/>
                  </a:lnTo>
                  <a:cubicBezTo>
                    <a:pt x="4002" y="4155"/>
                    <a:pt x="3852" y="4122"/>
                    <a:pt x="3710" y="4073"/>
                  </a:cubicBezTo>
                  <a:cubicBezTo>
                    <a:pt x="3651" y="4052"/>
                    <a:pt x="3610" y="3986"/>
                    <a:pt x="3561" y="3941"/>
                  </a:cubicBezTo>
                  <a:cubicBezTo>
                    <a:pt x="3627" y="3923"/>
                    <a:pt x="3688" y="3914"/>
                    <a:pt x="3745" y="3914"/>
                  </a:cubicBezTo>
                  <a:close/>
                  <a:moveTo>
                    <a:pt x="4231" y="4241"/>
                  </a:moveTo>
                  <a:cubicBezTo>
                    <a:pt x="4503" y="4247"/>
                    <a:pt x="4777" y="4252"/>
                    <a:pt x="5090" y="4257"/>
                  </a:cubicBezTo>
                  <a:cubicBezTo>
                    <a:pt x="4919" y="4341"/>
                    <a:pt x="4763" y="4383"/>
                    <a:pt x="4623" y="4383"/>
                  </a:cubicBezTo>
                  <a:cubicBezTo>
                    <a:pt x="4475" y="4383"/>
                    <a:pt x="4344" y="4336"/>
                    <a:pt x="4231" y="4241"/>
                  </a:cubicBezTo>
                  <a:close/>
                  <a:moveTo>
                    <a:pt x="3445" y="508"/>
                  </a:moveTo>
                  <a:cubicBezTo>
                    <a:pt x="5410" y="508"/>
                    <a:pt x="7746" y="1473"/>
                    <a:pt x="8837" y="2874"/>
                  </a:cubicBezTo>
                  <a:cubicBezTo>
                    <a:pt x="9413" y="3615"/>
                    <a:pt x="9428" y="4534"/>
                    <a:pt x="8876" y="5385"/>
                  </a:cubicBezTo>
                  <a:cubicBezTo>
                    <a:pt x="8548" y="5890"/>
                    <a:pt x="7907" y="6199"/>
                    <a:pt x="7242" y="6199"/>
                  </a:cubicBezTo>
                  <a:cubicBezTo>
                    <a:pt x="7078" y="6199"/>
                    <a:pt x="6912" y="6180"/>
                    <a:pt x="6749" y="6140"/>
                  </a:cubicBezTo>
                  <a:cubicBezTo>
                    <a:pt x="6546" y="6091"/>
                    <a:pt x="6346" y="6020"/>
                    <a:pt x="6163" y="5924"/>
                  </a:cubicBezTo>
                  <a:cubicBezTo>
                    <a:pt x="5919" y="5797"/>
                    <a:pt x="5695" y="5636"/>
                    <a:pt x="5468" y="5494"/>
                  </a:cubicBezTo>
                  <a:lnTo>
                    <a:pt x="5469" y="5494"/>
                  </a:lnTo>
                  <a:cubicBezTo>
                    <a:pt x="6027" y="4340"/>
                    <a:pt x="5476" y="3265"/>
                    <a:pt x="4247" y="3139"/>
                  </a:cubicBezTo>
                  <a:cubicBezTo>
                    <a:pt x="4180" y="3132"/>
                    <a:pt x="4114" y="3129"/>
                    <a:pt x="4047" y="3129"/>
                  </a:cubicBezTo>
                  <a:cubicBezTo>
                    <a:pt x="3641" y="3129"/>
                    <a:pt x="3222" y="3240"/>
                    <a:pt x="2812" y="3303"/>
                  </a:cubicBezTo>
                  <a:cubicBezTo>
                    <a:pt x="2546" y="3345"/>
                    <a:pt x="2288" y="3490"/>
                    <a:pt x="2027" y="3490"/>
                  </a:cubicBezTo>
                  <a:cubicBezTo>
                    <a:pt x="2023" y="3490"/>
                    <a:pt x="2019" y="3490"/>
                    <a:pt x="2015" y="3490"/>
                  </a:cubicBezTo>
                  <a:cubicBezTo>
                    <a:pt x="1365" y="3480"/>
                    <a:pt x="656" y="2962"/>
                    <a:pt x="554" y="2488"/>
                  </a:cubicBezTo>
                  <a:cubicBezTo>
                    <a:pt x="445" y="1991"/>
                    <a:pt x="841" y="1285"/>
                    <a:pt x="1441" y="951"/>
                  </a:cubicBezTo>
                  <a:cubicBezTo>
                    <a:pt x="1651" y="834"/>
                    <a:pt x="1885" y="749"/>
                    <a:pt x="2119" y="681"/>
                  </a:cubicBezTo>
                  <a:cubicBezTo>
                    <a:pt x="2525" y="563"/>
                    <a:pt x="2975" y="508"/>
                    <a:pt x="3445" y="508"/>
                  </a:cubicBezTo>
                  <a:close/>
                  <a:moveTo>
                    <a:pt x="3544" y="1"/>
                  </a:moveTo>
                  <a:cubicBezTo>
                    <a:pt x="3358" y="1"/>
                    <a:pt x="3169" y="8"/>
                    <a:pt x="2978" y="23"/>
                  </a:cubicBezTo>
                  <a:cubicBezTo>
                    <a:pt x="2308" y="75"/>
                    <a:pt x="1617" y="332"/>
                    <a:pt x="1012" y="643"/>
                  </a:cubicBezTo>
                  <a:cubicBezTo>
                    <a:pt x="355" y="981"/>
                    <a:pt x="1" y="1640"/>
                    <a:pt x="92" y="2394"/>
                  </a:cubicBezTo>
                  <a:cubicBezTo>
                    <a:pt x="187" y="3169"/>
                    <a:pt x="742" y="3592"/>
                    <a:pt x="1476" y="3784"/>
                  </a:cubicBezTo>
                  <a:cubicBezTo>
                    <a:pt x="1645" y="3826"/>
                    <a:pt x="1814" y="3874"/>
                    <a:pt x="1986" y="3902"/>
                  </a:cubicBezTo>
                  <a:cubicBezTo>
                    <a:pt x="2907" y="4058"/>
                    <a:pt x="3673" y="4475"/>
                    <a:pt x="4376" y="5106"/>
                  </a:cubicBezTo>
                  <a:cubicBezTo>
                    <a:pt x="4938" y="5610"/>
                    <a:pt x="5594" y="6045"/>
                    <a:pt x="6275" y="6377"/>
                  </a:cubicBezTo>
                  <a:cubicBezTo>
                    <a:pt x="6634" y="6553"/>
                    <a:pt x="7000" y="6641"/>
                    <a:pt x="7357" y="6641"/>
                  </a:cubicBezTo>
                  <a:cubicBezTo>
                    <a:pt x="7914" y="6641"/>
                    <a:pt x="8448" y="6424"/>
                    <a:pt x="8899" y="5984"/>
                  </a:cubicBezTo>
                  <a:cubicBezTo>
                    <a:pt x="9665" y="5234"/>
                    <a:pt x="9930" y="4275"/>
                    <a:pt x="9584" y="3101"/>
                  </a:cubicBezTo>
                  <a:cubicBezTo>
                    <a:pt x="9475" y="2916"/>
                    <a:pt x="9374" y="2588"/>
                    <a:pt x="9153" y="2395"/>
                  </a:cubicBezTo>
                  <a:cubicBezTo>
                    <a:pt x="7528" y="976"/>
                    <a:pt x="5707" y="1"/>
                    <a:pt x="3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8489825" y="368113"/>
              <a:ext cx="82950" cy="120975"/>
            </a:xfrm>
            <a:custGeom>
              <a:avLst/>
              <a:gdLst/>
              <a:ahLst/>
              <a:cxnLst/>
              <a:rect l="l" t="t" r="r" b="b"/>
              <a:pathLst>
                <a:path w="3318" h="4839" extrusionOk="0">
                  <a:moveTo>
                    <a:pt x="1040" y="549"/>
                  </a:moveTo>
                  <a:cubicBezTo>
                    <a:pt x="2049" y="630"/>
                    <a:pt x="2612" y="1067"/>
                    <a:pt x="2803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3" y="4228"/>
                    <a:pt x="546" y="4531"/>
                  </a:cubicBezTo>
                  <a:cubicBezTo>
                    <a:pt x="377" y="3047"/>
                    <a:pt x="530" y="1772"/>
                    <a:pt x="1040" y="549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6"/>
                  </a:cubicBezTo>
                  <a:cubicBezTo>
                    <a:pt x="179" y="1551"/>
                    <a:pt x="114" y="2314"/>
                    <a:pt x="1" y="3064"/>
                  </a:cubicBezTo>
                  <a:cubicBezTo>
                    <a:pt x="20" y="3067"/>
                    <a:pt x="39" y="3070"/>
                    <a:pt x="58" y="3074"/>
                  </a:cubicBezTo>
                  <a:cubicBezTo>
                    <a:pt x="58" y="3385"/>
                    <a:pt x="58" y="3696"/>
                    <a:pt x="59" y="4009"/>
                  </a:cubicBezTo>
                  <a:cubicBezTo>
                    <a:pt x="59" y="4078"/>
                    <a:pt x="58" y="4148"/>
                    <a:pt x="69" y="4216"/>
                  </a:cubicBezTo>
                  <a:cubicBezTo>
                    <a:pt x="142" y="4621"/>
                    <a:pt x="331" y="4838"/>
                    <a:pt x="621" y="4838"/>
                  </a:cubicBezTo>
                  <a:cubicBezTo>
                    <a:pt x="742" y="4838"/>
                    <a:pt x="880" y="4800"/>
                    <a:pt x="1035" y="4723"/>
                  </a:cubicBezTo>
                  <a:cubicBezTo>
                    <a:pt x="1435" y="4522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0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8370900" y="1078550"/>
              <a:ext cx="906175" cy="614875"/>
            </a:xfrm>
            <a:custGeom>
              <a:avLst/>
              <a:gdLst/>
              <a:ahLst/>
              <a:cxnLst/>
              <a:rect l="l" t="t" r="r" b="b"/>
              <a:pathLst>
                <a:path w="36247" h="24595" extrusionOk="0">
                  <a:moveTo>
                    <a:pt x="35485" y="486"/>
                  </a:moveTo>
                  <a:cubicBezTo>
                    <a:pt x="35526" y="486"/>
                    <a:pt x="35566" y="487"/>
                    <a:pt x="35605" y="489"/>
                  </a:cubicBezTo>
                  <a:cubicBezTo>
                    <a:pt x="35453" y="1102"/>
                    <a:pt x="35030" y="1525"/>
                    <a:pt x="34578" y="1857"/>
                  </a:cubicBezTo>
                  <a:cubicBezTo>
                    <a:pt x="33150" y="2906"/>
                    <a:pt x="31946" y="4196"/>
                    <a:pt x="30664" y="5402"/>
                  </a:cubicBezTo>
                  <a:cubicBezTo>
                    <a:pt x="30422" y="5629"/>
                    <a:pt x="30288" y="5966"/>
                    <a:pt x="30086" y="6237"/>
                  </a:cubicBezTo>
                  <a:cubicBezTo>
                    <a:pt x="29896" y="6493"/>
                    <a:pt x="29681" y="6730"/>
                    <a:pt x="29435" y="7025"/>
                  </a:cubicBezTo>
                  <a:cubicBezTo>
                    <a:pt x="29177" y="6574"/>
                    <a:pt x="28948" y="6174"/>
                    <a:pt x="28719" y="5774"/>
                  </a:cubicBezTo>
                  <a:cubicBezTo>
                    <a:pt x="28674" y="5795"/>
                    <a:pt x="28629" y="5815"/>
                    <a:pt x="28584" y="5838"/>
                  </a:cubicBezTo>
                  <a:cubicBezTo>
                    <a:pt x="28776" y="6335"/>
                    <a:pt x="28969" y="6833"/>
                    <a:pt x="29166" y="7343"/>
                  </a:cubicBezTo>
                  <a:cubicBezTo>
                    <a:pt x="28696" y="7946"/>
                    <a:pt x="28239" y="8531"/>
                    <a:pt x="27721" y="9193"/>
                  </a:cubicBezTo>
                  <a:cubicBezTo>
                    <a:pt x="27438" y="8485"/>
                    <a:pt x="27194" y="7875"/>
                    <a:pt x="26949" y="7266"/>
                  </a:cubicBezTo>
                  <a:cubicBezTo>
                    <a:pt x="26909" y="7278"/>
                    <a:pt x="26871" y="7291"/>
                    <a:pt x="26833" y="7303"/>
                  </a:cubicBezTo>
                  <a:cubicBezTo>
                    <a:pt x="27006" y="7823"/>
                    <a:pt x="27160" y="8352"/>
                    <a:pt x="27356" y="8862"/>
                  </a:cubicBezTo>
                  <a:cubicBezTo>
                    <a:pt x="27519" y="9283"/>
                    <a:pt x="27473" y="9627"/>
                    <a:pt x="27170" y="9970"/>
                  </a:cubicBezTo>
                  <a:cubicBezTo>
                    <a:pt x="26819" y="10366"/>
                    <a:pt x="26508" y="10797"/>
                    <a:pt x="26127" y="11279"/>
                  </a:cubicBezTo>
                  <a:cubicBezTo>
                    <a:pt x="25777" y="10496"/>
                    <a:pt x="25646" y="9685"/>
                    <a:pt x="24998" y="9125"/>
                  </a:cubicBezTo>
                  <a:lnTo>
                    <a:pt x="24998" y="9125"/>
                  </a:lnTo>
                  <a:cubicBezTo>
                    <a:pt x="25156" y="9546"/>
                    <a:pt x="25330" y="9962"/>
                    <a:pt x="25469" y="10392"/>
                  </a:cubicBezTo>
                  <a:cubicBezTo>
                    <a:pt x="25974" y="11957"/>
                    <a:pt x="25917" y="11564"/>
                    <a:pt x="25009" y="12636"/>
                  </a:cubicBezTo>
                  <a:cubicBezTo>
                    <a:pt x="24775" y="12913"/>
                    <a:pt x="24519" y="13172"/>
                    <a:pt x="24287" y="13424"/>
                  </a:cubicBezTo>
                  <a:cubicBezTo>
                    <a:pt x="23854" y="12328"/>
                    <a:pt x="23461" y="11323"/>
                    <a:pt x="23055" y="10322"/>
                  </a:cubicBezTo>
                  <a:cubicBezTo>
                    <a:pt x="23038" y="10281"/>
                    <a:pt x="22921" y="10281"/>
                    <a:pt x="22865" y="10265"/>
                  </a:cubicBezTo>
                  <a:lnTo>
                    <a:pt x="22865" y="10265"/>
                  </a:lnTo>
                  <a:cubicBezTo>
                    <a:pt x="23155" y="11254"/>
                    <a:pt x="23426" y="12240"/>
                    <a:pt x="23734" y="13213"/>
                  </a:cubicBezTo>
                  <a:cubicBezTo>
                    <a:pt x="23880" y="13669"/>
                    <a:pt x="23780" y="13969"/>
                    <a:pt x="23365" y="14216"/>
                  </a:cubicBezTo>
                  <a:cubicBezTo>
                    <a:pt x="23001" y="14434"/>
                    <a:pt x="22673" y="14712"/>
                    <a:pt x="22287" y="14994"/>
                  </a:cubicBezTo>
                  <a:cubicBezTo>
                    <a:pt x="21787" y="14164"/>
                    <a:pt x="21580" y="13127"/>
                    <a:pt x="20526" y="12819"/>
                  </a:cubicBezTo>
                  <a:lnTo>
                    <a:pt x="20526" y="12819"/>
                  </a:lnTo>
                  <a:cubicBezTo>
                    <a:pt x="21107" y="13525"/>
                    <a:pt x="21655" y="14239"/>
                    <a:pt x="21870" y="15187"/>
                  </a:cubicBezTo>
                  <a:cubicBezTo>
                    <a:pt x="21463" y="15530"/>
                    <a:pt x="20997" y="15727"/>
                    <a:pt x="20494" y="15789"/>
                  </a:cubicBezTo>
                  <a:cubicBezTo>
                    <a:pt x="20346" y="15807"/>
                    <a:pt x="20201" y="15818"/>
                    <a:pt x="20059" y="15818"/>
                  </a:cubicBezTo>
                  <a:cubicBezTo>
                    <a:pt x="19402" y="15818"/>
                    <a:pt x="18827" y="15596"/>
                    <a:pt x="18397" y="14950"/>
                  </a:cubicBezTo>
                  <a:cubicBezTo>
                    <a:pt x="17752" y="13983"/>
                    <a:pt x="17152" y="13015"/>
                    <a:pt x="17141" y="11807"/>
                  </a:cubicBezTo>
                  <a:cubicBezTo>
                    <a:pt x="17139" y="11521"/>
                    <a:pt x="17181" y="11237"/>
                    <a:pt x="17217" y="10763"/>
                  </a:cubicBezTo>
                  <a:cubicBezTo>
                    <a:pt x="17604" y="11388"/>
                    <a:pt x="17890" y="11849"/>
                    <a:pt x="18174" y="12309"/>
                  </a:cubicBezTo>
                  <a:cubicBezTo>
                    <a:pt x="18220" y="12290"/>
                    <a:pt x="18266" y="12273"/>
                    <a:pt x="18312" y="12254"/>
                  </a:cubicBezTo>
                  <a:cubicBezTo>
                    <a:pt x="18293" y="12121"/>
                    <a:pt x="18294" y="11981"/>
                    <a:pt x="18248" y="11857"/>
                  </a:cubicBezTo>
                  <a:cubicBezTo>
                    <a:pt x="18163" y="11633"/>
                    <a:pt x="18052" y="11418"/>
                    <a:pt x="17947" y="11202"/>
                  </a:cubicBezTo>
                  <a:cubicBezTo>
                    <a:pt x="17408" y="10110"/>
                    <a:pt x="17417" y="10058"/>
                    <a:pt x="18417" y="9123"/>
                  </a:cubicBezTo>
                  <a:cubicBezTo>
                    <a:pt x="19259" y="9679"/>
                    <a:pt x="19695" y="10651"/>
                    <a:pt x="20502" y="11260"/>
                  </a:cubicBezTo>
                  <a:cubicBezTo>
                    <a:pt x="20100" y="10317"/>
                    <a:pt x="19416" y="9586"/>
                    <a:pt x="18646" y="8831"/>
                  </a:cubicBezTo>
                  <a:cubicBezTo>
                    <a:pt x="19600" y="7913"/>
                    <a:pt x="20694" y="7228"/>
                    <a:pt x="21941" y="6578"/>
                  </a:cubicBezTo>
                  <a:cubicBezTo>
                    <a:pt x="22305" y="7155"/>
                    <a:pt x="22651" y="7705"/>
                    <a:pt x="23082" y="8392"/>
                  </a:cubicBezTo>
                  <a:cubicBezTo>
                    <a:pt x="22955" y="7575"/>
                    <a:pt x="22524" y="7063"/>
                    <a:pt x="22185" y="6414"/>
                  </a:cubicBezTo>
                  <a:cubicBezTo>
                    <a:pt x="23066" y="5939"/>
                    <a:pt x="23927" y="5474"/>
                    <a:pt x="24867" y="4967"/>
                  </a:cubicBezTo>
                  <a:cubicBezTo>
                    <a:pt x="25183" y="5640"/>
                    <a:pt x="25481" y="6274"/>
                    <a:pt x="25778" y="6907"/>
                  </a:cubicBezTo>
                  <a:cubicBezTo>
                    <a:pt x="25881" y="6152"/>
                    <a:pt x="25440" y="5580"/>
                    <a:pt x="25148" y="4863"/>
                  </a:cubicBezTo>
                  <a:cubicBezTo>
                    <a:pt x="26953" y="3819"/>
                    <a:pt x="28820" y="2813"/>
                    <a:pt x="30787" y="1895"/>
                  </a:cubicBezTo>
                  <a:cubicBezTo>
                    <a:pt x="31019" y="2238"/>
                    <a:pt x="31233" y="2554"/>
                    <a:pt x="31446" y="2868"/>
                  </a:cubicBezTo>
                  <a:cubicBezTo>
                    <a:pt x="31485" y="2849"/>
                    <a:pt x="31525" y="2829"/>
                    <a:pt x="31564" y="2810"/>
                  </a:cubicBezTo>
                  <a:cubicBezTo>
                    <a:pt x="31449" y="2468"/>
                    <a:pt x="31332" y="2127"/>
                    <a:pt x="31220" y="1794"/>
                  </a:cubicBezTo>
                  <a:cubicBezTo>
                    <a:pt x="32359" y="1104"/>
                    <a:pt x="34382" y="486"/>
                    <a:pt x="35485" y="486"/>
                  </a:cubicBezTo>
                  <a:close/>
                  <a:moveTo>
                    <a:pt x="2805" y="13041"/>
                  </a:moveTo>
                  <a:cubicBezTo>
                    <a:pt x="3116" y="13041"/>
                    <a:pt x="3289" y="13280"/>
                    <a:pt x="3381" y="13568"/>
                  </a:cubicBezTo>
                  <a:cubicBezTo>
                    <a:pt x="3452" y="13789"/>
                    <a:pt x="3462" y="14028"/>
                    <a:pt x="3509" y="14322"/>
                  </a:cubicBezTo>
                  <a:cubicBezTo>
                    <a:pt x="3741" y="14140"/>
                    <a:pt x="3923" y="13952"/>
                    <a:pt x="4143" y="13840"/>
                  </a:cubicBezTo>
                  <a:cubicBezTo>
                    <a:pt x="4335" y="13740"/>
                    <a:pt x="4572" y="13723"/>
                    <a:pt x="4898" y="13644"/>
                  </a:cubicBezTo>
                  <a:lnTo>
                    <a:pt x="4898" y="13644"/>
                  </a:lnTo>
                  <a:cubicBezTo>
                    <a:pt x="4896" y="14198"/>
                    <a:pt x="4893" y="14633"/>
                    <a:pt x="4891" y="15141"/>
                  </a:cubicBezTo>
                  <a:cubicBezTo>
                    <a:pt x="5383" y="14880"/>
                    <a:pt x="5583" y="14278"/>
                    <a:pt x="6165" y="14278"/>
                  </a:cubicBezTo>
                  <a:cubicBezTo>
                    <a:pt x="6196" y="14278"/>
                    <a:pt x="6229" y="14280"/>
                    <a:pt x="6262" y="14284"/>
                  </a:cubicBezTo>
                  <a:cubicBezTo>
                    <a:pt x="6654" y="14598"/>
                    <a:pt x="6386" y="15070"/>
                    <a:pt x="6484" y="15560"/>
                  </a:cubicBezTo>
                  <a:cubicBezTo>
                    <a:pt x="6771" y="15247"/>
                    <a:pt x="6984" y="14993"/>
                    <a:pt x="7221" y="14764"/>
                  </a:cubicBezTo>
                  <a:cubicBezTo>
                    <a:pt x="7382" y="14608"/>
                    <a:pt x="7559" y="14461"/>
                    <a:pt x="7773" y="14461"/>
                  </a:cubicBezTo>
                  <a:cubicBezTo>
                    <a:pt x="7846" y="14461"/>
                    <a:pt x="7924" y="14478"/>
                    <a:pt x="8006" y="14517"/>
                  </a:cubicBezTo>
                  <a:cubicBezTo>
                    <a:pt x="8297" y="14656"/>
                    <a:pt x="8436" y="14906"/>
                    <a:pt x="8423" y="15233"/>
                  </a:cubicBezTo>
                  <a:cubicBezTo>
                    <a:pt x="8420" y="15334"/>
                    <a:pt x="8422" y="15435"/>
                    <a:pt x="8420" y="15652"/>
                  </a:cubicBezTo>
                  <a:cubicBezTo>
                    <a:pt x="8810" y="15384"/>
                    <a:pt x="8795" y="14778"/>
                    <a:pt x="9305" y="14778"/>
                  </a:cubicBezTo>
                  <a:cubicBezTo>
                    <a:pt x="9346" y="14778"/>
                    <a:pt x="9391" y="14782"/>
                    <a:pt x="9441" y="14791"/>
                  </a:cubicBezTo>
                  <a:cubicBezTo>
                    <a:pt x="9496" y="15020"/>
                    <a:pt x="9554" y="15272"/>
                    <a:pt x="9627" y="15579"/>
                  </a:cubicBezTo>
                  <a:cubicBezTo>
                    <a:pt x="10309" y="15709"/>
                    <a:pt x="10982" y="15770"/>
                    <a:pt x="11651" y="15770"/>
                  </a:cubicBezTo>
                  <a:cubicBezTo>
                    <a:pt x="13651" y="15770"/>
                    <a:pt x="15605" y="15229"/>
                    <a:pt x="17599" y="14407"/>
                  </a:cubicBezTo>
                  <a:lnTo>
                    <a:pt x="17599" y="14407"/>
                  </a:lnTo>
                  <a:cubicBezTo>
                    <a:pt x="17034" y="15094"/>
                    <a:pt x="15216" y="15876"/>
                    <a:pt x="13517" y="16081"/>
                  </a:cubicBezTo>
                  <a:cubicBezTo>
                    <a:pt x="12067" y="16257"/>
                    <a:pt x="10597" y="16258"/>
                    <a:pt x="9148" y="16335"/>
                  </a:cubicBezTo>
                  <a:cubicBezTo>
                    <a:pt x="9373" y="17070"/>
                    <a:pt x="9363" y="17146"/>
                    <a:pt x="8850" y="17795"/>
                  </a:cubicBezTo>
                  <a:cubicBezTo>
                    <a:pt x="8700" y="17414"/>
                    <a:pt x="8575" y="17097"/>
                    <a:pt x="8404" y="16664"/>
                  </a:cubicBezTo>
                  <a:cubicBezTo>
                    <a:pt x="8028" y="17147"/>
                    <a:pt x="7689" y="17585"/>
                    <a:pt x="7223" y="18182"/>
                  </a:cubicBezTo>
                  <a:cubicBezTo>
                    <a:pt x="7138" y="17523"/>
                    <a:pt x="7074" y="17051"/>
                    <a:pt x="7002" y="16497"/>
                  </a:cubicBezTo>
                  <a:cubicBezTo>
                    <a:pt x="6165" y="16879"/>
                    <a:pt x="5943" y="17830"/>
                    <a:pt x="5021" y="18094"/>
                  </a:cubicBezTo>
                  <a:cubicBezTo>
                    <a:pt x="4904" y="17419"/>
                    <a:pt x="4800" y="16813"/>
                    <a:pt x="4683" y="16138"/>
                  </a:cubicBezTo>
                  <a:cubicBezTo>
                    <a:pt x="3914" y="16457"/>
                    <a:pt x="3704" y="17335"/>
                    <a:pt x="2922" y="17476"/>
                  </a:cubicBezTo>
                  <a:cubicBezTo>
                    <a:pt x="2422" y="17008"/>
                    <a:pt x="2985" y="16402"/>
                    <a:pt x="2726" y="15854"/>
                  </a:cubicBezTo>
                  <a:lnTo>
                    <a:pt x="2726" y="15854"/>
                  </a:lnTo>
                  <a:cubicBezTo>
                    <a:pt x="2427" y="16023"/>
                    <a:pt x="2163" y="16173"/>
                    <a:pt x="1882" y="16332"/>
                  </a:cubicBezTo>
                  <a:cubicBezTo>
                    <a:pt x="1554" y="15797"/>
                    <a:pt x="2048" y="15389"/>
                    <a:pt x="2012" y="14900"/>
                  </a:cubicBezTo>
                  <a:lnTo>
                    <a:pt x="2012" y="14900"/>
                  </a:lnTo>
                  <a:cubicBezTo>
                    <a:pt x="1830" y="14904"/>
                    <a:pt x="1645" y="14919"/>
                    <a:pt x="1465" y="14919"/>
                  </a:cubicBezTo>
                  <a:cubicBezTo>
                    <a:pt x="1016" y="14919"/>
                    <a:pt x="604" y="14825"/>
                    <a:pt x="383" y="14228"/>
                  </a:cubicBezTo>
                  <a:cubicBezTo>
                    <a:pt x="575" y="14108"/>
                    <a:pt x="759" y="14063"/>
                    <a:pt x="938" y="14063"/>
                  </a:cubicBezTo>
                  <a:cubicBezTo>
                    <a:pt x="1358" y="14063"/>
                    <a:pt x="1755" y="14310"/>
                    <a:pt x="2189" y="14413"/>
                  </a:cubicBezTo>
                  <a:cubicBezTo>
                    <a:pt x="2160" y="14149"/>
                    <a:pt x="2108" y="13947"/>
                    <a:pt x="2124" y="13750"/>
                  </a:cubicBezTo>
                  <a:cubicBezTo>
                    <a:pt x="2151" y="13405"/>
                    <a:pt x="2315" y="13121"/>
                    <a:pt x="2678" y="13053"/>
                  </a:cubicBezTo>
                  <a:cubicBezTo>
                    <a:pt x="2723" y="13045"/>
                    <a:pt x="2765" y="13041"/>
                    <a:pt x="2805" y="13041"/>
                  </a:cubicBezTo>
                  <a:close/>
                  <a:moveTo>
                    <a:pt x="14341" y="20476"/>
                  </a:moveTo>
                  <a:cubicBezTo>
                    <a:pt x="14343" y="20476"/>
                    <a:pt x="14343" y="20486"/>
                    <a:pt x="14339" y="20515"/>
                  </a:cubicBezTo>
                  <a:cubicBezTo>
                    <a:pt x="14333" y="20497"/>
                    <a:pt x="14338" y="20476"/>
                    <a:pt x="14341" y="20476"/>
                  </a:cubicBezTo>
                  <a:close/>
                  <a:moveTo>
                    <a:pt x="17849" y="15039"/>
                  </a:moveTo>
                  <a:cubicBezTo>
                    <a:pt x="17879" y="15077"/>
                    <a:pt x="17909" y="15114"/>
                    <a:pt x="17939" y="15151"/>
                  </a:cubicBezTo>
                  <a:cubicBezTo>
                    <a:pt x="17226" y="15805"/>
                    <a:pt x="16503" y="16444"/>
                    <a:pt x="15808" y="17114"/>
                  </a:cubicBezTo>
                  <a:lnTo>
                    <a:pt x="15806" y="17114"/>
                  </a:lnTo>
                  <a:cubicBezTo>
                    <a:pt x="15111" y="17782"/>
                    <a:pt x="14230" y="18269"/>
                    <a:pt x="13633" y="19122"/>
                  </a:cubicBezTo>
                  <a:cubicBezTo>
                    <a:pt x="14257" y="19297"/>
                    <a:pt x="14599" y="19612"/>
                    <a:pt x="14661" y="20063"/>
                  </a:cubicBezTo>
                  <a:cubicBezTo>
                    <a:pt x="14265" y="19978"/>
                    <a:pt x="13901" y="19899"/>
                    <a:pt x="13341" y="19779"/>
                  </a:cubicBezTo>
                  <a:lnTo>
                    <a:pt x="13341" y="19779"/>
                  </a:lnTo>
                  <a:cubicBezTo>
                    <a:pt x="13650" y="20136"/>
                    <a:pt x="13854" y="20327"/>
                    <a:pt x="14004" y="20555"/>
                  </a:cubicBezTo>
                  <a:cubicBezTo>
                    <a:pt x="14141" y="20765"/>
                    <a:pt x="14222" y="21014"/>
                    <a:pt x="14328" y="21245"/>
                  </a:cubicBezTo>
                  <a:cubicBezTo>
                    <a:pt x="14290" y="21292"/>
                    <a:pt x="14254" y="21340"/>
                    <a:pt x="14217" y="21385"/>
                  </a:cubicBezTo>
                  <a:cubicBezTo>
                    <a:pt x="13980" y="21310"/>
                    <a:pt x="13739" y="21243"/>
                    <a:pt x="13506" y="21155"/>
                  </a:cubicBezTo>
                  <a:cubicBezTo>
                    <a:pt x="13269" y="21063"/>
                    <a:pt x="13042" y="20951"/>
                    <a:pt x="12704" y="20801"/>
                  </a:cubicBezTo>
                  <a:lnTo>
                    <a:pt x="12704" y="20801"/>
                  </a:lnTo>
                  <a:cubicBezTo>
                    <a:pt x="12852" y="21434"/>
                    <a:pt x="13279" y="21900"/>
                    <a:pt x="13051" y="22534"/>
                  </a:cubicBezTo>
                  <a:cubicBezTo>
                    <a:pt x="12451" y="22529"/>
                    <a:pt x="12162" y="21905"/>
                    <a:pt x="11541" y="21731"/>
                  </a:cubicBezTo>
                  <a:lnTo>
                    <a:pt x="11541" y="21731"/>
                  </a:lnTo>
                  <a:cubicBezTo>
                    <a:pt x="11791" y="22561"/>
                    <a:pt x="11939" y="23309"/>
                    <a:pt x="11265" y="24053"/>
                  </a:cubicBezTo>
                  <a:cubicBezTo>
                    <a:pt x="10965" y="23572"/>
                    <a:pt x="10692" y="23136"/>
                    <a:pt x="10374" y="22625"/>
                  </a:cubicBezTo>
                  <a:cubicBezTo>
                    <a:pt x="9859" y="23090"/>
                    <a:pt x="9842" y="23921"/>
                    <a:pt x="9107" y="24268"/>
                  </a:cubicBezTo>
                  <a:cubicBezTo>
                    <a:pt x="9047" y="23327"/>
                    <a:pt x="9881" y="22853"/>
                    <a:pt x="10088" y="22058"/>
                  </a:cubicBezTo>
                  <a:cubicBezTo>
                    <a:pt x="10043" y="22050"/>
                    <a:pt x="9998" y="22047"/>
                    <a:pt x="9953" y="22047"/>
                  </a:cubicBezTo>
                  <a:cubicBezTo>
                    <a:pt x="9669" y="22047"/>
                    <a:pt x="9384" y="22186"/>
                    <a:pt x="9104" y="22186"/>
                  </a:cubicBezTo>
                  <a:cubicBezTo>
                    <a:pt x="8931" y="22186"/>
                    <a:pt x="8760" y="22133"/>
                    <a:pt x="8591" y="21962"/>
                  </a:cubicBezTo>
                  <a:cubicBezTo>
                    <a:pt x="8687" y="21090"/>
                    <a:pt x="9581" y="21289"/>
                    <a:pt x="10140" y="20924"/>
                  </a:cubicBezTo>
                  <a:cubicBezTo>
                    <a:pt x="9963" y="20801"/>
                    <a:pt x="9831" y="20725"/>
                    <a:pt x="9715" y="20627"/>
                  </a:cubicBezTo>
                  <a:cubicBezTo>
                    <a:pt x="9260" y="20240"/>
                    <a:pt x="9325" y="19776"/>
                    <a:pt x="9910" y="19630"/>
                  </a:cubicBezTo>
                  <a:cubicBezTo>
                    <a:pt x="10054" y="19594"/>
                    <a:pt x="10204" y="19582"/>
                    <a:pt x="10357" y="19582"/>
                  </a:cubicBezTo>
                  <a:cubicBezTo>
                    <a:pt x="10625" y="19582"/>
                    <a:pt x="10902" y="19619"/>
                    <a:pt x="11170" y="19630"/>
                  </a:cubicBezTo>
                  <a:cubicBezTo>
                    <a:pt x="11300" y="19635"/>
                    <a:pt x="11425" y="19698"/>
                    <a:pt x="11753" y="19709"/>
                  </a:cubicBezTo>
                  <a:cubicBezTo>
                    <a:pt x="11701" y="19656"/>
                    <a:pt x="11649" y="19602"/>
                    <a:pt x="11600" y="19547"/>
                  </a:cubicBezTo>
                  <a:cubicBezTo>
                    <a:pt x="11445" y="19375"/>
                    <a:pt x="11320" y="19160"/>
                    <a:pt x="11540" y="18997"/>
                  </a:cubicBezTo>
                  <a:cubicBezTo>
                    <a:pt x="11596" y="18956"/>
                    <a:pt x="11692" y="18935"/>
                    <a:pt x="11789" y="18935"/>
                  </a:cubicBezTo>
                  <a:cubicBezTo>
                    <a:pt x="11890" y="18935"/>
                    <a:pt x="11991" y="18958"/>
                    <a:pt x="12048" y="19002"/>
                  </a:cubicBezTo>
                  <a:cubicBezTo>
                    <a:pt x="12218" y="19131"/>
                    <a:pt x="12370" y="19184"/>
                    <a:pt x="12513" y="19184"/>
                  </a:cubicBezTo>
                  <a:cubicBezTo>
                    <a:pt x="12749" y="19184"/>
                    <a:pt x="12960" y="19039"/>
                    <a:pt x="13183" y="18853"/>
                  </a:cubicBezTo>
                  <a:cubicBezTo>
                    <a:pt x="14579" y="17694"/>
                    <a:pt x="15983" y="16546"/>
                    <a:pt x="17386" y="15394"/>
                  </a:cubicBezTo>
                  <a:cubicBezTo>
                    <a:pt x="17536" y="15271"/>
                    <a:pt x="17694" y="15157"/>
                    <a:pt x="17849" y="15039"/>
                  </a:cubicBezTo>
                  <a:close/>
                  <a:moveTo>
                    <a:pt x="35478" y="1"/>
                  </a:moveTo>
                  <a:cubicBezTo>
                    <a:pt x="35160" y="1"/>
                    <a:pt x="34836" y="43"/>
                    <a:pt x="34524" y="105"/>
                  </a:cubicBezTo>
                  <a:cubicBezTo>
                    <a:pt x="32991" y="412"/>
                    <a:pt x="31529" y="957"/>
                    <a:pt x="30150" y="1669"/>
                  </a:cubicBezTo>
                  <a:cubicBezTo>
                    <a:pt x="26990" y="3301"/>
                    <a:pt x="23850" y="4975"/>
                    <a:pt x="20725" y="6678"/>
                  </a:cubicBezTo>
                  <a:cubicBezTo>
                    <a:pt x="19597" y="7292"/>
                    <a:pt x="18578" y="8081"/>
                    <a:pt x="17729" y="9069"/>
                  </a:cubicBezTo>
                  <a:cubicBezTo>
                    <a:pt x="16555" y="10436"/>
                    <a:pt x="16402" y="11935"/>
                    <a:pt x="17094" y="13560"/>
                  </a:cubicBezTo>
                  <a:cubicBezTo>
                    <a:pt x="17173" y="13747"/>
                    <a:pt x="17241" y="13939"/>
                    <a:pt x="17313" y="14124"/>
                  </a:cubicBezTo>
                  <a:cubicBezTo>
                    <a:pt x="15333" y="15097"/>
                    <a:pt x="13566" y="15500"/>
                    <a:pt x="11785" y="15500"/>
                  </a:cubicBezTo>
                  <a:cubicBezTo>
                    <a:pt x="11156" y="15500"/>
                    <a:pt x="10526" y="15449"/>
                    <a:pt x="9884" y="15356"/>
                  </a:cubicBezTo>
                  <a:cubicBezTo>
                    <a:pt x="9760" y="14731"/>
                    <a:pt x="9670" y="14467"/>
                    <a:pt x="9413" y="14467"/>
                  </a:cubicBezTo>
                  <a:cubicBezTo>
                    <a:pt x="9247" y="14467"/>
                    <a:pt x="9011" y="14576"/>
                    <a:pt x="8652" y="14770"/>
                  </a:cubicBezTo>
                  <a:cubicBezTo>
                    <a:pt x="8306" y="14393"/>
                    <a:pt x="8099" y="14206"/>
                    <a:pt x="7843" y="14206"/>
                  </a:cubicBezTo>
                  <a:cubicBezTo>
                    <a:pt x="7593" y="14206"/>
                    <a:pt x="7295" y="14386"/>
                    <a:pt x="6774" y="14746"/>
                  </a:cubicBezTo>
                  <a:cubicBezTo>
                    <a:pt x="6603" y="14309"/>
                    <a:pt x="6482" y="14012"/>
                    <a:pt x="6161" y="14012"/>
                  </a:cubicBezTo>
                  <a:cubicBezTo>
                    <a:pt x="5962" y="14012"/>
                    <a:pt x="5686" y="14126"/>
                    <a:pt x="5274" y="14393"/>
                  </a:cubicBezTo>
                  <a:cubicBezTo>
                    <a:pt x="5127" y="14074"/>
                    <a:pt x="5305" y="13543"/>
                    <a:pt x="4817" y="13469"/>
                  </a:cubicBezTo>
                  <a:cubicBezTo>
                    <a:pt x="4761" y="13460"/>
                    <a:pt x="4705" y="13457"/>
                    <a:pt x="4648" y="13457"/>
                  </a:cubicBezTo>
                  <a:cubicBezTo>
                    <a:pt x="4356" y="13457"/>
                    <a:pt x="4051" y="13550"/>
                    <a:pt x="3752" y="13589"/>
                  </a:cubicBezTo>
                  <a:cubicBezTo>
                    <a:pt x="3523" y="13187"/>
                    <a:pt x="3301" y="12728"/>
                    <a:pt x="2788" y="12728"/>
                  </a:cubicBezTo>
                  <a:cubicBezTo>
                    <a:pt x="2740" y="12728"/>
                    <a:pt x="2689" y="12732"/>
                    <a:pt x="2636" y="12740"/>
                  </a:cubicBezTo>
                  <a:cubicBezTo>
                    <a:pt x="2040" y="12837"/>
                    <a:pt x="1866" y="13342"/>
                    <a:pt x="1748" y="13903"/>
                  </a:cubicBezTo>
                  <a:cubicBezTo>
                    <a:pt x="1449" y="13868"/>
                    <a:pt x="1193" y="13799"/>
                    <a:pt x="955" y="13799"/>
                  </a:cubicBezTo>
                  <a:cubicBezTo>
                    <a:pt x="906" y="13799"/>
                    <a:pt x="857" y="13801"/>
                    <a:pt x="810" y="13808"/>
                  </a:cubicBezTo>
                  <a:cubicBezTo>
                    <a:pt x="581" y="13841"/>
                    <a:pt x="281" y="13977"/>
                    <a:pt x="175" y="14160"/>
                  </a:cubicBezTo>
                  <a:cubicBezTo>
                    <a:pt x="1" y="14461"/>
                    <a:pt x="225" y="14740"/>
                    <a:pt x="500" y="14879"/>
                  </a:cubicBezTo>
                  <a:cubicBezTo>
                    <a:pt x="840" y="15051"/>
                    <a:pt x="1213" y="15157"/>
                    <a:pt x="1536" y="15280"/>
                  </a:cubicBezTo>
                  <a:cubicBezTo>
                    <a:pt x="1509" y="15631"/>
                    <a:pt x="1399" y="15991"/>
                    <a:pt x="1479" y="16305"/>
                  </a:cubicBezTo>
                  <a:cubicBezTo>
                    <a:pt x="1537" y="16533"/>
                    <a:pt x="1676" y="16598"/>
                    <a:pt x="1844" y="16598"/>
                  </a:cubicBezTo>
                  <a:cubicBezTo>
                    <a:pt x="2008" y="16598"/>
                    <a:pt x="2199" y="16536"/>
                    <a:pt x="2369" y="16501"/>
                  </a:cubicBezTo>
                  <a:cubicBezTo>
                    <a:pt x="2381" y="16680"/>
                    <a:pt x="2392" y="16783"/>
                    <a:pt x="2396" y="16885"/>
                  </a:cubicBezTo>
                  <a:cubicBezTo>
                    <a:pt x="2404" y="17209"/>
                    <a:pt x="2391" y="17560"/>
                    <a:pt x="2738" y="17722"/>
                  </a:cubicBezTo>
                  <a:cubicBezTo>
                    <a:pt x="2824" y="17763"/>
                    <a:pt x="2905" y="17780"/>
                    <a:pt x="2981" y="17780"/>
                  </a:cubicBezTo>
                  <a:cubicBezTo>
                    <a:pt x="3248" y="17780"/>
                    <a:pt x="3464" y="17574"/>
                    <a:pt x="3677" y="17421"/>
                  </a:cubicBezTo>
                  <a:cubicBezTo>
                    <a:pt x="3921" y="17244"/>
                    <a:pt x="4128" y="17016"/>
                    <a:pt x="4424" y="16745"/>
                  </a:cubicBezTo>
                  <a:cubicBezTo>
                    <a:pt x="4476" y="17067"/>
                    <a:pt x="4512" y="17272"/>
                    <a:pt x="4539" y="17478"/>
                  </a:cubicBezTo>
                  <a:cubicBezTo>
                    <a:pt x="4588" y="17833"/>
                    <a:pt x="4656" y="18248"/>
                    <a:pt x="5056" y="18286"/>
                  </a:cubicBezTo>
                  <a:cubicBezTo>
                    <a:pt x="5072" y="18288"/>
                    <a:pt x="5088" y="18289"/>
                    <a:pt x="5105" y="18289"/>
                  </a:cubicBezTo>
                  <a:cubicBezTo>
                    <a:pt x="5364" y="18289"/>
                    <a:pt x="5667" y="18110"/>
                    <a:pt x="5893" y="17945"/>
                  </a:cubicBezTo>
                  <a:cubicBezTo>
                    <a:pt x="6160" y="17751"/>
                    <a:pt x="6357" y="17463"/>
                    <a:pt x="6672" y="17121"/>
                  </a:cubicBezTo>
                  <a:cubicBezTo>
                    <a:pt x="6732" y="17399"/>
                    <a:pt x="6758" y="17519"/>
                    <a:pt x="6784" y="17640"/>
                  </a:cubicBezTo>
                  <a:cubicBezTo>
                    <a:pt x="6841" y="17917"/>
                    <a:pt x="6774" y="18318"/>
                    <a:pt x="7134" y="18359"/>
                  </a:cubicBezTo>
                  <a:cubicBezTo>
                    <a:pt x="7143" y="18360"/>
                    <a:pt x="7152" y="18360"/>
                    <a:pt x="7162" y="18360"/>
                  </a:cubicBezTo>
                  <a:cubicBezTo>
                    <a:pt x="7357" y="18360"/>
                    <a:pt x="7587" y="18126"/>
                    <a:pt x="7784" y="17983"/>
                  </a:cubicBezTo>
                  <a:cubicBezTo>
                    <a:pt x="7946" y="17863"/>
                    <a:pt x="8082" y="17707"/>
                    <a:pt x="8144" y="17648"/>
                  </a:cubicBezTo>
                  <a:cubicBezTo>
                    <a:pt x="8460" y="17783"/>
                    <a:pt x="8780" y="18014"/>
                    <a:pt x="8959" y="18014"/>
                  </a:cubicBezTo>
                  <a:cubicBezTo>
                    <a:pt x="8986" y="18014"/>
                    <a:pt x="9010" y="18009"/>
                    <a:pt x="9030" y="17997"/>
                  </a:cubicBezTo>
                  <a:cubicBezTo>
                    <a:pt x="9284" y="17850"/>
                    <a:pt x="9423" y="17474"/>
                    <a:pt x="9567" y="17174"/>
                  </a:cubicBezTo>
                  <a:cubicBezTo>
                    <a:pt x="9641" y="17019"/>
                    <a:pt x="9625" y="16820"/>
                    <a:pt x="9655" y="16599"/>
                  </a:cubicBezTo>
                  <a:cubicBezTo>
                    <a:pt x="10153" y="16645"/>
                    <a:pt x="10645" y="16669"/>
                    <a:pt x="11134" y="16669"/>
                  </a:cubicBezTo>
                  <a:cubicBezTo>
                    <a:pt x="13045" y="16669"/>
                    <a:pt x="14886" y="16307"/>
                    <a:pt x="16658" y="15490"/>
                  </a:cubicBezTo>
                  <a:cubicBezTo>
                    <a:pt x="16680" y="15544"/>
                    <a:pt x="16702" y="15599"/>
                    <a:pt x="16724" y="15653"/>
                  </a:cubicBezTo>
                  <a:cubicBezTo>
                    <a:pt x="15337" y="16764"/>
                    <a:pt x="13952" y="17872"/>
                    <a:pt x="12658" y="18909"/>
                  </a:cubicBezTo>
                  <a:cubicBezTo>
                    <a:pt x="12300" y="18816"/>
                    <a:pt x="12007" y="18662"/>
                    <a:pt x="11772" y="18662"/>
                  </a:cubicBezTo>
                  <a:cubicBezTo>
                    <a:pt x="11730" y="18662"/>
                    <a:pt x="11689" y="18667"/>
                    <a:pt x="11650" y="18678"/>
                  </a:cubicBezTo>
                  <a:cubicBezTo>
                    <a:pt x="11399" y="18751"/>
                    <a:pt x="11227" y="19093"/>
                    <a:pt x="11052" y="19283"/>
                  </a:cubicBezTo>
                  <a:cubicBezTo>
                    <a:pt x="10638" y="19318"/>
                    <a:pt x="10230" y="19302"/>
                    <a:pt x="9847" y="19394"/>
                  </a:cubicBezTo>
                  <a:cubicBezTo>
                    <a:pt x="9235" y="19537"/>
                    <a:pt x="9061" y="19932"/>
                    <a:pt x="9273" y="20539"/>
                  </a:cubicBezTo>
                  <a:cubicBezTo>
                    <a:pt x="9306" y="20635"/>
                    <a:pt x="9335" y="20731"/>
                    <a:pt x="9363" y="20823"/>
                  </a:cubicBezTo>
                  <a:cubicBezTo>
                    <a:pt x="9076" y="20987"/>
                    <a:pt x="8776" y="21087"/>
                    <a:pt x="8584" y="21291"/>
                  </a:cubicBezTo>
                  <a:cubicBezTo>
                    <a:pt x="8423" y="21463"/>
                    <a:pt x="8300" y="21766"/>
                    <a:pt x="8329" y="21990"/>
                  </a:cubicBezTo>
                  <a:cubicBezTo>
                    <a:pt x="8351" y="22158"/>
                    <a:pt x="8622" y="22332"/>
                    <a:pt x="8818" y="22426"/>
                  </a:cubicBezTo>
                  <a:cubicBezTo>
                    <a:pt x="8998" y="22515"/>
                    <a:pt x="9227" y="22501"/>
                    <a:pt x="9450" y="22535"/>
                  </a:cubicBezTo>
                  <a:cubicBezTo>
                    <a:pt x="9240" y="22944"/>
                    <a:pt x="9030" y="23316"/>
                    <a:pt x="8859" y="23704"/>
                  </a:cubicBezTo>
                  <a:cubicBezTo>
                    <a:pt x="8741" y="23974"/>
                    <a:pt x="8622" y="24323"/>
                    <a:pt x="8915" y="24516"/>
                  </a:cubicBezTo>
                  <a:cubicBezTo>
                    <a:pt x="8999" y="24572"/>
                    <a:pt x="9078" y="24595"/>
                    <a:pt x="9151" y="24595"/>
                  </a:cubicBezTo>
                  <a:cubicBezTo>
                    <a:pt x="9379" y="24595"/>
                    <a:pt x="9556" y="24368"/>
                    <a:pt x="9709" y="24186"/>
                  </a:cubicBezTo>
                  <a:cubicBezTo>
                    <a:pt x="9940" y="23911"/>
                    <a:pt x="10136" y="23606"/>
                    <a:pt x="10347" y="23311"/>
                  </a:cubicBezTo>
                  <a:cubicBezTo>
                    <a:pt x="10682" y="23687"/>
                    <a:pt x="10973" y="24014"/>
                    <a:pt x="11282" y="24363"/>
                  </a:cubicBezTo>
                  <a:cubicBezTo>
                    <a:pt x="11990" y="23829"/>
                    <a:pt x="12007" y="23128"/>
                    <a:pt x="12066" y="22434"/>
                  </a:cubicBezTo>
                  <a:cubicBezTo>
                    <a:pt x="12470" y="22592"/>
                    <a:pt x="12821" y="22730"/>
                    <a:pt x="13203" y="22878"/>
                  </a:cubicBezTo>
                  <a:cubicBezTo>
                    <a:pt x="13266" y="22673"/>
                    <a:pt x="13317" y="22575"/>
                    <a:pt x="13325" y="22475"/>
                  </a:cubicBezTo>
                  <a:cubicBezTo>
                    <a:pt x="13352" y="22131"/>
                    <a:pt x="13363" y="21785"/>
                    <a:pt x="13378" y="21442"/>
                  </a:cubicBezTo>
                  <a:cubicBezTo>
                    <a:pt x="13374" y="21442"/>
                    <a:pt x="13373" y="21441"/>
                    <a:pt x="13373" y="21441"/>
                  </a:cubicBezTo>
                  <a:cubicBezTo>
                    <a:pt x="13377" y="21441"/>
                    <a:pt x="13436" y="21448"/>
                    <a:pt x="13495" y="21463"/>
                  </a:cubicBezTo>
                  <a:cubicBezTo>
                    <a:pt x="13703" y="21512"/>
                    <a:pt x="13919" y="21657"/>
                    <a:pt x="14126" y="21657"/>
                  </a:cubicBezTo>
                  <a:cubicBezTo>
                    <a:pt x="14239" y="21657"/>
                    <a:pt x="14349" y="21614"/>
                    <a:pt x="14454" y="21488"/>
                  </a:cubicBezTo>
                  <a:cubicBezTo>
                    <a:pt x="14727" y="21164"/>
                    <a:pt x="14484" y="20839"/>
                    <a:pt x="14344" y="20526"/>
                  </a:cubicBezTo>
                  <a:cubicBezTo>
                    <a:pt x="14612" y="20300"/>
                    <a:pt x="14896" y="20177"/>
                    <a:pt x="14956" y="19983"/>
                  </a:cubicBezTo>
                  <a:cubicBezTo>
                    <a:pt x="15122" y="19444"/>
                    <a:pt x="14593" y="19234"/>
                    <a:pt x="14285" y="18918"/>
                  </a:cubicBezTo>
                  <a:cubicBezTo>
                    <a:pt x="15601" y="17727"/>
                    <a:pt x="16882" y="16566"/>
                    <a:pt x="18098" y="15465"/>
                  </a:cubicBezTo>
                  <a:cubicBezTo>
                    <a:pt x="18653" y="15705"/>
                    <a:pt x="19119" y="15979"/>
                    <a:pt x="19623" y="16110"/>
                  </a:cubicBezTo>
                  <a:cubicBezTo>
                    <a:pt x="19819" y="16160"/>
                    <a:pt x="20011" y="16183"/>
                    <a:pt x="20201" y="16183"/>
                  </a:cubicBezTo>
                  <a:cubicBezTo>
                    <a:pt x="20807" y="16183"/>
                    <a:pt x="21381" y="15950"/>
                    <a:pt x="21929" y="15647"/>
                  </a:cubicBezTo>
                  <a:cubicBezTo>
                    <a:pt x="23395" y="14833"/>
                    <a:pt x="24688" y="13797"/>
                    <a:pt x="25745" y="12497"/>
                  </a:cubicBezTo>
                  <a:cubicBezTo>
                    <a:pt x="27347" y="10523"/>
                    <a:pt x="28892" y="8502"/>
                    <a:pt x="30496" y="6531"/>
                  </a:cubicBezTo>
                  <a:cubicBezTo>
                    <a:pt x="31387" y="5436"/>
                    <a:pt x="32333" y="4383"/>
                    <a:pt x="33295" y="3350"/>
                  </a:cubicBezTo>
                  <a:cubicBezTo>
                    <a:pt x="33673" y="2942"/>
                    <a:pt x="34197" y="2674"/>
                    <a:pt x="34591" y="2279"/>
                  </a:cubicBezTo>
                  <a:cubicBezTo>
                    <a:pt x="35096" y="1772"/>
                    <a:pt x="35578" y="1230"/>
                    <a:pt x="35993" y="649"/>
                  </a:cubicBezTo>
                  <a:cubicBezTo>
                    <a:pt x="36246" y="296"/>
                    <a:pt x="36077" y="25"/>
                    <a:pt x="35638" y="4"/>
                  </a:cubicBezTo>
                  <a:cubicBezTo>
                    <a:pt x="35585" y="2"/>
                    <a:pt x="35532" y="1"/>
                    <a:pt x="35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8489825" y="-339787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8641950" y="567913"/>
              <a:ext cx="842275" cy="505925"/>
            </a:xfrm>
            <a:custGeom>
              <a:avLst/>
              <a:gdLst/>
              <a:ahLst/>
              <a:cxnLst/>
              <a:rect l="l" t="t" r="r" b="b"/>
              <a:pathLst>
                <a:path w="33691" h="20237" extrusionOk="0">
                  <a:moveTo>
                    <a:pt x="25194" y="1716"/>
                  </a:moveTo>
                  <a:cubicBezTo>
                    <a:pt x="25049" y="1716"/>
                    <a:pt x="24879" y="1767"/>
                    <a:pt x="24664" y="1921"/>
                  </a:cubicBezTo>
                  <a:cubicBezTo>
                    <a:pt x="25131" y="2006"/>
                    <a:pt x="25417" y="2057"/>
                    <a:pt x="25701" y="2109"/>
                  </a:cubicBezTo>
                  <a:cubicBezTo>
                    <a:pt x="25712" y="2035"/>
                    <a:pt x="25725" y="1961"/>
                    <a:pt x="25736" y="1886"/>
                  </a:cubicBezTo>
                  <a:cubicBezTo>
                    <a:pt x="25569" y="1831"/>
                    <a:pt x="25410" y="1716"/>
                    <a:pt x="25194" y="1716"/>
                  </a:cubicBezTo>
                  <a:close/>
                  <a:moveTo>
                    <a:pt x="17462" y="5981"/>
                  </a:moveTo>
                  <a:lnTo>
                    <a:pt x="17462" y="5981"/>
                  </a:lnTo>
                  <a:cubicBezTo>
                    <a:pt x="17447" y="6044"/>
                    <a:pt x="17435" y="6107"/>
                    <a:pt x="17429" y="6172"/>
                  </a:cubicBezTo>
                  <a:cubicBezTo>
                    <a:pt x="17410" y="6151"/>
                    <a:pt x="17391" y="6131"/>
                    <a:pt x="17372" y="6110"/>
                  </a:cubicBezTo>
                  <a:lnTo>
                    <a:pt x="17462" y="5981"/>
                  </a:lnTo>
                  <a:close/>
                  <a:moveTo>
                    <a:pt x="23590" y="4133"/>
                  </a:moveTo>
                  <a:cubicBezTo>
                    <a:pt x="24343" y="4442"/>
                    <a:pt x="25084" y="4635"/>
                    <a:pt x="25815" y="4685"/>
                  </a:cubicBezTo>
                  <a:cubicBezTo>
                    <a:pt x="25937" y="5432"/>
                    <a:pt x="25809" y="6365"/>
                    <a:pt x="24954" y="6365"/>
                  </a:cubicBezTo>
                  <a:cubicBezTo>
                    <a:pt x="24869" y="6365"/>
                    <a:pt x="24776" y="6356"/>
                    <a:pt x="24676" y="6336"/>
                  </a:cubicBezTo>
                  <a:cubicBezTo>
                    <a:pt x="24177" y="6238"/>
                    <a:pt x="23766" y="5892"/>
                    <a:pt x="23547" y="5453"/>
                  </a:cubicBezTo>
                  <a:cubicBezTo>
                    <a:pt x="23542" y="5210"/>
                    <a:pt x="23484" y="4965"/>
                    <a:pt x="23373" y="4739"/>
                  </a:cubicBezTo>
                  <a:cubicBezTo>
                    <a:pt x="23373" y="4589"/>
                    <a:pt x="23395" y="4437"/>
                    <a:pt x="23444" y="4289"/>
                  </a:cubicBezTo>
                  <a:cubicBezTo>
                    <a:pt x="23446" y="4284"/>
                    <a:pt x="23446" y="4281"/>
                    <a:pt x="23447" y="4276"/>
                  </a:cubicBezTo>
                  <a:cubicBezTo>
                    <a:pt x="23495" y="4230"/>
                    <a:pt x="23542" y="4182"/>
                    <a:pt x="23590" y="4133"/>
                  </a:cubicBezTo>
                  <a:close/>
                  <a:moveTo>
                    <a:pt x="13247" y="5469"/>
                  </a:moveTo>
                  <a:cubicBezTo>
                    <a:pt x="13204" y="5469"/>
                    <a:pt x="13163" y="5491"/>
                    <a:pt x="13137" y="5543"/>
                  </a:cubicBezTo>
                  <a:cubicBezTo>
                    <a:pt x="13009" y="5813"/>
                    <a:pt x="12984" y="6098"/>
                    <a:pt x="13084" y="6380"/>
                  </a:cubicBezTo>
                  <a:cubicBezTo>
                    <a:pt x="13108" y="6450"/>
                    <a:pt x="13167" y="6480"/>
                    <a:pt x="13225" y="6480"/>
                  </a:cubicBezTo>
                  <a:cubicBezTo>
                    <a:pt x="13313" y="6480"/>
                    <a:pt x="13401" y="6410"/>
                    <a:pt x="13363" y="6303"/>
                  </a:cubicBezTo>
                  <a:cubicBezTo>
                    <a:pt x="13291" y="6098"/>
                    <a:pt x="13292" y="5889"/>
                    <a:pt x="13387" y="5690"/>
                  </a:cubicBezTo>
                  <a:cubicBezTo>
                    <a:pt x="13442" y="5575"/>
                    <a:pt x="13341" y="5469"/>
                    <a:pt x="13247" y="5469"/>
                  </a:cubicBezTo>
                  <a:close/>
                  <a:moveTo>
                    <a:pt x="22999" y="4673"/>
                  </a:moveTo>
                  <a:cubicBezTo>
                    <a:pt x="23030" y="4717"/>
                    <a:pt x="23059" y="4764"/>
                    <a:pt x="23086" y="4813"/>
                  </a:cubicBezTo>
                  <a:cubicBezTo>
                    <a:pt x="23097" y="5058"/>
                    <a:pt x="23158" y="5301"/>
                    <a:pt x="23263" y="5524"/>
                  </a:cubicBezTo>
                  <a:cubicBezTo>
                    <a:pt x="23256" y="5933"/>
                    <a:pt x="23065" y="6331"/>
                    <a:pt x="22656" y="6581"/>
                  </a:cubicBezTo>
                  <a:cubicBezTo>
                    <a:pt x="22446" y="6709"/>
                    <a:pt x="22225" y="6766"/>
                    <a:pt x="22012" y="6766"/>
                  </a:cubicBezTo>
                  <a:cubicBezTo>
                    <a:pt x="21631" y="6766"/>
                    <a:pt x="21274" y="6583"/>
                    <a:pt x="21043" y="6284"/>
                  </a:cubicBezTo>
                  <a:cubicBezTo>
                    <a:pt x="21038" y="6069"/>
                    <a:pt x="20990" y="5854"/>
                    <a:pt x="20887" y="5652"/>
                  </a:cubicBezTo>
                  <a:cubicBezTo>
                    <a:pt x="21639" y="5513"/>
                    <a:pt x="22343" y="5194"/>
                    <a:pt x="22999" y="4673"/>
                  </a:cubicBezTo>
                  <a:close/>
                  <a:moveTo>
                    <a:pt x="11905" y="5749"/>
                  </a:moveTo>
                  <a:cubicBezTo>
                    <a:pt x="11848" y="5749"/>
                    <a:pt x="11790" y="5779"/>
                    <a:pt x="11768" y="5848"/>
                  </a:cubicBezTo>
                  <a:cubicBezTo>
                    <a:pt x="11662" y="6170"/>
                    <a:pt x="11714" y="6518"/>
                    <a:pt x="11916" y="6789"/>
                  </a:cubicBezTo>
                  <a:cubicBezTo>
                    <a:pt x="11949" y="6834"/>
                    <a:pt x="11994" y="6852"/>
                    <a:pt x="12038" y="6852"/>
                  </a:cubicBezTo>
                  <a:cubicBezTo>
                    <a:pt x="12143" y="6852"/>
                    <a:pt x="12244" y="6750"/>
                    <a:pt x="12166" y="6644"/>
                  </a:cubicBezTo>
                  <a:cubicBezTo>
                    <a:pt x="12006" y="6428"/>
                    <a:pt x="11962" y="6181"/>
                    <a:pt x="12046" y="5925"/>
                  </a:cubicBezTo>
                  <a:cubicBezTo>
                    <a:pt x="12081" y="5818"/>
                    <a:pt x="11993" y="5749"/>
                    <a:pt x="11905" y="5749"/>
                  </a:cubicBezTo>
                  <a:close/>
                  <a:moveTo>
                    <a:pt x="10880" y="5832"/>
                  </a:moveTo>
                  <a:cubicBezTo>
                    <a:pt x="10808" y="5832"/>
                    <a:pt x="10739" y="5878"/>
                    <a:pt x="10746" y="5971"/>
                  </a:cubicBezTo>
                  <a:cubicBezTo>
                    <a:pt x="10771" y="6292"/>
                    <a:pt x="10721" y="6601"/>
                    <a:pt x="10582" y="6892"/>
                  </a:cubicBezTo>
                  <a:cubicBezTo>
                    <a:pt x="10527" y="7007"/>
                    <a:pt x="10629" y="7113"/>
                    <a:pt x="10723" y="7113"/>
                  </a:cubicBezTo>
                  <a:cubicBezTo>
                    <a:pt x="10765" y="7113"/>
                    <a:pt x="10807" y="7091"/>
                    <a:pt x="10831" y="7039"/>
                  </a:cubicBezTo>
                  <a:cubicBezTo>
                    <a:pt x="10991" y="6701"/>
                    <a:pt x="11063" y="6344"/>
                    <a:pt x="11035" y="5971"/>
                  </a:cubicBezTo>
                  <a:cubicBezTo>
                    <a:pt x="11029" y="5879"/>
                    <a:pt x="10953" y="5832"/>
                    <a:pt x="10880" y="5832"/>
                  </a:cubicBezTo>
                  <a:close/>
                  <a:moveTo>
                    <a:pt x="10528" y="5561"/>
                  </a:moveTo>
                  <a:cubicBezTo>
                    <a:pt x="10470" y="5561"/>
                    <a:pt x="10411" y="5591"/>
                    <a:pt x="10386" y="5658"/>
                  </a:cubicBezTo>
                  <a:cubicBezTo>
                    <a:pt x="10217" y="6110"/>
                    <a:pt x="10127" y="6576"/>
                    <a:pt x="10111" y="7058"/>
                  </a:cubicBezTo>
                  <a:cubicBezTo>
                    <a:pt x="10107" y="7151"/>
                    <a:pt x="10178" y="7198"/>
                    <a:pt x="10250" y="7198"/>
                  </a:cubicBezTo>
                  <a:cubicBezTo>
                    <a:pt x="10323" y="7198"/>
                    <a:pt x="10397" y="7151"/>
                    <a:pt x="10400" y="7058"/>
                  </a:cubicBezTo>
                  <a:cubicBezTo>
                    <a:pt x="10416" y="6601"/>
                    <a:pt x="10506" y="6164"/>
                    <a:pt x="10665" y="5736"/>
                  </a:cubicBezTo>
                  <a:cubicBezTo>
                    <a:pt x="10705" y="5631"/>
                    <a:pt x="10617" y="5561"/>
                    <a:pt x="10528" y="5561"/>
                  </a:cubicBezTo>
                  <a:close/>
                  <a:moveTo>
                    <a:pt x="18083" y="5437"/>
                  </a:moveTo>
                  <a:cubicBezTo>
                    <a:pt x="18742" y="5631"/>
                    <a:pt x="19376" y="5733"/>
                    <a:pt x="19983" y="5733"/>
                  </a:cubicBezTo>
                  <a:cubicBezTo>
                    <a:pt x="20158" y="5733"/>
                    <a:pt x="20331" y="5725"/>
                    <a:pt x="20501" y="5707"/>
                  </a:cubicBezTo>
                  <a:cubicBezTo>
                    <a:pt x="20535" y="5952"/>
                    <a:pt x="20623" y="6178"/>
                    <a:pt x="20753" y="6371"/>
                  </a:cubicBezTo>
                  <a:cubicBezTo>
                    <a:pt x="20724" y="7055"/>
                    <a:pt x="20144" y="7713"/>
                    <a:pt x="19385" y="7742"/>
                  </a:cubicBezTo>
                  <a:cubicBezTo>
                    <a:pt x="19367" y="7743"/>
                    <a:pt x="19349" y="7743"/>
                    <a:pt x="19331" y="7743"/>
                  </a:cubicBezTo>
                  <a:cubicBezTo>
                    <a:pt x="18805" y="7743"/>
                    <a:pt x="18270" y="7452"/>
                    <a:pt x="17963" y="7039"/>
                  </a:cubicBezTo>
                  <a:cubicBezTo>
                    <a:pt x="17903" y="6883"/>
                    <a:pt x="17827" y="6731"/>
                    <a:pt x="17739" y="6586"/>
                  </a:cubicBezTo>
                  <a:cubicBezTo>
                    <a:pt x="17649" y="6243"/>
                    <a:pt x="17720" y="5867"/>
                    <a:pt x="18044" y="5523"/>
                  </a:cubicBezTo>
                  <a:cubicBezTo>
                    <a:pt x="18069" y="5496"/>
                    <a:pt x="18082" y="5466"/>
                    <a:pt x="18083" y="5437"/>
                  </a:cubicBezTo>
                  <a:close/>
                  <a:moveTo>
                    <a:pt x="17208" y="6347"/>
                  </a:moveTo>
                  <a:cubicBezTo>
                    <a:pt x="17309" y="6455"/>
                    <a:pt x="17401" y="6573"/>
                    <a:pt x="17481" y="6699"/>
                  </a:cubicBezTo>
                  <a:cubicBezTo>
                    <a:pt x="17532" y="6870"/>
                    <a:pt x="17612" y="7034"/>
                    <a:pt x="17718" y="7184"/>
                  </a:cubicBezTo>
                  <a:cubicBezTo>
                    <a:pt x="17925" y="7775"/>
                    <a:pt x="17862" y="8424"/>
                    <a:pt x="17309" y="8851"/>
                  </a:cubicBezTo>
                  <a:cubicBezTo>
                    <a:pt x="17086" y="9023"/>
                    <a:pt x="16794" y="9099"/>
                    <a:pt x="16481" y="9099"/>
                  </a:cubicBezTo>
                  <a:cubicBezTo>
                    <a:pt x="15816" y="9099"/>
                    <a:pt x="15055" y="8756"/>
                    <a:pt x="14651" y="8252"/>
                  </a:cubicBezTo>
                  <a:cubicBezTo>
                    <a:pt x="14606" y="8154"/>
                    <a:pt x="14554" y="8061"/>
                    <a:pt x="14494" y="7971"/>
                  </a:cubicBezTo>
                  <a:lnTo>
                    <a:pt x="14494" y="7971"/>
                  </a:lnTo>
                  <a:cubicBezTo>
                    <a:pt x="14514" y="7971"/>
                    <a:pt x="14534" y="7971"/>
                    <a:pt x="14554" y="7971"/>
                  </a:cubicBezTo>
                  <a:cubicBezTo>
                    <a:pt x="15661" y="7971"/>
                    <a:pt x="16444" y="7414"/>
                    <a:pt x="17067" y="6546"/>
                  </a:cubicBezTo>
                  <a:cubicBezTo>
                    <a:pt x="17115" y="6480"/>
                    <a:pt x="17161" y="6413"/>
                    <a:pt x="17208" y="6347"/>
                  </a:cubicBezTo>
                  <a:close/>
                  <a:moveTo>
                    <a:pt x="14170" y="8023"/>
                  </a:moveTo>
                  <a:cubicBezTo>
                    <a:pt x="14174" y="8028"/>
                    <a:pt x="14177" y="8031"/>
                    <a:pt x="14180" y="8034"/>
                  </a:cubicBezTo>
                  <a:cubicBezTo>
                    <a:pt x="14235" y="8168"/>
                    <a:pt x="14313" y="8296"/>
                    <a:pt x="14407" y="8416"/>
                  </a:cubicBezTo>
                  <a:cubicBezTo>
                    <a:pt x="14659" y="9017"/>
                    <a:pt x="14559" y="9767"/>
                    <a:pt x="14031" y="10203"/>
                  </a:cubicBezTo>
                  <a:cubicBezTo>
                    <a:pt x="13767" y="10422"/>
                    <a:pt x="13441" y="10523"/>
                    <a:pt x="13114" y="10523"/>
                  </a:cubicBezTo>
                  <a:cubicBezTo>
                    <a:pt x="12721" y="10523"/>
                    <a:pt x="12326" y="10378"/>
                    <a:pt x="12029" y="10119"/>
                  </a:cubicBezTo>
                  <a:cubicBezTo>
                    <a:pt x="12011" y="10086"/>
                    <a:pt x="11991" y="10053"/>
                    <a:pt x="11970" y="10021"/>
                  </a:cubicBezTo>
                  <a:cubicBezTo>
                    <a:pt x="12656" y="9639"/>
                    <a:pt x="13256" y="9077"/>
                    <a:pt x="13771" y="8320"/>
                  </a:cubicBezTo>
                  <a:cubicBezTo>
                    <a:pt x="13851" y="8202"/>
                    <a:pt x="14009" y="8088"/>
                    <a:pt x="14170" y="8023"/>
                  </a:cubicBezTo>
                  <a:close/>
                  <a:moveTo>
                    <a:pt x="23143" y="10266"/>
                  </a:moveTo>
                  <a:cubicBezTo>
                    <a:pt x="23059" y="10266"/>
                    <a:pt x="22965" y="10338"/>
                    <a:pt x="22980" y="10448"/>
                  </a:cubicBezTo>
                  <a:cubicBezTo>
                    <a:pt x="23000" y="10603"/>
                    <a:pt x="22943" y="10742"/>
                    <a:pt x="22838" y="10851"/>
                  </a:cubicBezTo>
                  <a:cubicBezTo>
                    <a:pt x="22736" y="10953"/>
                    <a:pt x="22835" y="11099"/>
                    <a:pt x="22945" y="11099"/>
                  </a:cubicBezTo>
                  <a:cubicBezTo>
                    <a:pt x="22978" y="11099"/>
                    <a:pt x="23012" y="11086"/>
                    <a:pt x="23041" y="11056"/>
                  </a:cubicBezTo>
                  <a:cubicBezTo>
                    <a:pt x="23228" y="10865"/>
                    <a:pt x="23294" y="10633"/>
                    <a:pt x="23258" y="10370"/>
                  </a:cubicBezTo>
                  <a:cubicBezTo>
                    <a:pt x="23248" y="10297"/>
                    <a:pt x="23198" y="10266"/>
                    <a:pt x="23143" y="10266"/>
                  </a:cubicBezTo>
                  <a:close/>
                  <a:moveTo>
                    <a:pt x="22199" y="10176"/>
                  </a:moveTo>
                  <a:cubicBezTo>
                    <a:pt x="22143" y="10176"/>
                    <a:pt x="22092" y="10207"/>
                    <a:pt x="22079" y="10280"/>
                  </a:cubicBezTo>
                  <a:cubicBezTo>
                    <a:pt x="22034" y="10546"/>
                    <a:pt x="22064" y="10786"/>
                    <a:pt x="22173" y="11031"/>
                  </a:cubicBezTo>
                  <a:cubicBezTo>
                    <a:pt x="22196" y="11083"/>
                    <a:pt x="22237" y="11105"/>
                    <a:pt x="22280" y="11105"/>
                  </a:cubicBezTo>
                  <a:cubicBezTo>
                    <a:pt x="22373" y="11105"/>
                    <a:pt x="22474" y="11000"/>
                    <a:pt x="22422" y="10884"/>
                  </a:cubicBezTo>
                  <a:cubicBezTo>
                    <a:pt x="22348" y="10716"/>
                    <a:pt x="22327" y="10539"/>
                    <a:pt x="22357" y="10358"/>
                  </a:cubicBezTo>
                  <a:cubicBezTo>
                    <a:pt x="22376" y="10248"/>
                    <a:pt x="22283" y="10176"/>
                    <a:pt x="22199" y="10176"/>
                  </a:cubicBezTo>
                  <a:close/>
                  <a:moveTo>
                    <a:pt x="23567" y="466"/>
                  </a:moveTo>
                  <a:cubicBezTo>
                    <a:pt x="24781" y="466"/>
                    <a:pt x="25988" y="661"/>
                    <a:pt x="27151" y="1021"/>
                  </a:cubicBezTo>
                  <a:cubicBezTo>
                    <a:pt x="29045" y="1607"/>
                    <a:pt x="30879" y="2386"/>
                    <a:pt x="32738" y="3084"/>
                  </a:cubicBezTo>
                  <a:cubicBezTo>
                    <a:pt x="32832" y="3120"/>
                    <a:pt x="32912" y="3191"/>
                    <a:pt x="33099" y="3310"/>
                  </a:cubicBezTo>
                  <a:cubicBezTo>
                    <a:pt x="32343" y="3773"/>
                    <a:pt x="31629" y="4023"/>
                    <a:pt x="30937" y="4023"/>
                  </a:cubicBezTo>
                  <a:cubicBezTo>
                    <a:pt x="30257" y="4023"/>
                    <a:pt x="29599" y="3781"/>
                    <a:pt x="28944" y="3262"/>
                  </a:cubicBezTo>
                  <a:cubicBezTo>
                    <a:pt x="28040" y="3904"/>
                    <a:pt x="27128" y="4188"/>
                    <a:pt x="26192" y="4188"/>
                  </a:cubicBezTo>
                  <a:cubicBezTo>
                    <a:pt x="25316" y="4188"/>
                    <a:pt x="24420" y="3939"/>
                    <a:pt x="23492" y="3501"/>
                  </a:cubicBezTo>
                  <a:cubicBezTo>
                    <a:pt x="23275" y="3750"/>
                    <a:pt x="23051" y="3975"/>
                    <a:pt x="22820" y="4169"/>
                  </a:cubicBezTo>
                  <a:cubicBezTo>
                    <a:pt x="22789" y="4183"/>
                    <a:pt x="22760" y="4205"/>
                    <a:pt x="22741" y="4234"/>
                  </a:cubicBezTo>
                  <a:cubicBezTo>
                    <a:pt x="22059" y="4791"/>
                    <a:pt x="21312" y="5110"/>
                    <a:pt x="20503" y="5200"/>
                  </a:cubicBezTo>
                  <a:cubicBezTo>
                    <a:pt x="20498" y="5199"/>
                    <a:pt x="20492" y="5199"/>
                    <a:pt x="20487" y="5199"/>
                  </a:cubicBezTo>
                  <a:cubicBezTo>
                    <a:pt x="20472" y="5199"/>
                    <a:pt x="20457" y="5202"/>
                    <a:pt x="20443" y="5207"/>
                  </a:cubicBezTo>
                  <a:cubicBezTo>
                    <a:pt x="20304" y="5220"/>
                    <a:pt x="20164" y="5227"/>
                    <a:pt x="20021" y="5227"/>
                  </a:cubicBezTo>
                  <a:cubicBezTo>
                    <a:pt x="19274" y="5227"/>
                    <a:pt x="18479" y="5043"/>
                    <a:pt x="17638" y="4679"/>
                  </a:cubicBezTo>
                  <a:cubicBezTo>
                    <a:pt x="17451" y="4998"/>
                    <a:pt x="17262" y="5316"/>
                    <a:pt x="17078" y="5638"/>
                  </a:cubicBezTo>
                  <a:cubicBezTo>
                    <a:pt x="17048" y="5688"/>
                    <a:pt x="17020" y="5739"/>
                    <a:pt x="16990" y="5788"/>
                  </a:cubicBezTo>
                  <a:cubicBezTo>
                    <a:pt x="16988" y="5786"/>
                    <a:pt x="16985" y="5785"/>
                    <a:pt x="16984" y="5783"/>
                  </a:cubicBezTo>
                  <a:cubicBezTo>
                    <a:pt x="16958" y="5766"/>
                    <a:pt x="16932" y="5759"/>
                    <a:pt x="16909" y="5759"/>
                  </a:cubicBezTo>
                  <a:cubicBezTo>
                    <a:pt x="16788" y="5759"/>
                    <a:pt x="16709" y="5947"/>
                    <a:pt x="16838" y="6033"/>
                  </a:cubicBezTo>
                  <a:cubicBezTo>
                    <a:pt x="16160" y="7081"/>
                    <a:pt x="15524" y="7429"/>
                    <a:pt x="14254" y="7429"/>
                  </a:cubicBezTo>
                  <a:cubicBezTo>
                    <a:pt x="14114" y="7429"/>
                    <a:pt x="13965" y="7425"/>
                    <a:pt x="13809" y="7416"/>
                  </a:cubicBezTo>
                  <a:cubicBezTo>
                    <a:pt x="13648" y="7633"/>
                    <a:pt x="13452" y="7871"/>
                    <a:pt x="13281" y="8127"/>
                  </a:cubicBezTo>
                  <a:cubicBezTo>
                    <a:pt x="12358" y="9500"/>
                    <a:pt x="11066" y="10133"/>
                    <a:pt x="9490" y="10133"/>
                  </a:cubicBezTo>
                  <a:cubicBezTo>
                    <a:pt x="9381" y="10133"/>
                    <a:pt x="9270" y="10130"/>
                    <a:pt x="9158" y="10124"/>
                  </a:cubicBezTo>
                  <a:cubicBezTo>
                    <a:pt x="9109" y="10121"/>
                    <a:pt x="9061" y="10120"/>
                    <a:pt x="9013" y="10120"/>
                  </a:cubicBezTo>
                  <a:cubicBezTo>
                    <a:pt x="8597" y="10120"/>
                    <a:pt x="8253" y="10221"/>
                    <a:pt x="7892" y="10451"/>
                  </a:cubicBezTo>
                  <a:cubicBezTo>
                    <a:pt x="6792" y="11151"/>
                    <a:pt x="5609" y="11618"/>
                    <a:pt x="4072" y="11639"/>
                  </a:cubicBezTo>
                  <a:cubicBezTo>
                    <a:pt x="4255" y="11316"/>
                    <a:pt x="4319" y="11159"/>
                    <a:pt x="4421" y="11031"/>
                  </a:cubicBezTo>
                  <a:cubicBezTo>
                    <a:pt x="8952" y="5406"/>
                    <a:pt x="14651" y="1717"/>
                    <a:pt x="21868" y="596"/>
                  </a:cubicBezTo>
                  <a:cubicBezTo>
                    <a:pt x="22434" y="508"/>
                    <a:pt x="23001" y="466"/>
                    <a:pt x="23567" y="466"/>
                  </a:cubicBezTo>
                  <a:close/>
                  <a:moveTo>
                    <a:pt x="11675" y="10171"/>
                  </a:moveTo>
                  <a:cubicBezTo>
                    <a:pt x="11711" y="10212"/>
                    <a:pt x="11749" y="10250"/>
                    <a:pt x="11788" y="10287"/>
                  </a:cubicBezTo>
                  <a:cubicBezTo>
                    <a:pt x="12149" y="11031"/>
                    <a:pt x="11567" y="11893"/>
                    <a:pt x="10736" y="11961"/>
                  </a:cubicBezTo>
                  <a:lnTo>
                    <a:pt x="10735" y="11961"/>
                  </a:lnTo>
                  <a:cubicBezTo>
                    <a:pt x="10686" y="11965"/>
                    <a:pt x="10637" y="11967"/>
                    <a:pt x="10588" y="11967"/>
                  </a:cubicBezTo>
                  <a:cubicBezTo>
                    <a:pt x="10065" y="11967"/>
                    <a:pt x="9555" y="11739"/>
                    <a:pt x="9218" y="11356"/>
                  </a:cubicBezTo>
                  <a:cubicBezTo>
                    <a:pt x="9190" y="11105"/>
                    <a:pt x="9103" y="10855"/>
                    <a:pt x="8953" y="10628"/>
                  </a:cubicBezTo>
                  <a:lnTo>
                    <a:pt x="8953" y="10628"/>
                  </a:lnTo>
                  <a:cubicBezTo>
                    <a:pt x="9103" y="10637"/>
                    <a:pt x="9250" y="10641"/>
                    <a:pt x="9396" y="10641"/>
                  </a:cubicBezTo>
                  <a:cubicBezTo>
                    <a:pt x="10233" y="10641"/>
                    <a:pt x="10994" y="10489"/>
                    <a:pt x="11675" y="10171"/>
                  </a:cubicBezTo>
                  <a:close/>
                  <a:moveTo>
                    <a:pt x="8572" y="10697"/>
                  </a:moveTo>
                  <a:cubicBezTo>
                    <a:pt x="8629" y="10991"/>
                    <a:pt x="8760" y="11256"/>
                    <a:pt x="8944" y="11482"/>
                  </a:cubicBezTo>
                  <a:cubicBezTo>
                    <a:pt x="8961" y="12067"/>
                    <a:pt x="8582" y="12637"/>
                    <a:pt x="7952" y="12827"/>
                  </a:cubicBezTo>
                  <a:cubicBezTo>
                    <a:pt x="7802" y="12871"/>
                    <a:pt x="7655" y="12892"/>
                    <a:pt x="7512" y="12892"/>
                  </a:cubicBezTo>
                  <a:cubicBezTo>
                    <a:pt x="6865" y="12892"/>
                    <a:pt x="6304" y="12466"/>
                    <a:pt x="6010" y="11880"/>
                  </a:cubicBezTo>
                  <a:cubicBezTo>
                    <a:pt x="6726" y="11669"/>
                    <a:pt x="7405" y="11318"/>
                    <a:pt x="8084" y="10952"/>
                  </a:cubicBezTo>
                  <a:cubicBezTo>
                    <a:pt x="8239" y="10869"/>
                    <a:pt x="8407" y="10765"/>
                    <a:pt x="8572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7" y="57"/>
                    <a:pt x="21351" y="180"/>
                  </a:cubicBezTo>
                  <a:cubicBezTo>
                    <a:pt x="14159" y="1474"/>
                    <a:pt x="8419" y="5153"/>
                    <a:pt x="4001" y="10933"/>
                  </a:cubicBezTo>
                  <a:cubicBezTo>
                    <a:pt x="3350" y="11784"/>
                    <a:pt x="2556" y="12320"/>
                    <a:pt x="1509" y="12489"/>
                  </a:cubicBezTo>
                  <a:cubicBezTo>
                    <a:pt x="1006" y="12571"/>
                    <a:pt x="502" y="12640"/>
                    <a:pt x="0" y="12714"/>
                  </a:cubicBezTo>
                  <a:cubicBezTo>
                    <a:pt x="396" y="12829"/>
                    <a:pt x="782" y="12889"/>
                    <a:pt x="1157" y="12889"/>
                  </a:cubicBezTo>
                  <a:cubicBezTo>
                    <a:pt x="1841" y="12889"/>
                    <a:pt x="2489" y="12691"/>
                    <a:pt x="3099" y="12272"/>
                  </a:cubicBezTo>
                  <a:cubicBezTo>
                    <a:pt x="3285" y="12144"/>
                    <a:pt x="3541" y="11993"/>
                    <a:pt x="3747" y="11993"/>
                  </a:cubicBezTo>
                  <a:cubicBezTo>
                    <a:pt x="3772" y="11993"/>
                    <a:pt x="3796" y="11996"/>
                    <a:pt x="3819" y="12000"/>
                  </a:cubicBezTo>
                  <a:cubicBezTo>
                    <a:pt x="4109" y="12059"/>
                    <a:pt x="4390" y="12086"/>
                    <a:pt x="4664" y="12086"/>
                  </a:cubicBezTo>
                  <a:cubicBezTo>
                    <a:pt x="5030" y="12086"/>
                    <a:pt x="5384" y="12038"/>
                    <a:pt x="5729" y="11956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0" y="12765"/>
                    <a:pt x="9144" y="12282"/>
                    <a:pt x="9214" y="11757"/>
                  </a:cubicBezTo>
                  <a:cubicBezTo>
                    <a:pt x="9592" y="12075"/>
                    <a:pt x="10085" y="12265"/>
                    <a:pt x="10580" y="12265"/>
                  </a:cubicBezTo>
                  <a:cubicBezTo>
                    <a:pt x="10739" y="12265"/>
                    <a:pt x="10898" y="12245"/>
                    <a:pt x="11054" y="12204"/>
                  </a:cubicBezTo>
                  <a:cubicBezTo>
                    <a:pt x="11793" y="12010"/>
                    <a:pt x="12272" y="11275"/>
                    <a:pt x="12174" y="10566"/>
                  </a:cubicBezTo>
                  <a:lnTo>
                    <a:pt x="12174" y="10566"/>
                  </a:lnTo>
                  <a:cubicBezTo>
                    <a:pt x="12462" y="10725"/>
                    <a:pt x="12789" y="10811"/>
                    <a:pt x="13116" y="10811"/>
                  </a:cubicBezTo>
                  <a:cubicBezTo>
                    <a:pt x="13475" y="10811"/>
                    <a:pt x="13833" y="10707"/>
                    <a:pt x="14139" y="10484"/>
                  </a:cubicBezTo>
                  <a:cubicBezTo>
                    <a:pt x="14676" y="10092"/>
                    <a:pt x="14889" y="9435"/>
                    <a:pt x="14809" y="8811"/>
                  </a:cubicBezTo>
                  <a:lnTo>
                    <a:pt x="14809" y="8811"/>
                  </a:lnTo>
                  <a:cubicBezTo>
                    <a:pt x="15294" y="9188"/>
                    <a:pt x="15950" y="9429"/>
                    <a:pt x="16544" y="9429"/>
                  </a:cubicBezTo>
                  <a:cubicBezTo>
                    <a:pt x="16916" y="9429"/>
                    <a:pt x="17263" y="9335"/>
                    <a:pt x="17530" y="9121"/>
                  </a:cubicBezTo>
                  <a:cubicBezTo>
                    <a:pt x="18029" y="8721"/>
                    <a:pt x="18181" y="8157"/>
                    <a:pt x="18107" y="7595"/>
                  </a:cubicBezTo>
                  <a:lnTo>
                    <a:pt x="18107" y="7595"/>
                  </a:lnTo>
                  <a:cubicBezTo>
                    <a:pt x="18443" y="7864"/>
                    <a:pt x="18870" y="8032"/>
                    <a:pt x="19314" y="8032"/>
                  </a:cubicBezTo>
                  <a:cubicBezTo>
                    <a:pt x="19338" y="8032"/>
                    <a:pt x="19361" y="8032"/>
                    <a:pt x="19385" y="8031"/>
                  </a:cubicBezTo>
                  <a:cubicBezTo>
                    <a:pt x="20201" y="7998"/>
                    <a:pt x="20841" y="7375"/>
                    <a:pt x="21004" y="6663"/>
                  </a:cubicBezTo>
                  <a:cubicBezTo>
                    <a:pt x="21276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2" y="6900"/>
                  </a:cubicBezTo>
                  <a:cubicBezTo>
                    <a:pt x="23116" y="6684"/>
                    <a:pt x="23387" y="6316"/>
                    <a:pt x="23495" y="5906"/>
                  </a:cubicBezTo>
                  <a:cubicBezTo>
                    <a:pt x="23803" y="6308"/>
                    <a:pt x="24261" y="6595"/>
                    <a:pt x="24784" y="6643"/>
                  </a:cubicBezTo>
                  <a:cubicBezTo>
                    <a:pt x="24840" y="6648"/>
                    <a:pt x="24894" y="6650"/>
                    <a:pt x="24947" y="6650"/>
                  </a:cubicBezTo>
                  <a:cubicBezTo>
                    <a:pt x="26008" y="6650"/>
                    <a:pt x="26237" y="5597"/>
                    <a:pt x="26111" y="4696"/>
                  </a:cubicBezTo>
                  <a:lnTo>
                    <a:pt x="26111" y="4696"/>
                  </a:lnTo>
                  <a:cubicBezTo>
                    <a:pt x="26134" y="4697"/>
                    <a:pt x="26158" y="4697"/>
                    <a:pt x="26182" y="4697"/>
                  </a:cubicBezTo>
                  <a:cubicBezTo>
                    <a:pt x="27108" y="4697"/>
                    <a:pt x="28016" y="4457"/>
                    <a:pt x="28905" y="3916"/>
                  </a:cubicBezTo>
                  <a:cubicBezTo>
                    <a:pt x="29644" y="4309"/>
                    <a:pt x="30385" y="4502"/>
                    <a:pt x="31072" y="4502"/>
                  </a:cubicBezTo>
                  <a:cubicBezTo>
                    <a:pt x="32136" y="4502"/>
                    <a:pt x="33075" y="4041"/>
                    <a:pt x="33691" y="3144"/>
                  </a:cubicBezTo>
                  <a:cubicBezTo>
                    <a:pt x="33531" y="3025"/>
                    <a:pt x="33385" y="2880"/>
                    <a:pt x="33209" y="2790"/>
                  </a:cubicBezTo>
                  <a:cubicBezTo>
                    <a:pt x="31086" y="1716"/>
                    <a:pt x="28884" y="849"/>
                    <a:pt x="26553" y="351"/>
                  </a:cubicBezTo>
                  <a:cubicBezTo>
                    <a:pt x="25517" y="130"/>
                    <a:pt x="24467" y="1"/>
                    <a:pt x="23419" y="1"/>
                  </a:cubicBezTo>
                  <a:close/>
                  <a:moveTo>
                    <a:pt x="18461" y="13127"/>
                  </a:moveTo>
                  <a:cubicBezTo>
                    <a:pt x="18325" y="13354"/>
                    <a:pt x="18189" y="13582"/>
                    <a:pt x="18053" y="13811"/>
                  </a:cubicBezTo>
                  <a:cubicBezTo>
                    <a:pt x="18105" y="13844"/>
                    <a:pt x="18156" y="13879"/>
                    <a:pt x="18208" y="13912"/>
                  </a:cubicBezTo>
                  <a:cubicBezTo>
                    <a:pt x="18372" y="13697"/>
                    <a:pt x="18535" y="13484"/>
                    <a:pt x="18699" y="13269"/>
                  </a:cubicBezTo>
                  <a:lnTo>
                    <a:pt x="18461" y="13127"/>
                  </a:lnTo>
                  <a:close/>
                  <a:moveTo>
                    <a:pt x="15491" y="13163"/>
                  </a:moveTo>
                  <a:cubicBezTo>
                    <a:pt x="15433" y="13163"/>
                    <a:pt x="15376" y="13193"/>
                    <a:pt x="15354" y="13263"/>
                  </a:cubicBezTo>
                  <a:cubicBezTo>
                    <a:pt x="15257" y="13559"/>
                    <a:pt x="15240" y="13855"/>
                    <a:pt x="15287" y="14161"/>
                  </a:cubicBezTo>
                  <a:cubicBezTo>
                    <a:pt x="15299" y="14234"/>
                    <a:pt x="15350" y="14266"/>
                    <a:pt x="15406" y="14266"/>
                  </a:cubicBezTo>
                  <a:cubicBezTo>
                    <a:pt x="15490" y="14266"/>
                    <a:pt x="15584" y="14193"/>
                    <a:pt x="15567" y="14084"/>
                  </a:cubicBezTo>
                  <a:cubicBezTo>
                    <a:pt x="15527" y="13830"/>
                    <a:pt x="15553" y="13583"/>
                    <a:pt x="15632" y="13340"/>
                  </a:cubicBezTo>
                  <a:cubicBezTo>
                    <a:pt x="15667" y="13233"/>
                    <a:pt x="15579" y="13163"/>
                    <a:pt x="15491" y="13163"/>
                  </a:cubicBezTo>
                  <a:close/>
                  <a:moveTo>
                    <a:pt x="16212" y="13617"/>
                  </a:moveTo>
                  <a:cubicBezTo>
                    <a:pt x="16156" y="13617"/>
                    <a:pt x="16104" y="13649"/>
                    <a:pt x="16091" y="13722"/>
                  </a:cubicBezTo>
                  <a:cubicBezTo>
                    <a:pt x="16061" y="13902"/>
                    <a:pt x="16031" y="14084"/>
                    <a:pt x="16001" y="14266"/>
                  </a:cubicBezTo>
                  <a:cubicBezTo>
                    <a:pt x="15982" y="14375"/>
                    <a:pt x="16076" y="14447"/>
                    <a:pt x="16160" y="14447"/>
                  </a:cubicBezTo>
                  <a:cubicBezTo>
                    <a:pt x="16216" y="14447"/>
                    <a:pt x="16267" y="14416"/>
                    <a:pt x="16279" y="14343"/>
                  </a:cubicBezTo>
                  <a:cubicBezTo>
                    <a:pt x="16309" y="14161"/>
                    <a:pt x="16341" y="13980"/>
                    <a:pt x="16371" y="13798"/>
                  </a:cubicBezTo>
                  <a:cubicBezTo>
                    <a:pt x="16389" y="13689"/>
                    <a:pt x="16296" y="13617"/>
                    <a:pt x="16212" y="13617"/>
                  </a:cubicBezTo>
                  <a:close/>
                  <a:moveTo>
                    <a:pt x="23157" y="13256"/>
                  </a:moveTo>
                  <a:lnTo>
                    <a:pt x="23157" y="13256"/>
                  </a:lnTo>
                  <a:cubicBezTo>
                    <a:pt x="24206" y="13416"/>
                    <a:pt x="24975" y="14758"/>
                    <a:pt x="23844" y="15447"/>
                  </a:cubicBezTo>
                  <a:cubicBezTo>
                    <a:pt x="23692" y="15540"/>
                    <a:pt x="23531" y="15581"/>
                    <a:pt x="23374" y="15581"/>
                  </a:cubicBezTo>
                  <a:cubicBezTo>
                    <a:pt x="22952" y="15581"/>
                    <a:pt x="22554" y="15279"/>
                    <a:pt x="22411" y="14848"/>
                  </a:cubicBezTo>
                  <a:cubicBezTo>
                    <a:pt x="22211" y="14248"/>
                    <a:pt x="22580" y="13668"/>
                    <a:pt x="23087" y="13375"/>
                  </a:cubicBezTo>
                  <a:cubicBezTo>
                    <a:pt x="23138" y="13345"/>
                    <a:pt x="23158" y="13300"/>
                    <a:pt x="23157" y="13256"/>
                  </a:cubicBezTo>
                  <a:close/>
                  <a:moveTo>
                    <a:pt x="13071" y="15075"/>
                  </a:moveTo>
                  <a:cubicBezTo>
                    <a:pt x="12964" y="15075"/>
                    <a:pt x="12863" y="15178"/>
                    <a:pt x="12943" y="15283"/>
                  </a:cubicBezTo>
                  <a:cubicBezTo>
                    <a:pt x="13131" y="15529"/>
                    <a:pt x="13365" y="15703"/>
                    <a:pt x="13660" y="15804"/>
                  </a:cubicBezTo>
                  <a:cubicBezTo>
                    <a:pt x="13677" y="15810"/>
                    <a:pt x="13693" y="15812"/>
                    <a:pt x="13708" y="15812"/>
                  </a:cubicBezTo>
                  <a:cubicBezTo>
                    <a:pt x="13849" y="15812"/>
                    <a:pt x="13896" y="15579"/>
                    <a:pt x="13738" y="15524"/>
                  </a:cubicBezTo>
                  <a:cubicBezTo>
                    <a:pt x="13520" y="15450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1" y="15075"/>
                  </a:cubicBezTo>
                  <a:close/>
                  <a:moveTo>
                    <a:pt x="22958" y="12951"/>
                  </a:moveTo>
                  <a:cubicBezTo>
                    <a:pt x="22952" y="12951"/>
                    <a:pt x="22945" y="12951"/>
                    <a:pt x="22939" y="12951"/>
                  </a:cubicBezTo>
                  <a:cubicBezTo>
                    <a:pt x="22801" y="12953"/>
                    <a:pt x="22765" y="13112"/>
                    <a:pt x="22831" y="13193"/>
                  </a:cubicBezTo>
                  <a:cubicBezTo>
                    <a:pt x="22234" y="13599"/>
                    <a:pt x="21871" y="14349"/>
                    <a:pt x="22182" y="15055"/>
                  </a:cubicBezTo>
                  <a:cubicBezTo>
                    <a:pt x="22395" y="15538"/>
                    <a:pt x="22871" y="15872"/>
                    <a:pt x="23375" y="15872"/>
                  </a:cubicBezTo>
                  <a:cubicBezTo>
                    <a:pt x="23529" y="15872"/>
                    <a:pt x="23685" y="15841"/>
                    <a:pt x="23838" y="15774"/>
                  </a:cubicBezTo>
                  <a:cubicBezTo>
                    <a:pt x="24428" y="15515"/>
                    <a:pt x="24801" y="14825"/>
                    <a:pt x="24659" y="14190"/>
                  </a:cubicBezTo>
                  <a:cubicBezTo>
                    <a:pt x="24483" y="13414"/>
                    <a:pt x="23716" y="12951"/>
                    <a:pt x="22958" y="12951"/>
                  </a:cubicBezTo>
                  <a:close/>
                  <a:moveTo>
                    <a:pt x="11881" y="15445"/>
                  </a:moveTo>
                  <a:cubicBezTo>
                    <a:pt x="11731" y="15445"/>
                    <a:pt x="11679" y="15685"/>
                    <a:pt x="11845" y="15728"/>
                  </a:cubicBezTo>
                  <a:cubicBezTo>
                    <a:pt x="12215" y="15826"/>
                    <a:pt x="12570" y="15957"/>
                    <a:pt x="12913" y="16128"/>
                  </a:cubicBezTo>
                  <a:cubicBezTo>
                    <a:pt x="12936" y="16139"/>
                    <a:pt x="12959" y="16144"/>
                    <a:pt x="12981" y="16144"/>
                  </a:cubicBezTo>
                  <a:cubicBezTo>
                    <a:pt x="13115" y="16144"/>
                    <a:pt x="13204" y="15949"/>
                    <a:pt x="13060" y="15877"/>
                  </a:cubicBezTo>
                  <a:cubicBezTo>
                    <a:pt x="12695" y="15697"/>
                    <a:pt x="12316" y="15553"/>
                    <a:pt x="11921" y="15450"/>
                  </a:cubicBezTo>
                  <a:cubicBezTo>
                    <a:pt x="11907" y="15447"/>
                    <a:pt x="11894" y="15445"/>
                    <a:pt x="11881" y="15445"/>
                  </a:cubicBezTo>
                  <a:close/>
                  <a:moveTo>
                    <a:pt x="28864" y="6251"/>
                  </a:moveTo>
                  <a:cubicBezTo>
                    <a:pt x="29099" y="6947"/>
                    <a:pt x="28801" y="7383"/>
                    <a:pt x="28474" y="7671"/>
                  </a:cubicBezTo>
                  <a:lnTo>
                    <a:pt x="28474" y="7672"/>
                  </a:lnTo>
                  <a:cubicBezTo>
                    <a:pt x="27488" y="8543"/>
                    <a:pt x="26648" y="9541"/>
                    <a:pt x="25747" y="10489"/>
                  </a:cubicBezTo>
                  <a:cubicBezTo>
                    <a:pt x="24953" y="11326"/>
                    <a:pt x="23850" y="11645"/>
                    <a:pt x="22724" y="11765"/>
                  </a:cubicBezTo>
                  <a:cubicBezTo>
                    <a:pt x="22288" y="11811"/>
                    <a:pt x="22013" y="11969"/>
                    <a:pt x="21817" y="12338"/>
                  </a:cubicBezTo>
                  <a:cubicBezTo>
                    <a:pt x="20914" y="14049"/>
                    <a:pt x="19427" y="14912"/>
                    <a:pt x="17571" y="15212"/>
                  </a:cubicBezTo>
                  <a:cubicBezTo>
                    <a:pt x="16962" y="15310"/>
                    <a:pt x="16535" y="15558"/>
                    <a:pt x="16142" y="16092"/>
                  </a:cubicBezTo>
                  <a:cubicBezTo>
                    <a:pt x="16096" y="16155"/>
                    <a:pt x="16045" y="16216"/>
                    <a:pt x="15993" y="16276"/>
                  </a:cubicBezTo>
                  <a:cubicBezTo>
                    <a:pt x="15924" y="16224"/>
                    <a:pt x="15853" y="16178"/>
                    <a:pt x="15782" y="16137"/>
                  </a:cubicBezTo>
                  <a:cubicBezTo>
                    <a:pt x="15757" y="16124"/>
                    <a:pt x="15733" y="16117"/>
                    <a:pt x="15710" y="16117"/>
                  </a:cubicBezTo>
                  <a:cubicBezTo>
                    <a:pt x="15582" y="16117"/>
                    <a:pt x="15498" y="16309"/>
                    <a:pt x="15636" y="16387"/>
                  </a:cubicBezTo>
                  <a:cubicBezTo>
                    <a:pt x="15687" y="16417"/>
                    <a:pt x="15739" y="16449"/>
                    <a:pt x="15790" y="16483"/>
                  </a:cubicBezTo>
                  <a:cubicBezTo>
                    <a:pt x="15442" y="16807"/>
                    <a:pt x="15008" y="17072"/>
                    <a:pt x="14583" y="17235"/>
                  </a:cubicBezTo>
                  <a:cubicBezTo>
                    <a:pt x="13866" y="17511"/>
                    <a:pt x="13124" y="17684"/>
                    <a:pt x="12359" y="17684"/>
                  </a:cubicBezTo>
                  <a:cubicBezTo>
                    <a:pt x="11981" y="17684"/>
                    <a:pt x="11596" y="17642"/>
                    <a:pt x="11207" y="17548"/>
                  </a:cubicBezTo>
                  <a:cubicBezTo>
                    <a:pt x="11149" y="17534"/>
                    <a:pt x="11089" y="17524"/>
                    <a:pt x="11029" y="17519"/>
                  </a:cubicBezTo>
                  <a:cubicBezTo>
                    <a:pt x="11017" y="17516"/>
                    <a:pt x="11004" y="17514"/>
                    <a:pt x="10992" y="17514"/>
                  </a:cubicBezTo>
                  <a:cubicBezTo>
                    <a:pt x="10988" y="17514"/>
                    <a:pt x="10984" y="17514"/>
                    <a:pt x="10980" y="17515"/>
                  </a:cubicBezTo>
                  <a:cubicBezTo>
                    <a:pt x="10943" y="17512"/>
                    <a:pt x="10906" y="17511"/>
                    <a:pt x="10869" y="17511"/>
                  </a:cubicBezTo>
                  <a:cubicBezTo>
                    <a:pt x="10545" y="17511"/>
                    <a:pt x="10201" y="17591"/>
                    <a:pt x="9876" y="17635"/>
                  </a:cubicBezTo>
                  <a:cubicBezTo>
                    <a:pt x="9469" y="17688"/>
                    <a:pt x="9065" y="17730"/>
                    <a:pt x="8664" y="17730"/>
                  </a:cubicBezTo>
                  <a:cubicBezTo>
                    <a:pt x="7867" y="17730"/>
                    <a:pt x="7081" y="17566"/>
                    <a:pt x="6307" y="17005"/>
                  </a:cubicBezTo>
                  <a:cubicBezTo>
                    <a:pt x="8936" y="15899"/>
                    <a:pt x="11476" y="14874"/>
                    <a:pt x="13979" y="13766"/>
                  </a:cubicBezTo>
                  <a:cubicBezTo>
                    <a:pt x="16526" y="12640"/>
                    <a:pt x="19072" y="11500"/>
                    <a:pt x="21557" y="10244"/>
                  </a:cubicBezTo>
                  <a:cubicBezTo>
                    <a:pt x="24007" y="9006"/>
                    <a:pt x="26379" y="7617"/>
                    <a:pt x="28864" y="6251"/>
                  </a:cubicBezTo>
                  <a:close/>
                  <a:moveTo>
                    <a:pt x="19206" y="15837"/>
                  </a:moveTo>
                  <a:cubicBezTo>
                    <a:pt x="19594" y="15837"/>
                    <a:pt x="19972" y="16000"/>
                    <a:pt x="20230" y="16294"/>
                  </a:cubicBezTo>
                  <a:cubicBezTo>
                    <a:pt x="20729" y="16862"/>
                    <a:pt x="20738" y="17758"/>
                    <a:pt x="20331" y="18376"/>
                  </a:cubicBezTo>
                  <a:cubicBezTo>
                    <a:pt x="20073" y="18767"/>
                    <a:pt x="19663" y="18973"/>
                    <a:pt x="19244" y="18973"/>
                  </a:cubicBezTo>
                  <a:cubicBezTo>
                    <a:pt x="18957" y="18973"/>
                    <a:pt x="18666" y="18876"/>
                    <a:pt x="18416" y="18677"/>
                  </a:cubicBezTo>
                  <a:cubicBezTo>
                    <a:pt x="17702" y="18109"/>
                    <a:pt x="17818" y="17095"/>
                    <a:pt x="18431" y="16501"/>
                  </a:cubicBezTo>
                  <a:cubicBezTo>
                    <a:pt x="18535" y="16400"/>
                    <a:pt x="18435" y="16254"/>
                    <a:pt x="18323" y="16254"/>
                  </a:cubicBezTo>
                  <a:cubicBezTo>
                    <a:pt x="18291" y="16254"/>
                    <a:pt x="18257" y="16266"/>
                    <a:pt x="18227" y="16295"/>
                  </a:cubicBezTo>
                  <a:lnTo>
                    <a:pt x="18222" y="16300"/>
                  </a:lnTo>
                  <a:cubicBezTo>
                    <a:pt x="18301" y="16172"/>
                    <a:pt x="18495" y="16022"/>
                    <a:pt x="18533" y="16002"/>
                  </a:cubicBezTo>
                  <a:cubicBezTo>
                    <a:pt x="18729" y="15894"/>
                    <a:pt x="18971" y="15839"/>
                    <a:pt x="19195" y="15837"/>
                  </a:cubicBezTo>
                  <a:cubicBezTo>
                    <a:pt x="19199" y="15837"/>
                    <a:pt x="19203" y="15837"/>
                    <a:pt x="19206" y="15837"/>
                  </a:cubicBezTo>
                  <a:close/>
                  <a:moveTo>
                    <a:pt x="16121" y="16764"/>
                  </a:moveTo>
                  <a:cubicBezTo>
                    <a:pt x="16693" y="17341"/>
                    <a:pt x="17012" y="18235"/>
                    <a:pt x="16256" y="18843"/>
                  </a:cubicBezTo>
                  <a:cubicBezTo>
                    <a:pt x="16077" y="18987"/>
                    <a:pt x="15760" y="19057"/>
                    <a:pt x="15408" y="19057"/>
                  </a:cubicBezTo>
                  <a:cubicBezTo>
                    <a:pt x="14828" y="19057"/>
                    <a:pt x="14152" y="18866"/>
                    <a:pt x="13845" y="18496"/>
                  </a:cubicBezTo>
                  <a:cubicBezTo>
                    <a:pt x="13862" y="18295"/>
                    <a:pt x="13847" y="18091"/>
                    <a:pt x="13791" y="17889"/>
                  </a:cubicBezTo>
                  <a:cubicBezTo>
                    <a:pt x="14058" y="17823"/>
                    <a:pt x="14324" y="17742"/>
                    <a:pt x="14587" y="17655"/>
                  </a:cubicBezTo>
                  <a:cubicBezTo>
                    <a:pt x="15132" y="17472"/>
                    <a:pt x="15695" y="17161"/>
                    <a:pt x="16121" y="16764"/>
                  </a:cubicBezTo>
                  <a:close/>
                  <a:moveTo>
                    <a:pt x="19207" y="15546"/>
                  </a:moveTo>
                  <a:cubicBezTo>
                    <a:pt x="18799" y="15546"/>
                    <a:pt x="18351" y="15680"/>
                    <a:pt x="18082" y="15970"/>
                  </a:cubicBezTo>
                  <a:cubicBezTo>
                    <a:pt x="17905" y="16161"/>
                    <a:pt x="17822" y="16419"/>
                    <a:pt x="17969" y="16605"/>
                  </a:cubicBezTo>
                  <a:cubicBezTo>
                    <a:pt x="17448" y="17379"/>
                    <a:pt x="17519" y="18472"/>
                    <a:pt x="18382" y="19015"/>
                  </a:cubicBezTo>
                  <a:cubicBezTo>
                    <a:pt x="18655" y="19188"/>
                    <a:pt x="18944" y="19266"/>
                    <a:pt x="19225" y="19266"/>
                  </a:cubicBezTo>
                  <a:cubicBezTo>
                    <a:pt x="19901" y="19266"/>
                    <a:pt x="20529" y="18810"/>
                    <a:pt x="20786" y="18109"/>
                  </a:cubicBezTo>
                  <a:cubicBezTo>
                    <a:pt x="21165" y="17079"/>
                    <a:pt x="20639" y="15763"/>
                    <a:pt x="19487" y="15569"/>
                  </a:cubicBezTo>
                  <a:cubicBezTo>
                    <a:pt x="19398" y="15554"/>
                    <a:pt x="19304" y="15546"/>
                    <a:pt x="19207" y="15546"/>
                  </a:cubicBezTo>
                  <a:close/>
                  <a:moveTo>
                    <a:pt x="10742" y="17898"/>
                  </a:moveTo>
                  <a:cubicBezTo>
                    <a:pt x="10794" y="17898"/>
                    <a:pt x="10845" y="17900"/>
                    <a:pt x="10896" y="17905"/>
                  </a:cubicBezTo>
                  <a:cubicBezTo>
                    <a:pt x="10896" y="17906"/>
                    <a:pt x="10896" y="17908"/>
                    <a:pt x="10898" y="17910"/>
                  </a:cubicBezTo>
                  <a:cubicBezTo>
                    <a:pt x="10774" y="18229"/>
                    <a:pt x="10667" y="18579"/>
                    <a:pt x="10665" y="18924"/>
                  </a:cubicBezTo>
                  <a:lnTo>
                    <a:pt x="10667" y="18924"/>
                  </a:lnTo>
                  <a:cubicBezTo>
                    <a:pt x="10466" y="19211"/>
                    <a:pt x="10157" y="19426"/>
                    <a:pt x="9774" y="19514"/>
                  </a:cubicBezTo>
                  <a:cubicBezTo>
                    <a:pt x="9673" y="19538"/>
                    <a:pt x="9566" y="19549"/>
                    <a:pt x="9457" y="19549"/>
                  </a:cubicBezTo>
                  <a:cubicBezTo>
                    <a:pt x="8671" y="19549"/>
                    <a:pt x="7779" y="18965"/>
                    <a:pt x="8094" y="18091"/>
                  </a:cubicBezTo>
                  <a:lnTo>
                    <a:pt x="8094" y="18091"/>
                  </a:lnTo>
                  <a:cubicBezTo>
                    <a:pt x="8290" y="18113"/>
                    <a:pt x="8489" y="18124"/>
                    <a:pt x="8688" y="18124"/>
                  </a:cubicBezTo>
                  <a:cubicBezTo>
                    <a:pt x="9076" y="18124"/>
                    <a:pt x="9469" y="18084"/>
                    <a:pt x="9868" y="18012"/>
                  </a:cubicBezTo>
                  <a:cubicBezTo>
                    <a:pt x="10151" y="17961"/>
                    <a:pt x="10455" y="17898"/>
                    <a:pt x="10742" y="17898"/>
                  </a:cubicBezTo>
                  <a:close/>
                  <a:moveTo>
                    <a:pt x="11196" y="17967"/>
                  </a:moveTo>
                  <a:lnTo>
                    <a:pt x="11196" y="17967"/>
                  </a:lnTo>
                  <a:cubicBezTo>
                    <a:pt x="11562" y="18055"/>
                    <a:pt x="11924" y="18094"/>
                    <a:pt x="12281" y="18094"/>
                  </a:cubicBezTo>
                  <a:cubicBezTo>
                    <a:pt x="12655" y="18094"/>
                    <a:pt x="13024" y="18052"/>
                    <a:pt x="13389" y="17981"/>
                  </a:cubicBezTo>
                  <a:lnTo>
                    <a:pt x="13389" y="17981"/>
                  </a:lnTo>
                  <a:cubicBezTo>
                    <a:pt x="13368" y="18203"/>
                    <a:pt x="13428" y="18402"/>
                    <a:pt x="13543" y="18576"/>
                  </a:cubicBezTo>
                  <a:cubicBezTo>
                    <a:pt x="13445" y="19225"/>
                    <a:pt x="12937" y="19799"/>
                    <a:pt x="12253" y="19922"/>
                  </a:cubicBezTo>
                  <a:cubicBezTo>
                    <a:pt x="12176" y="19936"/>
                    <a:pt x="12100" y="19943"/>
                    <a:pt x="12024" y="19943"/>
                  </a:cubicBezTo>
                  <a:cubicBezTo>
                    <a:pt x="11534" y="19943"/>
                    <a:pt x="11090" y="19654"/>
                    <a:pt x="10983" y="19131"/>
                  </a:cubicBezTo>
                  <a:cubicBezTo>
                    <a:pt x="10973" y="19085"/>
                    <a:pt x="10967" y="19037"/>
                    <a:pt x="10962" y="18990"/>
                  </a:cubicBezTo>
                  <a:cubicBezTo>
                    <a:pt x="11142" y="18692"/>
                    <a:pt x="11231" y="18338"/>
                    <a:pt x="11196" y="17967"/>
                  </a:cubicBezTo>
                  <a:close/>
                  <a:moveTo>
                    <a:pt x="29293" y="5892"/>
                  </a:moveTo>
                  <a:lnTo>
                    <a:pt x="29293" y="5892"/>
                  </a:lnTo>
                  <a:cubicBezTo>
                    <a:pt x="28820" y="6041"/>
                    <a:pt x="28444" y="6113"/>
                    <a:pt x="28110" y="6273"/>
                  </a:cubicBezTo>
                  <a:cubicBezTo>
                    <a:pt x="27137" y="6739"/>
                    <a:pt x="26177" y="7235"/>
                    <a:pt x="25218" y="7729"/>
                  </a:cubicBezTo>
                  <a:cubicBezTo>
                    <a:pt x="22896" y="8925"/>
                    <a:pt x="20618" y="10214"/>
                    <a:pt x="18249" y="11305"/>
                  </a:cubicBezTo>
                  <a:cubicBezTo>
                    <a:pt x="14518" y="13024"/>
                    <a:pt x="10724" y="14605"/>
                    <a:pt x="6961" y="16256"/>
                  </a:cubicBezTo>
                  <a:cubicBezTo>
                    <a:pt x="6538" y="16442"/>
                    <a:pt x="6018" y="16516"/>
                    <a:pt x="5758" y="17080"/>
                  </a:cubicBezTo>
                  <a:cubicBezTo>
                    <a:pt x="5958" y="17243"/>
                    <a:pt x="6121" y="17420"/>
                    <a:pt x="6320" y="17531"/>
                  </a:cubicBezTo>
                  <a:cubicBezTo>
                    <a:pt x="6803" y="17799"/>
                    <a:pt x="7299" y="17967"/>
                    <a:pt x="7808" y="18052"/>
                  </a:cubicBezTo>
                  <a:cubicBezTo>
                    <a:pt x="7522" y="19040"/>
                    <a:pt x="8440" y="19840"/>
                    <a:pt x="9430" y="19840"/>
                  </a:cubicBezTo>
                  <a:cubicBezTo>
                    <a:pt x="9442" y="19840"/>
                    <a:pt x="9453" y="19840"/>
                    <a:pt x="9465" y="19840"/>
                  </a:cubicBezTo>
                  <a:cubicBezTo>
                    <a:pt x="9964" y="19832"/>
                    <a:pt x="10405" y="19627"/>
                    <a:pt x="10717" y="19308"/>
                  </a:cubicBezTo>
                  <a:cubicBezTo>
                    <a:pt x="10738" y="19385"/>
                    <a:pt x="10768" y="19462"/>
                    <a:pt x="10806" y="19537"/>
                  </a:cubicBezTo>
                  <a:cubicBezTo>
                    <a:pt x="11040" y="19990"/>
                    <a:pt x="11536" y="20236"/>
                    <a:pt x="12031" y="20236"/>
                  </a:cubicBezTo>
                  <a:cubicBezTo>
                    <a:pt x="12086" y="20236"/>
                    <a:pt x="12141" y="20233"/>
                    <a:pt x="12196" y="20227"/>
                  </a:cubicBezTo>
                  <a:cubicBezTo>
                    <a:pt x="12967" y="20138"/>
                    <a:pt x="13581" y="19548"/>
                    <a:pt x="13782" y="18840"/>
                  </a:cubicBezTo>
                  <a:cubicBezTo>
                    <a:pt x="14198" y="19193"/>
                    <a:pt x="14869" y="19385"/>
                    <a:pt x="15446" y="19385"/>
                  </a:cubicBezTo>
                  <a:cubicBezTo>
                    <a:pt x="15741" y="19385"/>
                    <a:pt x="16012" y="19335"/>
                    <a:pt x="16211" y="19230"/>
                  </a:cubicBezTo>
                  <a:cubicBezTo>
                    <a:pt x="17368" y="18624"/>
                    <a:pt x="17053" y="17341"/>
                    <a:pt x="16317" y="16565"/>
                  </a:cubicBezTo>
                  <a:cubicBezTo>
                    <a:pt x="16319" y="16564"/>
                    <a:pt x="16319" y="16564"/>
                    <a:pt x="16320" y="16562"/>
                  </a:cubicBezTo>
                  <a:cubicBezTo>
                    <a:pt x="16788" y="16039"/>
                    <a:pt x="17251" y="15701"/>
                    <a:pt x="17936" y="15573"/>
                  </a:cubicBezTo>
                  <a:cubicBezTo>
                    <a:pt x="19738" y="15240"/>
                    <a:pt x="21200" y="14371"/>
                    <a:pt x="22076" y="12702"/>
                  </a:cubicBezTo>
                  <a:cubicBezTo>
                    <a:pt x="22331" y="12217"/>
                    <a:pt x="22760" y="12163"/>
                    <a:pt x="23204" y="12087"/>
                  </a:cubicBezTo>
                  <a:cubicBezTo>
                    <a:pt x="24556" y="11857"/>
                    <a:pt x="25736" y="11283"/>
                    <a:pt x="26608" y="10214"/>
                  </a:cubicBezTo>
                  <a:cubicBezTo>
                    <a:pt x="27136" y="9565"/>
                    <a:pt x="27659" y="8946"/>
                    <a:pt x="28336" y="8429"/>
                  </a:cubicBezTo>
                  <a:cubicBezTo>
                    <a:pt x="29075" y="7865"/>
                    <a:pt x="29532" y="7091"/>
                    <a:pt x="29293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791725" y="1698113"/>
              <a:ext cx="542725" cy="591400"/>
            </a:xfrm>
            <a:custGeom>
              <a:avLst/>
              <a:gdLst/>
              <a:ahLst/>
              <a:cxnLst/>
              <a:rect l="l" t="t" r="r" b="b"/>
              <a:pathLst>
                <a:path w="21709" h="23656" extrusionOk="0">
                  <a:moveTo>
                    <a:pt x="21140" y="792"/>
                  </a:moveTo>
                  <a:cubicBezTo>
                    <a:pt x="20933" y="1733"/>
                    <a:pt x="20535" y="2565"/>
                    <a:pt x="19807" y="3185"/>
                  </a:cubicBezTo>
                  <a:cubicBezTo>
                    <a:pt x="19495" y="3450"/>
                    <a:pt x="19121" y="3719"/>
                    <a:pt x="18737" y="3796"/>
                  </a:cubicBezTo>
                  <a:cubicBezTo>
                    <a:pt x="18706" y="3802"/>
                    <a:pt x="18674" y="3805"/>
                    <a:pt x="18642" y="3805"/>
                  </a:cubicBezTo>
                  <a:cubicBezTo>
                    <a:pt x="18367" y="3805"/>
                    <a:pt x="18041" y="3600"/>
                    <a:pt x="17627" y="3466"/>
                  </a:cubicBezTo>
                  <a:cubicBezTo>
                    <a:pt x="18702" y="2370"/>
                    <a:pt x="19961" y="1657"/>
                    <a:pt x="21140" y="792"/>
                  </a:cubicBezTo>
                  <a:close/>
                  <a:moveTo>
                    <a:pt x="14853" y="2855"/>
                  </a:moveTo>
                  <a:lnTo>
                    <a:pt x="14853" y="2855"/>
                  </a:lnTo>
                  <a:cubicBezTo>
                    <a:pt x="15521" y="3981"/>
                    <a:pt x="15513" y="4447"/>
                    <a:pt x="14809" y="5363"/>
                  </a:cubicBezTo>
                  <a:cubicBezTo>
                    <a:pt x="14480" y="4632"/>
                    <a:pt x="14496" y="3728"/>
                    <a:pt x="14853" y="2855"/>
                  </a:cubicBezTo>
                  <a:close/>
                  <a:moveTo>
                    <a:pt x="16170" y="5862"/>
                  </a:moveTo>
                  <a:cubicBezTo>
                    <a:pt x="17029" y="5862"/>
                    <a:pt x="17706" y="6519"/>
                    <a:pt x="18606" y="6732"/>
                  </a:cubicBezTo>
                  <a:cubicBezTo>
                    <a:pt x="18092" y="6966"/>
                    <a:pt x="17644" y="7083"/>
                    <a:pt x="17245" y="7083"/>
                  </a:cubicBezTo>
                  <a:cubicBezTo>
                    <a:pt x="16543" y="7083"/>
                    <a:pt x="15996" y="6719"/>
                    <a:pt x="15512" y="5992"/>
                  </a:cubicBezTo>
                  <a:cubicBezTo>
                    <a:pt x="15745" y="5900"/>
                    <a:pt x="15963" y="5862"/>
                    <a:pt x="16170" y="5862"/>
                  </a:cubicBezTo>
                  <a:close/>
                  <a:moveTo>
                    <a:pt x="10555" y="5105"/>
                  </a:moveTo>
                  <a:lnTo>
                    <a:pt x="10555" y="5105"/>
                  </a:lnTo>
                  <a:cubicBezTo>
                    <a:pt x="11541" y="5857"/>
                    <a:pt x="11844" y="6924"/>
                    <a:pt x="11372" y="8094"/>
                  </a:cubicBezTo>
                  <a:cubicBezTo>
                    <a:pt x="10339" y="7233"/>
                    <a:pt x="10585" y="6161"/>
                    <a:pt x="10555" y="5105"/>
                  </a:cubicBezTo>
                  <a:close/>
                  <a:moveTo>
                    <a:pt x="12513" y="8471"/>
                  </a:moveTo>
                  <a:cubicBezTo>
                    <a:pt x="13391" y="8471"/>
                    <a:pt x="14674" y="9141"/>
                    <a:pt x="15309" y="9967"/>
                  </a:cubicBezTo>
                  <a:cubicBezTo>
                    <a:pt x="15021" y="10005"/>
                    <a:pt x="14760" y="10024"/>
                    <a:pt x="14522" y="10024"/>
                  </a:cubicBezTo>
                  <a:cubicBezTo>
                    <a:pt x="13400" y="10024"/>
                    <a:pt x="12806" y="9585"/>
                    <a:pt x="12291" y="8487"/>
                  </a:cubicBezTo>
                  <a:cubicBezTo>
                    <a:pt x="12361" y="8477"/>
                    <a:pt x="12435" y="8471"/>
                    <a:pt x="12513" y="8471"/>
                  </a:cubicBezTo>
                  <a:close/>
                  <a:moveTo>
                    <a:pt x="7925" y="7838"/>
                  </a:moveTo>
                  <a:lnTo>
                    <a:pt x="7925" y="7838"/>
                  </a:lnTo>
                  <a:cubicBezTo>
                    <a:pt x="8912" y="8791"/>
                    <a:pt x="9059" y="9512"/>
                    <a:pt x="8467" y="10749"/>
                  </a:cubicBezTo>
                  <a:cubicBezTo>
                    <a:pt x="7810" y="9776"/>
                    <a:pt x="7908" y="8840"/>
                    <a:pt x="7925" y="7838"/>
                  </a:cubicBezTo>
                  <a:close/>
                  <a:moveTo>
                    <a:pt x="9575" y="11087"/>
                  </a:moveTo>
                  <a:cubicBezTo>
                    <a:pt x="10586" y="11087"/>
                    <a:pt x="11306" y="11752"/>
                    <a:pt x="12304" y="12198"/>
                  </a:cubicBezTo>
                  <a:cubicBezTo>
                    <a:pt x="11829" y="12283"/>
                    <a:pt x="11437" y="12329"/>
                    <a:pt x="11107" y="12329"/>
                  </a:cubicBezTo>
                  <a:cubicBezTo>
                    <a:pt x="10184" y="12329"/>
                    <a:pt x="9735" y="11971"/>
                    <a:pt x="9290" y="11105"/>
                  </a:cubicBezTo>
                  <a:cubicBezTo>
                    <a:pt x="9387" y="11093"/>
                    <a:pt x="9482" y="11087"/>
                    <a:pt x="9575" y="11087"/>
                  </a:cubicBezTo>
                  <a:close/>
                  <a:moveTo>
                    <a:pt x="5671" y="10492"/>
                  </a:moveTo>
                  <a:lnTo>
                    <a:pt x="5671" y="10492"/>
                  </a:lnTo>
                  <a:cubicBezTo>
                    <a:pt x="6435" y="11391"/>
                    <a:pt x="6551" y="12007"/>
                    <a:pt x="6138" y="12988"/>
                  </a:cubicBezTo>
                  <a:cubicBezTo>
                    <a:pt x="5653" y="12335"/>
                    <a:pt x="5540" y="11733"/>
                    <a:pt x="5671" y="10492"/>
                  </a:cubicBezTo>
                  <a:close/>
                  <a:moveTo>
                    <a:pt x="7630" y="13419"/>
                  </a:moveTo>
                  <a:cubicBezTo>
                    <a:pt x="8253" y="13419"/>
                    <a:pt x="8781" y="13748"/>
                    <a:pt x="9362" y="13984"/>
                  </a:cubicBezTo>
                  <a:cubicBezTo>
                    <a:pt x="8964" y="14178"/>
                    <a:pt x="8645" y="14279"/>
                    <a:pt x="8367" y="14279"/>
                  </a:cubicBezTo>
                  <a:cubicBezTo>
                    <a:pt x="7925" y="14279"/>
                    <a:pt x="7587" y="14023"/>
                    <a:pt x="7197" y="13472"/>
                  </a:cubicBezTo>
                  <a:cubicBezTo>
                    <a:pt x="7347" y="13435"/>
                    <a:pt x="7491" y="13419"/>
                    <a:pt x="7630" y="13419"/>
                  </a:cubicBezTo>
                  <a:close/>
                  <a:moveTo>
                    <a:pt x="21509" y="0"/>
                  </a:moveTo>
                  <a:lnTo>
                    <a:pt x="21509" y="0"/>
                  </a:lnTo>
                  <a:cubicBezTo>
                    <a:pt x="20086" y="986"/>
                    <a:pt x="18690" y="1883"/>
                    <a:pt x="17485" y="3047"/>
                  </a:cubicBezTo>
                  <a:cubicBezTo>
                    <a:pt x="17387" y="3142"/>
                    <a:pt x="17263" y="3270"/>
                    <a:pt x="17256" y="3388"/>
                  </a:cubicBezTo>
                  <a:cubicBezTo>
                    <a:pt x="17189" y="4366"/>
                    <a:pt x="16363" y="4543"/>
                    <a:pt x="15696" y="4985"/>
                  </a:cubicBezTo>
                  <a:cubicBezTo>
                    <a:pt x="15772" y="3526"/>
                    <a:pt x="15237" y="2058"/>
                    <a:pt x="14327" y="1305"/>
                  </a:cubicBezTo>
                  <a:lnTo>
                    <a:pt x="14327" y="1305"/>
                  </a:lnTo>
                  <a:cubicBezTo>
                    <a:pt x="14433" y="2927"/>
                    <a:pt x="13825" y="4466"/>
                    <a:pt x="14449" y="6011"/>
                  </a:cubicBezTo>
                  <a:cubicBezTo>
                    <a:pt x="13667" y="6622"/>
                    <a:pt x="12959" y="7244"/>
                    <a:pt x="12067" y="7862"/>
                  </a:cubicBezTo>
                  <a:cubicBezTo>
                    <a:pt x="12138" y="6192"/>
                    <a:pt x="11376" y="5104"/>
                    <a:pt x="10402" y="4094"/>
                  </a:cubicBezTo>
                  <a:lnTo>
                    <a:pt x="10402" y="4094"/>
                  </a:lnTo>
                  <a:cubicBezTo>
                    <a:pt x="10136" y="5704"/>
                    <a:pt x="9850" y="7301"/>
                    <a:pt x="11255" y="8610"/>
                  </a:cubicBezTo>
                  <a:cubicBezTo>
                    <a:pt x="10572" y="9206"/>
                    <a:pt x="9964" y="9737"/>
                    <a:pt x="9269" y="10343"/>
                  </a:cubicBezTo>
                  <a:cubicBezTo>
                    <a:pt x="9269" y="8732"/>
                    <a:pt x="8664" y="7513"/>
                    <a:pt x="7437" y="6706"/>
                  </a:cubicBezTo>
                  <a:lnTo>
                    <a:pt x="7437" y="6706"/>
                  </a:lnTo>
                  <a:cubicBezTo>
                    <a:pt x="7737" y="8295"/>
                    <a:pt x="7178" y="9876"/>
                    <a:pt x="8290" y="11095"/>
                  </a:cubicBezTo>
                  <a:cubicBezTo>
                    <a:pt x="7817" y="11620"/>
                    <a:pt x="7369" y="12119"/>
                    <a:pt x="6873" y="12668"/>
                  </a:cubicBezTo>
                  <a:cubicBezTo>
                    <a:pt x="6696" y="11070"/>
                    <a:pt x="6194" y="9915"/>
                    <a:pt x="5325" y="9168"/>
                  </a:cubicBezTo>
                  <a:lnTo>
                    <a:pt x="5325" y="9168"/>
                  </a:lnTo>
                  <a:cubicBezTo>
                    <a:pt x="5246" y="10759"/>
                    <a:pt x="4990" y="12272"/>
                    <a:pt x="5990" y="13695"/>
                  </a:cubicBezTo>
                  <a:cubicBezTo>
                    <a:pt x="5755" y="13972"/>
                    <a:pt x="5507" y="14259"/>
                    <a:pt x="5260" y="14548"/>
                  </a:cubicBezTo>
                  <a:cubicBezTo>
                    <a:pt x="3695" y="16384"/>
                    <a:pt x="2270" y="18322"/>
                    <a:pt x="1115" y="20442"/>
                  </a:cubicBezTo>
                  <a:cubicBezTo>
                    <a:pt x="686" y="21231"/>
                    <a:pt x="389" y="22094"/>
                    <a:pt x="55" y="22934"/>
                  </a:cubicBezTo>
                  <a:cubicBezTo>
                    <a:pt x="0" y="23076"/>
                    <a:pt x="76" y="23271"/>
                    <a:pt x="109" y="23656"/>
                  </a:cubicBezTo>
                  <a:cubicBezTo>
                    <a:pt x="1671" y="19734"/>
                    <a:pt x="3973" y="16594"/>
                    <a:pt x="6644" y="13681"/>
                  </a:cubicBezTo>
                  <a:cubicBezTo>
                    <a:pt x="7353" y="14333"/>
                    <a:pt x="8054" y="14657"/>
                    <a:pt x="8771" y="14657"/>
                  </a:cubicBezTo>
                  <a:cubicBezTo>
                    <a:pt x="9348" y="14657"/>
                    <a:pt x="9935" y="14447"/>
                    <a:pt x="10545" y="14030"/>
                  </a:cubicBezTo>
                  <a:cubicBezTo>
                    <a:pt x="9500" y="13643"/>
                    <a:pt x="8498" y="13272"/>
                    <a:pt x="7623" y="12946"/>
                  </a:cubicBezTo>
                  <a:cubicBezTo>
                    <a:pt x="8021" y="12507"/>
                    <a:pt x="8448" y="12037"/>
                    <a:pt x="8906" y="11530"/>
                  </a:cubicBezTo>
                  <a:cubicBezTo>
                    <a:pt x="9592" y="12597"/>
                    <a:pt x="10473" y="12791"/>
                    <a:pt x="11399" y="12791"/>
                  </a:cubicBezTo>
                  <a:cubicBezTo>
                    <a:pt x="11931" y="12791"/>
                    <a:pt x="12478" y="12727"/>
                    <a:pt x="13011" y="12727"/>
                  </a:cubicBezTo>
                  <a:cubicBezTo>
                    <a:pt x="13209" y="12727"/>
                    <a:pt x="13405" y="12736"/>
                    <a:pt x="13597" y="12760"/>
                  </a:cubicBezTo>
                  <a:cubicBezTo>
                    <a:pt x="13634" y="12667"/>
                    <a:pt x="13668" y="12574"/>
                    <a:pt x="13703" y="12482"/>
                  </a:cubicBezTo>
                  <a:cubicBezTo>
                    <a:pt x="12435" y="11820"/>
                    <a:pt x="11168" y="11160"/>
                    <a:pt x="9836" y="10467"/>
                  </a:cubicBezTo>
                  <a:cubicBezTo>
                    <a:pt x="10462" y="9936"/>
                    <a:pt x="11086" y="9407"/>
                    <a:pt x="11700" y="8885"/>
                  </a:cubicBezTo>
                  <a:cubicBezTo>
                    <a:pt x="12860" y="10003"/>
                    <a:pt x="13647" y="10498"/>
                    <a:pt x="14585" y="10498"/>
                  </a:cubicBezTo>
                  <a:cubicBezTo>
                    <a:pt x="15124" y="10498"/>
                    <a:pt x="15714" y="10334"/>
                    <a:pt x="16453" y="10031"/>
                  </a:cubicBezTo>
                  <a:cubicBezTo>
                    <a:pt x="15848" y="9655"/>
                    <a:pt x="15297" y="9304"/>
                    <a:pt x="14738" y="8966"/>
                  </a:cubicBezTo>
                  <a:cubicBezTo>
                    <a:pt x="14153" y="8614"/>
                    <a:pt x="13559" y="8271"/>
                    <a:pt x="12875" y="7867"/>
                  </a:cubicBezTo>
                  <a:cubicBezTo>
                    <a:pt x="13605" y="7280"/>
                    <a:pt x="14267" y="6748"/>
                    <a:pt x="14915" y="6227"/>
                  </a:cubicBezTo>
                  <a:cubicBezTo>
                    <a:pt x="15806" y="7068"/>
                    <a:pt x="16603" y="7479"/>
                    <a:pt x="17451" y="7479"/>
                  </a:cubicBezTo>
                  <a:cubicBezTo>
                    <a:pt x="18090" y="7479"/>
                    <a:pt x="18759" y="7246"/>
                    <a:pt x="19519" y="6788"/>
                  </a:cubicBezTo>
                  <a:cubicBezTo>
                    <a:pt x="18393" y="6277"/>
                    <a:pt x="17314" y="5788"/>
                    <a:pt x="16213" y="5289"/>
                  </a:cubicBezTo>
                  <a:cubicBezTo>
                    <a:pt x="17137" y="4483"/>
                    <a:pt x="17135" y="4472"/>
                    <a:pt x="18353" y="4330"/>
                  </a:cubicBezTo>
                  <a:cubicBezTo>
                    <a:pt x="19856" y="4155"/>
                    <a:pt x="21708" y="2060"/>
                    <a:pt x="215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8295250" y="453500"/>
              <a:ext cx="31125" cy="24125"/>
            </a:xfrm>
            <a:custGeom>
              <a:avLst/>
              <a:gdLst/>
              <a:ahLst/>
              <a:cxnLst/>
              <a:rect l="l" t="t" r="r" b="b"/>
              <a:pathLst>
                <a:path w="1245" h="965" extrusionOk="0">
                  <a:moveTo>
                    <a:pt x="623" y="1"/>
                  </a:moveTo>
                  <a:cubicBezTo>
                    <a:pt x="1" y="1"/>
                    <a:pt x="1" y="965"/>
                    <a:pt x="623" y="965"/>
                  </a:cubicBezTo>
                  <a:cubicBezTo>
                    <a:pt x="1243" y="965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7982425" y="3681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515750" y="7717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4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574300" y="1898800"/>
              <a:ext cx="31125" cy="24125"/>
            </a:xfrm>
            <a:custGeom>
              <a:avLst/>
              <a:gdLst/>
              <a:ahLst/>
              <a:cxnLst/>
              <a:rect l="l" t="t" r="r" b="b"/>
              <a:pathLst>
                <a:path w="1245" h="965" extrusionOk="0">
                  <a:moveTo>
                    <a:pt x="623" y="1"/>
                  </a:moveTo>
                  <a:cubicBezTo>
                    <a:pt x="1" y="1"/>
                    <a:pt x="1" y="965"/>
                    <a:pt x="623" y="965"/>
                  </a:cubicBezTo>
                  <a:cubicBezTo>
                    <a:pt x="1243" y="965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_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2"/>
          <p:cNvSpPr txBox="1">
            <a:spLocks noGrp="1"/>
          </p:cNvSpPr>
          <p:nvPr>
            <p:ph type="subTitle" idx="1"/>
          </p:nvPr>
        </p:nvSpPr>
        <p:spPr>
          <a:xfrm>
            <a:off x="4566853" y="1624700"/>
            <a:ext cx="3378300" cy="24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22"/>
          <p:cNvSpPr txBox="1">
            <a:spLocks noGrp="1"/>
          </p:cNvSpPr>
          <p:nvPr>
            <p:ph type="subTitle" idx="2"/>
          </p:nvPr>
        </p:nvSpPr>
        <p:spPr>
          <a:xfrm>
            <a:off x="720000" y="1624700"/>
            <a:ext cx="3378300" cy="24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58" name="Google Shape;458;p22"/>
          <p:cNvGrpSpPr/>
          <p:nvPr/>
        </p:nvGrpSpPr>
        <p:grpSpPr>
          <a:xfrm>
            <a:off x="6957125" y="3198425"/>
            <a:ext cx="2592600" cy="2073850"/>
            <a:chOff x="6957125" y="3198425"/>
            <a:chExt cx="2592600" cy="2073850"/>
          </a:xfrm>
        </p:grpSpPr>
        <p:sp>
          <p:nvSpPr>
            <p:cNvPr id="459" name="Google Shape;459;p22"/>
            <p:cNvSpPr/>
            <p:nvPr/>
          </p:nvSpPr>
          <p:spPr>
            <a:xfrm>
              <a:off x="8062075" y="4294575"/>
              <a:ext cx="150750" cy="249850"/>
            </a:xfrm>
            <a:custGeom>
              <a:avLst/>
              <a:gdLst/>
              <a:ahLst/>
              <a:cxnLst/>
              <a:rect l="l" t="t" r="r" b="b"/>
              <a:pathLst>
                <a:path w="6030" h="9994" extrusionOk="0">
                  <a:moveTo>
                    <a:pt x="1552" y="3968"/>
                  </a:moveTo>
                  <a:lnTo>
                    <a:pt x="1552" y="3968"/>
                  </a:lnTo>
                  <a:cubicBezTo>
                    <a:pt x="1714" y="4202"/>
                    <a:pt x="1698" y="4414"/>
                    <a:pt x="1505" y="4606"/>
                  </a:cubicBezTo>
                  <a:lnTo>
                    <a:pt x="1505" y="4606"/>
                  </a:lnTo>
                  <a:cubicBezTo>
                    <a:pt x="1493" y="4454"/>
                    <a:pt x="1476" y="4303"/>
                    <a:pt x="1476" y="4151"/>
                  </a:cubicBezTo>
                  <a:cubicBezTo>
                    <a:pt x="1476" y="4091"/>
                    <a:pt x="1525" y="4030"/>
                    <a:pt x="1552" y="3968"/>
                  </a:cubicBezTo>
                  <a:close/>
                  <a:moveTo>
                    <a:pt x="1486" y="4700"/>
                  </a:moveTo>
                  <a:cubicBezTo>
                    <a:pt x="1569" y="4960"/>
                    <a:pt x="1652" y="5220"/>
                    <a:pt x="1749" y="5518"/>
                  </a:cubicBezTo>
                  <a:cubicBezTo>
                    <a:pt x="1472" y="5239"/>
                    <a:pt x="1384" y="4967"/>
                    <a:pt x="1486" y="4700"/>
                  </a:cubicBezTo>
                  <a:close/>
                  <a:moveTo>
                    <a:pt x="2487" y="522"/>
                  </a:moveTo>
                  <a:cubicBezTo>
                    <a:pt x="2889" y="522"/>
                    <a:pt x="3355" y="688"/>
                    <a:pt x="3694" y="994"/>
                  </a:cubicBezTo>
                  <a:cubicBezTo>
                    <a:pt x="3872" y="1157"/>
                    <a:pt x="4029" y="1349"/>
                    <a:pt x="4169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9" y="7277"/>
                    <a:pt x="519" y="7072"/>
                  </a:cubicBezTo>
                  <a:cubicBezTo>
                    <a:pt x="561" y="6802"/>
                    <a:pt x="640" y="6537"/>
                    <a:pt x="702" y="6276"/>
                  </a:cubicBezTo>
                  <a:cubicBezTo>
                    <a:pt x="801" y="6288"/>
                    <a:pt x="897" y="6294"/>
                    <a:pt x="990" y="6294"/>
                  </a:cubicBezTo>
                  <a:cubicBezTo>
                    <a:pt x="2097" y="6294"/>
                    <a:pt x="2791" y="5467"/>
                    <a:pt x="2533" y="4357"/>
                  </a:cubicBezTo>
                  <a:cubicBezTo>
                    <a:pt x="2425" y="3899"/>
                    <a:pt x="2138" y="3480"/>
                    <a:pt x="1912" y="3054"/>
                  </a:cubicBezTo>
                  <a:cubicBezTo>
                    <a:pt x="1784" y="2814"/>
                    <a:pt x="1560" y="2611"/>
                    <a:pt x="1478" y="2360"/>
                  </a:cubicBezTo>
                  <a:cubicBezTo>
                    <a:pt x="1277" y="1743"/>
                    <a:pt x="1536" y="904"/>
                    <a:pt x="1952" y="653"/>
                  </a:cubicBezTo>
                  <a:cubicBezTo>
                    <a:pt x="2098" y="564"/>
                    <a:pt x="2285" y="522"/>
                    <a:pt x="2487" y="522"/>
                  </a:cubicBezTo>
                  <a:close/>
                  <a:moveTo>
                    <a:pt x="2673" y="1"/>
                  </a:moveTo>
                  <a:cubicBezTo>
                    <a:pt x="2414" y="1"/>
                    <a:pt x="2150" y="61"/>
                    <a:pt x="1893" y="185"/>
                  </a:cubicBezTo>
                  <a:cubicBezTo>
                    <a:pt x="1190" y="526"/>
                    <a:pt x="969" y="1188"/>
                    <a:pt x="1027" y="1946"/>
                  </a:cubicBezTo>
                  <a:cubicBezTo>
                    <a:pt x="1040" y="2120"/>
                    <a:pt x="1051" y="2294"/>
                    <a:pt x="1080" y="2466"/>
                  </a:cubicBezTo>
                  <a:cubicBezTo>
                    <a:pt x="1230" y="3389"/>
                    <a:pt x="1084" y="4248"/>
                    <a:pt x="715" y="5117"/>
                  </a:cubicBezTo>
                  <a:cubicBezTo>
                    <a:pt x="421" y="5813"/>
                    <a:pt x="220" y="6575"/>
                    <a:pt x="127" y="7325"/>
                  </a:cubicBezTo>
                  <a:cubicBezTo>
                    <a:pt x="1" y="8344"/>
                    <a:pt x="427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9" y="9231"/>
                    <a:pt x="4717" y="9029"/>
                    <a:pt x="4828" y="8758"/>
                  </a:cubicBezTo>
                  <a:cubicBezTo>
                    <a:pt x="5714" y="6589"/>
                    <a:pt x="6030" y="4369"/>
                    <a:pt x="5071" y="2149"/>
                  </a:cubicBezTo>
                  <a:cubicBezTo>
                    <a:pt x="4804" y="1529"/>
                    <a:pt x="4338" y="959"/>
                    <a:pt x="3847" y="487"/>
                  </a:cubicBezTo>
                  <a:cubicBezTo>
                    <a:pt x="3515" y="167"/>
                    <a:pt x="3102" y="1"/>
                    <a:pt x="2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7969625" y="4897700"/>
              <a:ext cx="319225" cy="359275"/>
            </a:xfrm>
            <a:custGeom>
              <a:avLst/>
              <a:gdLst/>
              <a:ahLst/>
              <a:cxnLst/>
              <a:rect l="l" t="t" r="r" b="b"/>
              <a:pathLst>
                <a:path w="12769" h="14371" extrusionOk="0">
                  <a:moveTo>
                    <a:pt x="8660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5" y="5261"/>
                    <a:pt x="8442" y="5261"/>
                  </a:cubicBezTo>
                  <a:cubicBezTo>
                    <a:pt x="8087" y="5261"/>
                    <a:pt x="7771" y="5150"/>
                    <a:pt x="7194" y="4929"/>
                  </a:cubicBezTo>
                  <a:cubicBezTo>
                    <a:pt x="7689" y="4494"/>
                    <a:pt x="8131" y="4107"/>
                    <a:pt x="8660" y="3641"/>
                  </a:cubicBezTo>
                  <a:close/>
                  <a:moveTo>
                    <a:pt x="4406" y="8791"/>
                  </a:move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4"/>
                    <a:pt x="3863" y="11936"/>
                    <a:pt x="3059" y="11936"/>
                  </a:cubicBezTo>
                  <a:cubicBezTo>
                    <a:pt x="2832" y="11936"/>
                    <a:pt x="2556" y="11897"/>
                    <a:pt x="2217" y="11822"/>
                  </a:cubicBezTo>
                  <a:cubicBezTo>
                    <a:pt x="2554" y="10595"/>
                    <a:pt x="3299" y="9560"/>
                    <a:pt x="4406" y="8791"/>
                  </a:cubicBezTo>
                  <a:close/>
                  <a:moveTo>
                    <a:pt x="1915" y="10623"/>
                  </a:moveTo>
                  <a:cubicBezTo>
                    <a:pt x="1955" y="10637"/>
                    <a:pt x="1994" y="10653"/>
                    <a:pt x="2034" y="10669"/>
                  </a:cubicBezTo>
                  <a:cubicBezTo>
                    <a:pt x="1952" y="11187"/>
                    <a:pt x="1870" y="11707"/>
                    <a:pt x="1770" y="12343"/>
                  </a:cubicBezTo>
                  <a:lnTo>
                    <a:pt x="1770" y="12345"/>
                  </a:ln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5" y="10623"/>
                  </a:cubicBezTo>
                  <a:close/>
                  <a:moveTo>
                    <a:pt x="8679" y="1703"/>
                  </a:moveTo>
                  <a:cubicBezTo>
                    <a:pt x="9208" y="2502"/>
                    <a:pt x="9666" y="3197"/>
                    <a:pt x="10124" y="3891"/>
                  </a:cubicBezTo>
                  <a:cubicBezTo>
                    <a:pt x="10068" y="3943"/>
                    <a:pt x="10011" y="3995"/>
                    <a:pt x="9954" y="4047"/>
                  </a:cubicBezTo>
                  <a:cubicBezTo>
                    <a:pt x="9573" y="3763"/>
                    <a:pt x="9193" y="3479"/>
                    <a:pt x="8727" y="3129"/>
                  </a:cubicBezTo>
                  <a:cubicBezTo>
                    <a:pt x="8180" y="3573"/>
                    <a:pt x="7611" y="3978"/>
                    <a:pt x="7115" y="4456"/>
                  </a:cubicBezTo>
                  <a:cubicBezTo>
                    <a:pt x="6596" y="4957"/>
                    <a:pt x="6706" y="5396"/>
                    <a:pt x="7387" y="5548"/>
                  </a:cubicBezTo>
                  <a:cubicBezTo>
                    <a:pt x="7795" y="5639"/>
                    <a:pt x="8203" y="5699"/>
                    <a:pt x="8609" y="5699"/>
                  </a:cubicBezTo>
                  <a:cubicBezTo>
                    <a:pt x="9240" y="5699"/>
                    <a:pt x="9867" y="5553"/>
                    <a:pt x="10483" y="5147"/>
                  </a:cubicBezTo>
                  <a:lnTo>
                    <a:pt x="10483" y="5147"/>
                  </a:lnTo>
                  <a:cubicBezTo>
                    <a:pt x="10747" y="6181"/>
                    <a:pt x="10620" y="7167"/>
                    <a:pt x="10227" y="8092"/>
                  </a:cubicBezTo>
                  <a:cubicBezTo>
                    <a:pt x="9892" y="8876"/>
                    <a:pt x="9486" y="9650"/>
                    <a:pt x="8992" y="10342"/>
                  </a:cubicBezTo>
                  <a:cubicBezTo>
                    <a:pt x="7793" y="12018"/>
                    <a:pt x="6390" y="12817"/>
                    <a:pt x="4641" y="12817"/>
                  </a:cubicBezTo>
                  <a:cubicBezTo>
                    <a:pt x="3992" y="12817"/>
                    <a:pt x="3295" y="12706"/>
                    <a:pt x="2542" y="12490"/>
                  </a:cubicBezTo>
                  <a:cubicBezTo>
                    <a:pt x="4094" y="12242"/>
                    <a:pt x="4484" y="11836"/>
                    <a:pt x="4684" y="10252"/>
                  </a:cubicBezTo>
                  <a:cubicBezTo>
                    <a:pt x="4748" y="9748"/>
                    <a:pt x="4825" y="9244"/>
                    <a:pt x="4844" y="8739"/>
                  </a:cubicBezTo>
                  <a:cubicBezTo>
                    <a:pt x="4852" y="8497"/>
                    <a:pt x="4740" y="8249"/>
                    <a:pt x="4628" y="7780"/>
                  </a:cubicBezTo>
                  <a:cubicBezTo>
                    <a:pt x="3977" y="8446"/>
                    <a:pt x="3473" y="8961"/>
                    <a:pt x="2958" y="9487"/>
                  </a:cubicBezTo>
                  <a:cubicBezTo>
                    <a:pt x="3182" y="8660"/>
                    <a:pt x="6270" y="4445"/>
                    <a:pt x="8679" y="1703"/>
                  </a:cubicBezTo>
                  <a:close/>
                  <a:moveTo>
                    <a:pt x="9260" y="743"/>
                  </a:moveTo>
                  <a:cubicBezTo>
                    <a:pt x="12213" y="2922"/>
                    <a:pt x="12540" y="7306"/>
                    <a:pt x="10559" y="10337"/>
                  </a:cubicBezTo>
                  <a:cubicBezTo>
                    <a:pt x="9183" y="12442"/>
                    <a:pt x="6774" y="13706"/>
                    <a:pt x="4409" y="13706"/>
                  </a:cubicBezTo>
                  <a:cubicBezTo>
                    <a:pt x="3394" y="13706"/>
                    <a:pt x="2387" y="13473"/>
                    <a:pt x="1473" y="12973"/>
                  </a:cubicBezTo>
                  <a:lnTo>
                    <a:pt x="1473" y="12973"/>
                  </a:lnTo>
                  <a:cubicBezTo>
                    <a:pt x="2337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8" y="12569"/>
                    <a:pt x="9159" y="10925"/>
                  </a:cubicBezTo>
                  <a:cubicBezTo>
                    <a:pt x="9894" y="9945"/>
                    <a:pt x="10507" y="8922"/>
                    <a:pt x="10857" y="7742"/>
                  </a:cubicBezTo>
                  <a:cubicBezTo>
                    <a:pt x="11415" y="5872"/>
                    <a:pt x="10987" y="4196"/>
                    <a:pt x="9899" y="2641"/>
                  </a:cubicBezTo>
                  <a:cubicBezTo>
                    <a:pt x="9652" y="2291"/>
                    <a:pt x="9398" y="1942"/>
                    <a:pt x="9112" y="1623"/>
                  </a:cubicBezTo>
                  <a:cubicBezTo>
                    <a:pt x="8771" y="1243"/>
                    <a:pt x="8975" y="995"/>
                    <a:pt x="9260" y="743"/>
                  </a:cubicBezTo>
                  <a:close/>
                  <a:moveTo>
                    <a:pt x="9242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5" y="13895"/>
                    <a:pt x="2693" y="14371"/>
                    <a:pt x="4154" y="14371"/>
                  </a:cubicBezTo>
                  <a:cubicBezTo>
                    <a:pt x="4998" y="14371"/>
                    <a:pt x="5860" y="14212"/>
                    <a:pt x="6725" y="13954"/>
                  </a:cubicBezTo>
                  <a:cubicBezTo>
                    <a:pt x="9771" y="13048"/>
                    <a:pt x="11546" y="10808"/>
                    <a:pt x="12159" y="7775"/>
                  </a:cubicBezTo>
                  <a:cubicBezTo>
                    <a:pt x="12769" y="4764"/>
                    <a:pt x="11876" y="2161"/>
                    <a:pt x="9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8095975" y="5083925"/>
              <a:ext cx="69400" cy="103100"/>
            </a:xfrm>
            <a:custGeom>
              <a:avLst/>
              <a:gdLst/>
              <a:ahLst/>
              <a:cxnLst/>
              <a:rect l="l" t="t" r="r" b="b"/>
              <a:pathLst>
                <a:path w="2776" h="4124" extrusionOk="0">
                  <a:moveTo>
                    <a:pt x="439" y="789"/>
                  </a:moveTo>
                  <a:cubicBezTo>
                    <a:pt x="1245" y="898"/>
                    <a:pt x="2065" y="1664"/>
                    <a:pt x="2185" y="2372"/>
                  </a:cubicBezTo>
                  <a:cubicBezTo>
                    <a:pt x="2289" y="2988"/>
                    <a:pt x="2039" y="3305"/>
                    <a:pt x="1109" y="3687"/>
                  </a:cubicBezTo>
                  <a:cubicBezTo>
                    <a:pt x="580" y="2793"/>
                    <a:pt x="630" y="1774"/>
                    <a:pt x="439" y="789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23" y="1114"/>
                    <a:pt x="226" y="2144"/>
                    <a:pt x="355" y="3172"/>
                  </a:cubicBezTo>
                  <a:cubicBezTo>
                    <a:pt x="411" y="3605"/>
                    <a:pt x="553" y="4115"/>
                    <a:pt x="1047" y="4123"/>
                  </a:cubicBezTo>
                  <a:cubicBezTo>
                    <a:pt x="1053" y="4123"/>
                    <a:pt x="1058" y="4123"/>
                    <a:pt x="1064" y="4123"/>
                  </a:cubicBezTo>
                  <a:cubicBezTo>
                    <a:pt x="1438" y="4123"/>
                    <a:pt x="1884" y="3913"/>
                    <a:pt x="2169" y="3656"/>
                  </a:cubicBezTo>
                  <a:cubicBezTo>
                    <a:pt x="2628" y="3242"/>
                    <a:pt x="2775" y="2667"/>
                    <a:pt x="2497" y="2054"/>
                  </a:cubicBezTo>
                  <a:cubicBezTo>
                    <a:pt x="2025" y="1016"/>
                    <a:pt x="1327" y="25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8110100" y="5048375"/>
              <a:ext cx="101000" cy="70950"/>
            </a:xfrm>
            <a:custGeom>
              <a:avLst/>
              <a:gdLst/>
              <a:ahLst/>
              <a:cxnLst/>
              <a:rect l="l" t="t" r="r" b="b"/>
              <a:pathLst>
                <a:path w="4040" h="2838" extrusionOk="0">
                  <a:moveTo>
                    <a:pt x="1070" y="448"/>
                  </a:moveTo>
                  <a:cubicBezTo>
                    <a:pt x="1825" y="448"/>
                    <a:pt x="2439" y="667"/>
                    <a:pt x="3021" y="1007"/>
                  </a:cubicBezTo>
                  <a:cubicBezTo>
                    <a:pt x="3363" y="1209"/>
                    <a:pt x="3656" y="1544"/>
                    <a:pt x="3430" y="1979"/>
                  </a:cubicBezTo>
                  <a:cubicBezTo>
                    <a:pt x="3294" y="2242"/>
                    <a:pt x="3106" y="2339"/>
                    <a:pt x="2908" y="2339"/>
                  </a:cubicBezTo>
                  <a:cubicBezTo>
                    <a:pt x="2711" y="2339"/>
                    <a:pt x="2504" y="2244"/>
                    <a:pt x="2324" y="2121"/>
                  </a:cubicBezTo>
                  <a:cubicBezTo>
                    <a:pt x="1667" y="1667"/>
                    <a:pt x="1057" y="1145"/>
                    <a:pt x="267" y="524"/>
                  </a:cubicBezTo>
                  <a:cubicBezTo>
                    <a:pt x="553" y="472"/>
                    <a:pt x="819" y="448"/>
                    <a:pt x="1070" y="448"/>
                  </a:cubicBezTo>
                  <a:close/>
                  <a:moveTo>
                    <a:pt x="853" y="1"/>
                  </a:moveTo>
                  <a:cubicBezTo>
                    <a:pt x="591" y="1"/>
                    <a:pt x="319" y="26"/>
                    <a:pt x="32" y="83"/>
                  </a:cubicBezTo>
                  <a:cubicBezTo>
                    <a:pt x="65" y="391"/>
                    <a:pt x="1" y="721"/>
                    <a:pt x="127" y="830"/>
                  </a:cubicBezTo>
                  <a:cubicBezTo>
                    <a:pt x="885" y="1487"/>
                    <a:pt x="1656" y="2141"/>
                    <a:pt x="2488" y="2696"/>
                  </a:cubicBezTo>
                  <a:cubicBezTo>
                    <a:pt x="2632" y="2791"/>
                    <a:pt x="2788" y="2837"/>
                    <a:pt x="2944" y="2837"/>
                  </a:cubicBezTo>
                  <a:cubicBezTo>
                    <a:pt x="3233" y="2837"/>
                    <a:pt x="3521" y="2678"/>
                    <a:pt x="3725" y="2381"/>
                  </a:cubicBezTo>
                  <a:cubicBezTo>
                    <a:pt x="4040" y="1925"/>
                    <a:pt x="3919" y="1460"/>
                    <a:pt x="3594" y="1092"/>
                  </a:cubicBezTo>
                  <a:cubicBezTo>
                    <a:pt x="3343" y="810"/>
                    <a:pt x="3011" y="559"/>
                    <a:pt x="2665" y="408"/>
                  </a:cubicBezTo>
                  <a:cubicBezTo>
                    <a:pt x="2098" y="163"/>
                    <a:pt x="1510" y="1"/>
                    <a:pt x="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>
              <a:off x="6957125" y="4634625"/>
              <a:ext cx="936625" cy="470675"/>
            </a:xfrm>
            <a:custGeom>
              <a:avLst/>
              <a:gdLst/>
              <a:ahLst/>
              <a:cxnLst/>
              <a:rect l="l" t="t" r="r" b="b"/>
              <a:pathLst>
                <a:path w="37465" h="18827" extrusionOk="0">
                  <a:moveTo>
                    <a:pt x="20254" y="713"/>
                  </a:moveTo>
                  <a:lnTo>
                    <a:pt x="20254" y="713"/>
                  </a:lnTo>
                  <a:cubicBezTo>
                    <a:pt x="20105" y="1033"/>
                    <a:pt x="20018" y="1245"/>
                    <a:pt x="19911" y="1449"/>
                  </a:cubicBezTo>
                  <a:cubicBezTo>
                    <a:pt x="19630" y="1982"/>
                    <a:pt x="19687" y="2448"/>
                    <a:pt x="20055" y="2948"/>
                  </a:cubicBezTo>
                  <a:cubicBezTo>
                    <a:pt x="20478" y="3523"/>
                    <a:pt x="20440" y="3551"/>
                    <a:pt x="20105" y="4505"/>
                  </a:cubicBezTo>
                  <a:cubicBezTo>
                    <a:pt x="19342" y="4377"/>
                    <a:pt x="18652" y="4260"/>
                    <a:pt x="17805" y="4118"/>
                  </a:cubicBezTo>
                  <a:cubicBezTo>
                    <a:pt x="18181" y="3782"/>
                    <a:pt x="18475" y="3519"/>
                    <a:pt x="18816" y="3215"/>
                  </a:cubicBezTo>
                  <a:cubicBezTo>
                    <a:pt x="18700" y="3174"/>
                    <a:pt x="18591" y="3157"/>
                    <a:pt x="18487" y="3157"/>
                  </a:cubicBezTo>
                  <a:cubicBezTo>
                    <a:pt x="17780" y="3157"/>
                    <a:pt x="17319" y="3973"/>
                    <a:pt x="16616" y="3973"/>
                  </a:cubicBezTo>
                  <a:cubicBezTo>
                    <a:pt x="16462" y="3973"/>
                    <a:pt x="16295" y="3933"/>
                    <a:pt x="16112" y="3837"/>
                  </a:cubicBezTo>
                  <a:cubicBezTo>
                    <a:pt x="16698" y="3418"/>
                    <a:pt x="17226" y="3042"/>
                    <a:pt x="17752" y="2665"/>
                  </a:cubicBezTo>
                  <a:cubicBezTo>
                    <a:pt x="17739" y="2665"/>
                    <a:pt x="17726" y="2665"/>
                    <a:pt x="17714" y="2665"/>
                  </a:cubicBezTo>
                  <a:cubicBezTo>
                    <a:pt x="16903" y="2665"/>
                    <a:pt x="16225" y="3012"/>
                    <a:pt x="15659" y="3482"/>
                  </a:cubicBezTo>
                  <a:cubicBezTo>
                    <a:pt x="15194" y="3868"/>
                    <a:pt x="14717" y="4027"/>
                    <a:pt x="14105" y="4027"/>
                  </a:cubicBezTo>
                  <a:cubicBezTo>
                    <a:pt x="13875" y="4027"/>
                    <a:pt x="13626" y="4005"/>
                    <a:pt x="13351" y="3963"/>
                  </a:cubicBezTo>
                  <a:cubicBezTo>
                    <a:pt x="15513" y="2379"/>
                    <a:pt x="17657" y="1246"/>
                    <a:pt x="20254" y="713"/>
                  </a:cubicBezTo>
                  <a:close/>
                  <a:moveTo>
                    <a:pt x="6225" y="7652"/>
                  </a:moveTo>
                  <a:cubicBezTo>
                    <a:pt x="5832" y="7652"/>
                    <a:pt x="5418" y="7902"/>
                    <a:pt x="5398" y="8244"/>
                  </a:cubicBezTo>
                  <a:cubicBezTo>
                    <a:pt x="5384" y="8512"/>
                    <a:pt x="5570" y="8790"/>
                    <a:pt x="5630" y="8959"/>
                  </a:cubicBezTo>
                  <a:cubicBezTo>
                    <a:pt x="5741" y="8992"/>
                    <a:pt x="5853" y="9007"/>
                    <a:pt x="5961" y="9007"/>
                  </a:cubicBezTo>
                  <a:cubicBezTo>
                    <a:pt x="6413" y="9007"/>
                    <a:pt x="6807" y="8745"/>
                    <a:pt x="6889" y="8427"/>
                  </a:cubicBezTo>
                  <a:cubicBezTo>
                    <a:pt x="6984" y="8048"/>
                    <a:pt x="6829" y="7791"/>
                    <a:pt x="6456" y="7683"/>
                  </a:cubicBezTo>
                  <a:cubicBezTo>
                    <a:pt x="6382" y="7662"/>
                    <a:pt x="6304" y="7652"/>
                    <a:pt x="6225" y="7652"/>
                  </a:cubicBezTo>
                  <a:close/>
                  <a:moveTo>
                    <a:pt x="32612" y="7413"/>
                  </a:moveTo>
                  <a:cubicBezTo>
                    <a:pt x="31336" y="7413"/>
                    <a:pt x="29376" y="8203"/>
                    <a:pt x="28540" y="9050"/>
                  </a:cubicBezTo>
                  <a:cubicBezTo>
                    <a:pt x="30038" y="8448"/>
                    <a:pt x="31325" y="7931"/>
                    <a:pt x="32612" y="7413"/>
                  </a:cubicBezTo>
                  <a:close/>
                  <a:moveTo>
                    <a:pt x="32639" y="8479"/>
                  </a:moveTo>
                  <a:cubicBezTo>
                    <a:pt x="31587" y="8612"/>
                    <a:pt x="30578" y="8881"/>
                    <a:pt x="29717" y="9623"/>
                  </a:cubicBezTo>
                  <a:cubicBezTo>
                    <a:pt x="30717" y="9332"/>
                    <a:pt x="31717" y="9042"/>
                    <a:pt x="32717" y="8749"/>
                  </a:cubicBezTo>
                  <a:cubicBezTo>
                    <a:pt x="32691" y="8659"/>
                    <a:pt x="32665" y="8569"/>
                    <a:pt x="32639" y="8479"/>
                  </a:cubicBezTo>
                  <a:close/>
                  <a:moveTo>
                    <a:pt x="14932" y="5734"/>
                  </a:moveTo>
                  <a:cubicBezTo>
                    <a:pt x="14687" y="5734"/>
                    <a:pt x="14440" y="5847"/>
                    <a:pt x="14202" y="6130"/>
                  </a:cubicBezTo>
                  <a:cubicBezTo>
                    <a:pt x="15899" y="6457"/>
                    <a:pt x="15975" y="6724"/>
                    <a:pt x="14831" y="8375"/>
                  </a:cubicBezTo>
                  <a:cubicBezTo>
                    <a:pt x="15480" y="8824"/>
                    <a:pt x="16385" y="8820"/>
                    <a:pt x="16592" y="9746"/>
                  </a:cubicBezTo>
                  <a:cubicBezTo>
                    <a:pt x="16349" y="10045"/>
                    <a:pt x="16111" y="10335"/>
                    <a:pt x="15777" y="10743"/>
                  </a:cubicBezTo>
                  <a:cubicBezTo>
                    <a:pt x="16799" y="10493"/>
                    <a:pt x="17046" y="10324"/>
                    <a:pt x="17093" y="9836"/>
                  </a:cubicBezTo>
                  <a:cubicBezTo>
                    <a:pt x="17185" y="8871"/>
                    <a:pt x="16319" y="8674"/>
                    <a:pt x="15728" y="8225"/>
                  </a:cubicBezTo>
                  <a:cubicBezTo>
                    <a:pt x="15994" y="7467"/>
                    <a:pt x="16564" y="6668"/>
                    <a:pt x="15630" y="5999"/>
                  </a:cubicBezTo>
                  <a:cubicBezTo>
                    <a:pt x="15405" y="5840"/>
                    <a:pt x="15169" y="5734"/>
                    <a:pt x="14932" y="5734"/>
                  </a:cubicBezTo>
                  <a:close/>
                  <a:moveTo>
                    <a:pt x="29687" y="11909"/>
                  </a:moveTo>
                  <a:cubicBezTo>
                    <a:pt x="29622" y="11969"/>
                    <a:pt x="29558" y="12027"/>
                    <a:pt x="29494" y="12087"/>
                  </a:cubicBezTo>
                  <a:cubicBezTo>
                    <a:pt x="30189" y="12856"/>
                    <a:pt x="30886" y="13626"/>
                    <a:pt x="31583" y="14396"/>
                  </a:cubicBezTo>
                  <a:cubicBezTo>
                    <a:pt x="31673" y="14324"/>
                    <a:pt x="31764" y="14251"/>
                    <a:pt x="31854" y="14180"/>
                  </a:cubicBezTo>
                  <a:cubicBezTo>
                    <a:pt x="31252" y="13308"/>
                    <a:pt x="30595" y="12488"/>
                    <a:pt x="29687" y="11909"/>
                  </a:cubicBezTo>
                  <a:close/>
                  <a:moveTo>
                    <a:pt x="10971" y="6338"/>
                  </a:moveTo>
                  <a:cubicBezTo>
                    <a:pt x="10692" y="6338"/>
                    <a:pt x="10372" y="6425"/>
                    <a:pt x="10061" y="6596"/>
                  </a:cubicBezTo>
                  <a:cubicBezTo>
                    <a:pt x="10511" y="6784"/>
                    <a:pt x="11157" y="6505"/>
                    <a:pt x="11350" y="7293"/>
                  </a:cubicBezTo>
                  <a:cubicBezTo>
                    <a:pt x="10858" y="7740"/>
                    <a:pt x="10329" y="8223"/>
                    <a:pt x="9789" y="8716"/>
                  </a:cubicBezTo>
                  <a:cubicBezTo>
                    <a:pt x="10516" y="9304"/>
                    <a:pt x="10422" y="10155"/>
                    <a:pt x="9509" y="11267"/>
                  </a:cubicBezTo>
                  <a:cubicBezTo>
                    <a:pt x="10975" y="12431"/>
                    <a:pt x="11326" y="12600"/>
                    <a:pt x="10135" y="14540"/>
                  </a:cubicBezTo>
                  <a:cubicBezTo>
                    <a:pt x="10822" y="14439"/>
                    <a:pt x="11178" y="13937"/>
                    <a:pt x="11312" y="13337"/>
                  </a:cubicBezTo>
                  <a:cubicBezTo>
                    <a:pt x="11516" y="12425"/>
                    <a:pt x="10977" y="11766"/>
                    <a:pt x="10367" y="11236"/>
                  </a:cubicBezTo>
                  <a:cubicBezTo>
                    <a:pt x="10631" y="10784"/>
                    <a:pt x="10983" y="10414"/>
                    <a:pt x="11050" y="9997"/>
                  </a:cubicBezTo>
                  <a:cubicBezTo>
                    <a:pt x="11121" y="9553"/>
                    <a:pt x="10920" y="9067"/>
                    <a:pt x="10830" y="8558"/>
                  </a:cubicBezTo>
                  <a:cubicBezTo>
                    <a:pt x="11193" y="8005"/>
                    <a:pt x="12285" y="7710"/>
                    <a:pt x="11688" y="6685"/>
                  </a:cubicBezTo>
                  <a:cubicBezTo>
                    <a:pt x="11552" y="6452"/>
                    <a:pt x="11288" y="6338"/>
                    <a:pt x="10971" y="6338"/>
                  </a:cubicBezTo>
                  <a:close/>
                  <a:moveTo>
                    <a:pt x="27798" y="11912"/>
                  </a:moveTo>
                  <a:lnTo>
                    <a:pt x="27798" y="11912"/>
                  </a:lnTo>
                  <a:cubicBezTo>
                    <a:pt x="28284" y="13106"/>
                    <a:pt x="29676" y="14534"/>
                    <a:pt x="30636" y="14823"/>
                  </a:cubicBezTo>
                  <a:cubicBezTo>
                    <a:pt x="29992" y="13716"/>
                    <a:pt x="28607" y="12294"/>
                    <a:pt x="27798" y="11912"/>
                  </a:cubicBezTo>
                  <a:close/>
                  <a:moveTo>
                    <a:pt x="19952" y="7021"/>
                  </a:moveTo>
                  <a:cubicBezTo>
                    <a:pt x="19753" y="7021"/>
                    <a:pt x="19517" y="7102"/>
                    <a:pt x="19202" y="7261"/>
                  </a:cubicBezTo>
                  <a:cubicBezTo>
                    <a:pt x="19271" y="7282"/>
                    <a:pt x="19341" y="7325"/>
                    <a:pt x="19406" y="7325"/>
                  </a:cubicBezTo>
                  <a:cubicBezTo>
                    <a:pt x="19411" y="7325"/>
                    <a:pt x="19416" y="7325"/>
                    <a:pt x="19421" y="7325"/>
                  </a:cubicBezTo>
                  <a:cubicBezTo>
                    <a:pt x="19489" y="7316"/>
                    <a:pt x="19555" y="7311"/>
                    <a:pt x="19619" y="7311"/>
                  </a:cubicBezTo>
                  <a:cubicBezTo>
                    <a:pt x="20006" y="7311"/>
                    <a:pt x="20321" y="7481"/>
                    <a:pt x="20372" y="7890"/>
                  </a:cubicBezTo>
                  <a:cubicBezTo>
                    <a:pt x="20404" y="8146"/>
                    <a:pt x="20135" y="8459"/>
                    <a:pt x="19958" y="8715"/>
                  </a:cubicBezTo>
                  <a:cubicBezTo>
                    <a:pt x="19791" y="8953"/>
                    <a:pt x="19567" y="9152"/>
                    <a:pt x="19301" y="9438"/>
                  </a:cubicBezTo>
                  <a:cubicBezTo>
                    <a:pt x="19865" y="9610"/>
                    <a:pt x="20278" y="9689"/>
                    <a:pt x="20646" y="9860"/>
                  </a:cubicBezTo>
                  <a:cubicBezTo>
                    <a:pt x="21547" y="10275"/>
                    <a:pt x="21650" y="10931"/>
                    <a:pt x="20939" y="11608"/>
                  </a:cubicBezTo>
                  <a:cubicBezTo>
                    <a:pt x="20655" y="11880"/>
                    <a:pt x="20336" y="12114"/>
                    <a:pt x="19916" y="12460"/>
                  </a:cubicBezTo>
                  <a:cubicBezTo>
                    <a:pt x="20451" y="12700"/>
                    <a:pt x="20838" y="12829"/>
                    <a:pt x="21178" y="13038"/>
                  </a:cubicBezTo>
                  <a:cubicBezTo>
                    <a:pt x="21604" y="13300"/>
                    <a:pt x="22047" y="13622"/>
                    <a:pt x="21976" y="14204"/>
                  </a:cubicBezTo>
                  <a:cubicBezTo>
                    <a:pt x="21909" y="14755"/>
                    <a:pt x="21412" y="14872"/>
                    <a:pt x="20969" y="14995"/>
                  </a:cubicBezTo>
                  <a:cubicBezTo>
                    <a:pt x="20387" y="15156"/>
                    <a:pt x="19802" y="15305"/>
                    <a:pt x="19218" y="15459"/>
                  </a:cubicBezTo>
                  <a:cubicBezTo>
                    <a:pt x="19243" y="15564"/>
                    <a:pt x="19267" y="15668"/>
                    <a:pt x="19290" y="15772"/>
                  </a:cubicBezTo>
                  <a:cubicBezTo>
                    <a:pt x="19609" y="15752"/>
                    <a:pt x="19930" y="15753"/>
                    <a:pt x="20244" y="15704"/>
                  </a:cubicBezTo>
                  <a:cubicBezTo>
                    <a:pt x="20653" y="15640"/>
                    <a:pt x="21070" y="15572"/>
                    <a:pt x="21462" y="15441"/>
                  </a:cubicBezTo>
                  <a:cubicBezTo>
                    <a:pt x="22699" y="15030"/>
                    <a:pt x="22914" y="13921"/>
                    <a:pt x="21930" y="13043"/>
                  </a:cubicBezTo>
                  <a:cubicBezTo>
                    <a:pt x="21634" y="12780"/>
                    <a:pt x="21292" y="12570"/>
                    <a:pt x="20965" y="12330"/>
                  </a:cubicBezTo>
                  <a:cubicBezTo>
                    <a:pt x="22366" y="10833"/>
                    <a:pt x="22266" y="10296"/>
                    <a:pt x="20418" y="9135"/>
                  </a:cubicBezTo>
                  <a:cubicBezTo>
                    <a:pt x="20638" y="8512"/>
                    <a:pt x="21162" y="7868"/>
                    <a:pt x="20451" y="7233"/>
                  </a:cubicBezTo>
                  <a:cubicBezTo>
                    <a:pt x="20292" y="7091"/>
                    <a:pt x="20137" y="7021"/>
                    <a:pt x="19952" y="7021"/>
                  </a:cubicBezTo>
                  <a:close/>
                  <a:moveTo>
                    <a:pt x="15202" y="10735"/>
                  </a:moveTo>
                  <a:cubicBezTo>
                    <a:pt x="15002" y="10978"/>
                    <a:pt x="14972" y="11179"/>
                    <a:pt x="15030" y="11351"/>
                  </a:cubicBezTo>
                  <a:cubicBezTo>
                    <a:pt x="15321" y="12218"/>
                    <a:pt x="15556" y="13117"/>
                    <a:pt x="15961" y="13929"/>
                  </a:cubicBezTo>
                  <a:cubicBezTo>
                    <a:pt x="16360" y="14731"/>
                    <a:pt x="16197" y="15404"/>
                    <a:pt x="15840" y="16286"/>
                  </a:cubicBezTo>
                  <a:cubicBezTo>
                    <a:pt x="15520" y="15542"/>
                    <a:pt x="15267" y="14949"/>
                    <a:pt x="15010" y="14358"/>
                  </a:cubicBezTo>
                  <a:cubicBezTo>
                    <a:pt x="14728" y="13709"/>
                    <a:pt x="14444" y="13060"/>
                    <a:pt x="14157" y="12414"/>
                  </a:cubicBezTo>
                  <a:cubicBezTo>
                    <a:pt x="13831" y="11681"/>
                    <a:pt x="13444" y="11141"/>
                    <a:pt x="12994" y="10793"/>
                  </a:cubicBezTo>
                  <a:lnTo>
                    <a:pt x="12994" y="10793"/>
                  </a:lnTo>
                  <a:cubicBezTo>
                    <a:pt x="13329" y="11629"/>
                    <a:pt x="13623" y="12310"/>
                    <a:pt x="13874" y="13006"/>
                  </a:cubicBezTo>
                  <a:cubicBezTo>
                    <a:pt x="14109" y="13663"/>
                    <a:pt x="14555" y="14257"/>
                    <a:pt x="14612" y="14971"/>
                  </a:cubicBezTo>
                  <a:cubicBezTo>
                    <a:pt x="14529" y="15008"/>
                    <a:pt x="14447" y="15044"/>
                    <a:pt x="14365" y="15080"/>
                  </a:cubicBezTo>
                  <a:cubicBezTo>
                    <a:pt x="13664" y="13752"/>
                    <a:pt x="12962" y="12424"/>
                    <a:pt x="12261" y="11095"/>
                  </a:cubicBezTo>
                  <a:cubicBezTo>
                    <a:pt x="12128" y="11452"/>
                    <a:pt x="12084" y="11801"/>
                    <a:pt x="12218" y="12059"/>
                  </a:cubicBezTo>
                  <a:cubicBezTo>
                    <a:pt x="12849" y="13270"/>
                    <a:pt x="13500" y="14474"/>
                    <a:pt x="14209" y="15640"/>
                  </a:cubicBezTo>
                  <a:cubicBezTo>
                    <a:pt x="14436" y="16014"/>
                    <a:pt x="14836" y="16311"/>
                    <a:pt x="15210" y="16562"/>
                  </a:cubicBezTo>
                  <a:cubicBezTo>
                    <a:pt x="15477" y="16741"/>
                    <a:pt x="15699" y="16831"/>
                    <a:pt x="15883" y="16831"/>
                  </a:cubicBezTo>
                  <a:cubicBezTo>
                    <a:pt x="16200" y="16831"/>
                    <a:pt x="16407" y="16564"/>
                    <a:pt x="16535" y="16014"/>
                  </a:cubicBezTo>
                  <a:cubicBezTo>
                    <a:pt x="16820" y="14798"/>
                    <a:pt x="17063" y="13572"/>
                    <a:pt x="17295" y="12345"/>
                  </a:cubicBezTo>
                  <a:cubicBezTo>
                    <a:pt x="17332" y="12153"/>
                    <a:pt x="17223" y="11937"/>
                    <a:pt x="17180" y="11732"/>
                  </a:cubicBezTo>
                  <a:cubicBezTo>
                    <a:pt x="17118" y="11730"/>
                    <a:pt x="17058" y="11730"/>
                    <a:pt x="16997" y="11728"/>
                  </a:cubicBezTo>
                  <a:cubicBezTo>
                    <a:pt x="16826" y="12292"/>
                    <a:pt x="16654" y="12856"/>
                    <a:pt x="16404" y="13673"/>
                  </a:cubicBezTo>
                  <a:cubicBezTo>
                    <a:pt x="15937" y="12531"/>
                    <a:pt x="15570" y="11634"/>
                    <a:pt x="15202" y="10735"/>
                  </a:cubicBezTo>
                  <a:close/>
                  <a:moveTo>
                    <a:pt x="15586" y="4575"/>
                  </a:moveTo>
                  <a:cubicBezTo>
                    <a:pt x="19986" y="4575"/>
                    <a:pt x="23788" y="6301"/>
                    <a:pt x="27332" y="9002"/>
                  </a:cubicBezTo>
                  <a:cubicBezTo>
                    <a:pt x="30082" y="6544"/>
                    <a:pt x="33467" y="6028"/>
                    <a:pt x="36712" y="4908"/>
                  </a:cubicBezTo>
                  <a:lnTo>
                    <a:pt x="36712" y="4908"/>
                  </a:lnTo>
                  <a:cubicBezTo>
                    <a:pt x="35879" y="8029"/>
                    <a:pt x="33685" y="9746"/>
                    <a:pt x="30333" y="10814"/>
                  </a:cubicBezTo>
                  <a:cubicBezTo>
                    <a:pt x="31107" y="11774"/>
                    <a:pt x="31872" y="12681"/>
                    <a:pt x="32587" y="13624"/>
                  </a:cubicBezTo>
                  <a:cubicBezTo>
                    <a:pt x="33284" y="14540"/>
                    <a:pt x="33930" y="15496"/>
                    <a:pt x="34767" y="16671"/>
                  </a:cubicBezTo>
                  <a:cubicBezTo>
                    <a:pt x="31744" y="15925"/>
                    <a:pt x="28724" y="15944"/>
                    <a:pt x="26646" y="13403"/>
                  </a:cubicBezTo>
                  <a:cubicBezTo>
                    <a:pt x="26229" y="13782"/>
                    <a:pt x="25839" y="14152"/>
                    <a:pt x="25433" y="14501"/>
                  </a:cubicBezTo>
                  <a:cubicBezTo>
                    <a:pt x="22404" y="17105"/>
                    <a:pt x="18937" y="18232"/>
                    <a:pt x="15114" y="18232"/>
                  </a:cubicBezTo>
                  <a:cubicBezTo>
                    <a:pt x="14531" y="18232"/>
                    <a:pt x="13939" y="18205"/>
                    <a:pt x="13340" y="18154"/>
                  </a:cubicBezTo>
                  <a:cubicBezTo>
                    <a:pt x="10539" y="17914"/>
                    <a:pt x="7985" y="16949"/>
                    <a:pt x="5546" y="15652"/>
                  </a:cubicBezTo>
                  <a:cubicBezTo>
                    <a:pt x="3905" y="14780"/>
                    <a:pt x="2539" y="13550"/>
                    <a:pt x="1518" y="11983"/>
                  </a:cubicBezTo>
                  <a:cubicBezTo>
                    <a:pt x="970" y="11142"/>
                    <a:pt x="495" y="10253"/>
                    <a:pt x="735" y="9124"/>
                  </a:cubicBezTo>
                  <a:cubicBezTo>
                    <a:pt x="1788" y="9095"/>
                    <a:pt x="2845" y="9067"/>
                    <a:pt x="3900" y="9037"/>
                  </a:cubicBezTo>
                  <a:lnTo>
                    <a:pt x="3956" y="8828"/>
                  </a:lnTo>
                  <a:cubicBezTo>
                    <a:pt x="3785" y="8702"/>
                    <a:pt x="3613" y="8576"/>
                    <a:pt x="3310" y="8350"/>
                  </a:cubicBezTo>
                  <a:cubicBezTo>
                    <a:pt x="6960" y="5789"/>
                    <a:pt x="10996" y="4630"/>
                    <a:pt x="15378" y="4576"/>
                  </a:cubicBezTo>
                  <a:cubicBezTo>
                    <a:pt x="15447" y="4575"/>
                    <a:pt x="15516" y="4575"/>
                    <a:pt x="15586" y="4575"/>
                  </a:cubicBezTo>
                  <a:close/>
                  <a:moveTo>
                    <a:pt x="21067" y="0"/>
                  </a:moveTo>
                  <a:cubicBezTo>
                    <a:pt x="20481" y="73"/>
                    <a:pt x="19909" y="90"/>
                    <a:pt x="19366" y="220"/>
                  </a:cubicBezTo>
                  <a:cubicBezTo>
                    <a:pt x="16886" y="812"/>
                    <a:pt x="14722" y="2044"/>
                    <a:pt x="12773" y="3647"/>
                  </a:cubicBezTo>
                  <a:cubicBezTo>
                    <a:pt x="12263" y="4068"/>
                    <a:pt x="11754" y="4297"/>
                    <a:pt x="11122" y="4413"/>
                  </a:cubicBezTo>
                  <a:cubicBezTo>
                    <a:pt x="8348" y="4932"/>
                    <a:pt x="5750" y="5930"/>
                    <a:pt x="3395" y="7486"/>
                  </a:cubicBezTo>
                  <a:cubicBezTo>
                    <a:pt x="2647" y="7979"/>
                    <a:pt x="1946" y="8516"/>
                    <a:pt x="1091" y="8516"/>
                  </a:cubicBezTo>
                  <a:cubicBezTo>
                    <a:pt x="906" y="8516"/>
                    <a:pt x="714" y="8491"/>
                    <a:pt x="512" y="8435"/>
                  </a:cubicBezTo>
                  <a:lnTo>
                    <a:pt x="512" y="8435"/>
                  </a:lnTo>
                  <a:cubicBezTo>
                    <a:pt x="0" y="9598"/>
                    <a:pt x="15" y="10275"/>
                    <a:pt x="632" y="11504"/>
                  </a:cubicBezTo>
                  <a:cubicBezTo>
                    <a:pt x="1657" y="13547"/>
                    <a:pt x="3276" y="15036"/>
                    <a:pt x="5241" y="16123"/>
                  </a:cubicBezTo>
                  <a:cubicBezTo>
                    <a:pt x="7963" y="17627"/>
                    <a:pt x="10851" y="18625"/>
                    <a:pt x="14000" y="18796"/>
                  </a:cubicBezTo>
                  <a:cubicBezTo>
                    <a:pt x="14383" y="18816"/>
                    <a:pt x="14762" y="18827"/>
                    <a:pt x="15138" y="18827"/>
                  </a:cubicBezTo>
                  <a:cubicBezTo>
                    <a:pt x="18622" y="18827"/>
                    <a:pt x="21836" y="17919"/>
                    <a:pt x="24718" y="15801"/>
                  </a:cubicBezTo>
                  <a:cubicBezTo>
                    <a:pt x="25345" y="15338"/>
                    <a:pt x="25918" y="14801"/>
                    <a:pt x="26463" y="14343"/>
                  </a:cubicBezTo>
                  <a:cubicBezTo>
                    <a:pt x="27283" y="14862"/>
                    <a:pt x="28008" y="15442"/>
                    <a:pt x="28826" y="15816"/>
                  </a:cubicBezTo>
                  <a:cubicBezTo>
                    <a:pt x="30622" y="16636"/>
                    <a:pt x="32556" y="16970"/>
                    <a:pt x="34513" y="17159"/>
                  </a:cubicBezTo>
                  <a:cubicBezTo>
                    <a:pt x="34620" y="17170"/>
                    <a:pt x="34728" y="17196"/>
                    <a:pt x="34834" y="17196"/>
                  </a:cubicBezTo>
                  <a:cubicBezTo>
                    <a:pt x="34851" y="17196"/>
                    <a:pt x="34868" y="17195"/>
                    <a:pt x="34886" y="17194"/>
                  </a:cubicBezTo>
                  <a:cubicBezTo>
                    <a:pt x="35364" y="17151"/>
                    <a:pt x="35547" y="16837"/>
                    <a:pt x="35315" y="16428"/>
                  </a:cubicBezTo>
                  <a:cubicBezTo>
                    <a:pt x="35194" y="16215"/>
                    <a:pt x="35001" y="16041"/>
                    <a:pt x="34854" y="15839"/>
                  </a:cubicBezTo>
                  <a:cubicBezTo>
                    <a:pt x="33709" y="14264"/>
                    <a:pt x="32567" y="12686"/>
                    <a:pt x="31382" y="11049"/>
                  </a:cubicBezTo>
                  <a:cubicBezTo>
                    <a:pt x="31630" y="10945"/>
                    <a:pt x="31887" y="10834"/>
                    <a:pt x="32148" y="10729"/>
                  </a:cubicBezTo>
                  <a:cubicBezTo>
                    <a:pt x="34427" y="9809"/>
                    <a:pt x="36037" y="8204"/>
                    <a:pt x="36986" y="5947"/>
                  </a:cubicBezTo>
                  <a:cubicBezTo>
                    <a:pt x="37184" y="5475"/>
                    <a:pt x="37465" y="4966"/>
                    <a:pt x="37053" y="4360"/>
                  </a:cubicBezTo>
                  <a:lnTo>
                    <a:pt x="37053" y="4360"/>
                  </a:lnTo>
                  <a:cubicBezTo>
                    <a:pt x="33614" y="5339"/>
                    <a:pt x="30068" y="5984"/>
                    <a:pt x="27251" y="8377"/>
                  </a:cubicBezTo>
                  <a:cubicBezTo>
                    <a:pt x="25239" y="6710"/>
                    <a:pt x="23061" y="5606"/>
                    <a:pt x="20682" y="4720"/>
                  </a:cubicBezTo>
                  <a:cubicBezTo>
                    <a:pt x="21320" y="3663"/>
                    <a:pt x="20753" y="2851"/>
                    <a:pt x="20285" y="2134"/>
                  </a:cubicBezTo>
                  <a:cubicBezTo>
                    <a:pt x="20445" y="1352"/>
                    <a:pt x="21323" y="986"/>
                    <a:pt x="2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9081050" y="4156425"/>
              <a:ext cx="429225" cy="344700"/>
            </a:xfrm>
            <a:custGeom>
              <a:avLst/>
              <a:gdLst/>
              <a:ahLst/>
              <a:cxnLst/>
              <a:rect l="l" t="t" r="r" b="b"/>
              <a:pathLst>
                <a:path w="17169" h="13788" extrusionOk="0">
                  <a:moveTo>
                    <a:pt x="13245" y="3065"/>
                  </a:moveTo>
                  <a:lnTo>
                    <a:pt x="13085" y="3188"/>
                  </a:lnTo>
                  <a:lnTo>
                    <a:pt x="13479" y="3691"/>
                  </a:lnTo>
                  <a:cubicBezTo>
                    <a:pt x="13529" y="3651"/>
                    <a:pt x="13581" y="3612"/>
                    <a:pt x="13632" y="3572"/>
                  </a:cubicBezTo>
                  <a:cubicBezTo>
                    <a:pt x="13504" y="3403"/>
                    <a:pt x="13374" y="3234"/>
                    <a:pt x="13245" y="3065"/>
                  </a:cubicBezTo>
                  <a:close/>
                  <a:moveTo>
                    <a:pt x="11280" y="2681"/>
                  </a:moveTo>
                  <a:cubicBezTo>
                    <a:pt x="11673" y="3428"/>
                    <a:pt x="12160" y="3664"/>
                    <a:pt x="12776" y="3718"/>
                  </a:cubicBezTo>
                  <a:cubicBezTo>
                    <a:pt x="12381" y="3351"/>
                    <a:pt x="12025" y="2907"/>
                    <a:pt x="11280" y="2681"/>
                  </a:cubicBezTo>
                  <a:close/>
                  <a:moveTo>
                    <a:pt x="8230" y="3073"/>
                  </a:moveTo>
                  <a:cubicBezTo>
                    <a:pt x="8005" y="3498"/>
                    <a:pt x="7779" y="3921"/>
                    <a:pt x="7555" y="4346"/>
                  </a:cubicBezTo>
                  <a:cubicBezTo>
                    <a:pt x="7617" y="4379"/>
                    <a:pt x="7680" y="4413"/>
                    <a:pt x="7742" y="4447"/>
                  </a:cubicBezTo>
                  <a:cubicBezTo>
                    <a:pt x="7988" y="4033"/>
                    <a:pt x="8233" y="3620"/>
                    <a:pt x="8479" y="3206"/>
                  </a:cubicBezTo>
                  <a:lnTo>
                    <a:pt x="8230" y="3073"/>
                  </a:lnTo>
                  <a:close/>
                  <a:moveTo>
                    <a:pt x="8989" y="3507"/>
                  </a:moveTo>
                  <a:lnTo>
                    <a:pt x="8989" y="3507"/>
                  </a:lnTo>
                  <a:cubicBezTo>
                    <a:pt x="8582" y="3924"/>
                    <a:pt x="8141" y="4319"/>
                    <a:pt x="8127" y="4978"/>
                  </a:cubicBezTo>
                  <a:cubicBezTo>
                    <a:pt x="8531" y="4561"/>
                    <a:pt x="9070" y="4225"/>
                    <a:pt x="8989" y="3507"/>
                  </a:cubicBezTo>
                  <a:close/>
                  <a:moveTo>
                    <a:pt x="9082" y="634"/>
                  </a:moveTo>
                  <a:cubicBezTo>
                    <a:pt x="10319" y="634"/>
                    <a:pt x="11530" y="804"/>
                    <a:pt x="12683" y="1366"/>
                  </a:cubicBezTo>
                  <a:cubicBezTo>
                    <a:pt x="14595" y="2297"/>
                    <a:pt x="15861" y="3762"/>
                    <a:pt x="16221" y="5864"/>
                  </a:cubicBezTo>
                  <a:cubicBezTo>
                    <a:pt x="16358" y="6663"/>
                    <a:pt x="16256" y="7532"/>
                    <a:pt x="16096" y="8338"/>
                  </a:cubicBezTo>
                  <a:cubicBezTo>
                    <a:pt x="16022" y="8715"/>
                    <a:pt x="15614" y="9107"/>
                    <a:pt x="15257" y="9338"/>
                  </a:cubicBezTo>
                  <a:cubicBezTo>
                    <a:pt x="14711" y="9691"/>
                    <a:pt x="14131" y="9845"/>
                    <a:pt x="13539" y="9845"/>
                  </a:cubicBezTo>
                  <a:cubicBezTo>
                    <a:pt x="13076" y="9845"/>
                    <a:pt x="12607" y="9751"/>
                    <a:pt x="12139" y="9584"/>
                  </a:cubicBezTo>
                  <a:cubicBezTo>
                    <a:pt x="11491" y="9352"/>
                    <a:pt x="11239" y="8834"/>
                    <a:pt x="11394" y="8158"/>
                  </a:cubicBezTo>
                  <a:cubicBezTo>
                    <a:pt x="11539" y="7527"/>
                    <a:pt x="11845" y="6978"/>
                    <a:pt x="12398" y="6616"/>
                  </a:cubicBezTo>
                  <a:cubicBezTo>
                    <a:pt x="12571" y="6504"/>
                    <a:pt x="12754" y="6426"/>
                    <a:pt x="12932" y="6426"/>
                  </a:cubicBezTo>
                  <a:cubicBezTo>
                    <a:pt x="13106" y="6426"/>
                    <a:pt x="13275" y="6501"/>
                    <a:pt x="13423" y="6692"/>
                  </a:cubicBezTo>
                  <a:cubicBezTo>
                    <a:pt x="13674" y="7014"/>
                    <a:pt x="13496" y="7460"/>
                    <a:pt x="13021" y="7709"/>
                  </a:cubicBezTo>
                  <a:cubicBezTo>
                    <a:pt x="12812" y="7818"/>
                    <a:pt x="12578" y="7880"/>
                    <a:pt x="12356" y="7962"/>
                  </a:cubicBezTo>
                  <a:cubicBezTo>
                    <a:pt x="12354" y="8035"/>
                    <a:pt x="12354" y="8106"/>
                    <a:pt x="12352" y="8178"/>
                  </a:cubicBezTo>
                  <a:cubicBezTo>
                    <a:pt x="12496" y="8178"/>
                    <a:pt x="12641" y="8185"/>
                    <a:pt x="12786" y="8185"/>
                  </a:cubicBezTo>
                  <a:cubicBezTo>
                    <a:pt x="12877" y="8185"/>
                    <a:pt x="12969" y="8182"/>
                    <a:pt x="13060" y="8174"/>
                  </a:cubicBezTo>
                  <a:cubicBezTo>
                    <a:pt x="13567" y="8128"/>
                    <a:pt x="13897" y="7829"/>
                    <a:pt x="14041" y="7357"/>
                  </a:cubicBezTo>
                  <a:cubicBezTo>
                    <a:pt x="14175" y="6918"/>
                    <a:pt x="14028" y="6526"/>
                    <a:pt x="13706" y="6212"/>
                  </a:cubicBezTo>
                  <a:cubicBezTo>
                    <a:pt x="13480" y="5990"/>
                    <a:pt x="13221" y="5874"/>
                    <a:pt x="12951" y="5874"/>
                  </a:cubicBezTo>
                  <a:cubicBezTo>
                    <a:pt x="12787" y="5874"/>
                    <a:pt x="12619" y="5917"/>
                    <a:pt x="12452" y="6005"/>
                  </a:cubicBezTo>
                  <a:cubicBezTo>
                    <a:pt x="11321" y="6599"/>
                    <a:pt x="10421" y="7437"/>
                    <a:pt x="10340" y="8782"/>
                  </a:cubicBezTo>
                  <a:cubicBezTo>
                    <a:pt x="10297" y="9486"/>
                    <a:pt x="10515" y="10214"/>
                    <a:pt x="10676" y="10919"/>
                  </a:cubicBezTo>
                  <a:cubicBezTo>
                    <a:pt x="10751" y="11249"/>
                    <a:pt x="10965" y="11546"/>
                    <a:pt x="11147" y="11916"/>
                  </a:cubicBezTo>
                  <a:cubicBezTo>
                    <a:pt x="10196" y="12648"/>
                    <a:pt x="9015" y="12677"/>
                    <a:pt x="7851" y="13149"/>
                  </a:cubicBezTo>
                  <a:cubicBezTo>
                    <a:pt x="7851" y="12705"/>
                    <a:pt x="7846" y="12375"/>
                    <a:pt x="7852" y="12047"/>
                  </a:cubicBezTo>
                  <a:cubicBezTo>
                    <a:pt x="7876" y="10611"/>
                    <a:pt x="7538" y="9286"/>
                    <a:pt x="6699" y="8099"/>
                  </a:cubicBezTo>
                  <a:cubicBezTo>
                    <a:pt x="6544" y="7880"/>
                    <a:pt x="6465" y="7605"/>
                    <a:pt x="6369" y="7347"/>
                  </a:cubicBezTo>
                  <a:cubicBezTo>
                    <a:pt x="6119" y="6680"/>
                    <a:pt x="5520" y="6261"/>
                    <a:pt x="4880" y="6261"/>
                  </a:cubicBezTo>
                  <a:cubicBezTo>
                    <a:pt x="4738" y="6261"/>
                    <a:pt x="4595" y="6281"/>
                    <a:pt x="4453" y="6324"/>
                  </a:cubicBezTo>
                  <a:cubicBezTo>
                    <a:pt x="3616" y="6577"/>
                    <a:pt x="2978" y="7586"/>
                    <a:pt x="3170" y="8360"/>
                  </a:cubicBezTo>
                  <a:cubicBezTo>
                    <a:pt x="3265" y="8738"/>
                    <a:pt x="3422" y="8923"/>
                    <a:pt x="3722" y="8923"/>
                  </a:cubicBezTo>
                  <a:cubicBezTo>
                    <a:pt x="3898" y="8923"/>
                    <a:pt x="4122" y="8859"/>
                    <a:pt x="4412" y="8734"/>
                  </a:cubicBezTo>
                  <a:cubicBezTo>
                    <a:pt x="4146" y="8459"/>
                    <a:pt x="3472" y="8665"/>
                    <a:pt x="3584" y="8058"/>
                  </a:cubicBezTo>
                  <a:cubicBezTo>
                    <a:pt x="3687" y="7504"/>
                    <a:pt x="3987" y="7109"/>
                    <a:pt x="4508" y="6880"/>
                  </a:cubicBezTo>
                  <a:cubicBezTo>
                    <a:pt x="4642" y="6821"/>
                    <a:pt x="4768" y="6795"/>
                    <a:pt x="4888" y="6795"/>
                  </a:cubicBezTo>
                  <a:cubicBezTo>
                    <a:pt x="5175" y="6795"/>
                    <a:pt x="5423" y="6947"/>
                    <a:pt x="5642" y="7167"/>
                  </a:cubicBezTo>
                  <a:cubicBezTo>
                    <a:pt x="6015" y="7542"/>
                    <a:pt x="5950" y="8001"/>
                    <a:pt x="5799" y="8442"/>
                  </a:cubicBezTo>
                  <a:cubicBezTo>
                    <a:pt x="5436" y="9492"/>
                    <a:pt x="4049" y="10354"/>
                    <a:pt x="2872" y="10354"/>
                  </a:cubicBezTo>
                  <a:cubicBezTo>
                    <a:pt x="2666" y="10354"/>
                    <a:pt x="2466" y="10328"/>
                    <a:pt x="2279" y="10271"/>
                  </a:cubicBezTo>
                  <a:cubicBezTo>
                    <a:pt x="1975" y="10178"/>
                    <a:pt x="1666" y="9941"/>
                    <a:pt x="1466" y="9687"/>
                  </a:cubicBezTo>
                  <a:cubicBezTo>
                    <a:pt x="697" y="8704"/>
                    <a:pt x="607" y="7597"/>
                    <a:pt x="959" y="6419"/>
                  </a:cubicBezTo>
                  <a:cubicBezTo>
                    <a:pt x="1820" y="3539"/>
                    <a:pt x="5277" y="805"/>
                    <a:pt x="8290" y="655"/>
                  </a:cubicBezTo>
                  <a:cubicBezTo>
                    <a:pt x="8555" y="641"/>
                    <a:pt x="8819" y="634"/>
                    <a:pt x="9082" y="634"/>
                  </a:cubicBezTo>
                  <a:close/>
                  <a:moveTo>
                    <a:pt x="9007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8" y="140"/>
                    <a:pt x="1430" y="2882"/>
                    <a:pt x="419" y="6028"/>
                  </a:cubicBezTo>
                  <a:cubicBezTo>
                    <a:pt x="5" y="7314"/>
                    <a:pt x="0" y="8548"/>
                    <a:pt x="780" y="9733"/>
                  </a:cubicBezTo>
                  <a:cubicBezTo>
                    <a:pt x="1291" y="10507"/>
                    <a:pt x="1975" y="10867"/>
                    <a:pt x="2809" y="10867"/>
                  </a:cubicBezTo>
                  <a:cubicBezTo>
                    <a:pt x="2935" y="10867"/>
                    <a:pt x="3063" y="10859"/>
                    <a:pt x="3196" y="10843"/>
                  </a:cubicBezTo>
                  <a:cubicBezTo>
                    <a:pt x="4230" y="10717"/>
                    <a:pt x="5134" y="10284"/>
                    <a:pt x="5807" y="9451"/>
                  </a:cubicBezTo>
                  <a:cubicBezTo>
                    <a:pt x="5999" y="9213"/>
                    <a:pt x="6183" y="8968"/>
                    <a:pt x="6416" y="8670"/>
                  </a:cubicBezTo>
                  <a:cubicBezTo>
                    <a:pt x="7366" y="10278"/>
                    <a:pt x="7253" y="12034"/>
                    <a:pt x="7378" y="13787"/>
                  </a:cubicBezTo>
                  <a:cubicBezTo>
                    <a:pt x="8500" y="13525"/>
                    <a:pt x="9495" y="13343"/>
                    <a:pt x="10458" y="13054"/>
                  </a:cubicBezTo>
                  <a:cubicBezTo>
                    <a:pt x="11681" y="12688"/>
                    <a:pt x="11913" y="12100"/>
                    <a:pt x="11422" y="10939"/>
                  </a:cubicBezTo>
                  <a:cubicBezTo>
                    <a:pt x="11237" y="10505"/>
                    <a:pt x="11090" y="10056"/>
                    <a:pt x="10926" y="9614"/>
                  </a:cubicBezTo>
                  <a:lnTo>
                    <a:pt x="10926" y="9614"/>
                  </a:lnTo>
                  <a:cubicBezTo>
                    <a:pt x="11694" y="10168"/>
                    <a:pt x="12492" y="10366"/>
                    <a:pt x="13313" y="10366"/>
                  </a:cubicBezTo>
                  <a:cubicBezTo>
                    <a:pt x="13602" y="10366"/>
                    <a:pt x="13893" y="10342"/>
                    <a:pt x="14188" y="10300"/>
                  </a:cubicBezTo>
                  <a:cubicBezTo>
                    <a:pt x="15821" y="10069"/>
                    <a:pt x="16930" y="8837"/>
                    <a:pt x="17023" y="7204"/>
                  </a:cubicBezTo>
                  <a:cubicBezTo>
                    <a:pt x="17169" y="4629"/>
                    <a:pt x="15561" y="1994"/>
                    <a:pt x="13193" y="858"/>
                  </a:cubicBezTo>
                  <a:cubicBezTo>
                    <a:pt x="11853" y="216"/>
                    <a:pt x="10453" y="0"/>
                    <a:pt x="9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8701425" y="3198425"/>
              <a:ext cx="848300" cy="766275"/>
            </a:xfrm>
            <a:custGeom>
              <a:avLst/>
              <a:gdLst/>
              <a:ahLst/>
              <a:cxnLst/>
              <a:rect l="l" t="t" r="r" b="b"/>
              <a:pathLst>
                <a:path w="33932" h="30651" extrusionOk="0">
                  <a:moveTo>
                    <a:pt x="33307" y="299"/>
                  </a:moveTo>
                  <a:cubicBezTo>
                    <a:pt x="33397" y="536"/>
                    <a:pt x="33506" y="736"/>
                    <a:pt x="33551" y="951"/>
                  </a:cubicBezTo>
                  <a:cubicBezTo>
                    <a:pt x="33677" y="1570"/>
                    <a:pt x="33596" y="2187"/>
                    <a:pt x="33402" y="2776"/>
                  </a:cubicBezTo>
                  <a:cubicBezTo>
                    <a:pt x="32936" y="4189"/>
                    <a:pt x="32510" y="5621"/>
                    <a:pt x="31938" y="6990"/>
                  </a:cubicBezTo>
                  <a:cubicBezTo>
                    <a:pt x="31334" y="8438"/>
                    <a:pt x="30628" y="9851"/>
                    <a:pt x="29878" y="11230"/>
                  </a:cubicBezTo>
                  <a:cubicBezTo>
                    <a:pt x="29393" y="12120"/>
                    <a:pt x="28799" y="12964"/>
                    <a:pt x="28171" y="13763"/>
                  </a:cubicBezTo>
                  <a:cubicBezTo>
                    <a:pt x="26403" y="16009"/>
                    <a:pt x="24389" y="18019"/>
                    <a:pt x="22163" y="19813"/>
                  </a:cubicBezTo>
                  <a:cubicBezTo>
                    <a:pt x="21230" y="20567"/>
                    <a:pt x="20190" y="21159"/>
                    <a:pt x="19078" y="21590"/>
                  </a:cubicBezTo>
                  <a:cubicBezTo>
                    <a:pt x="18172" y="21942"/>
                    <a:pt x="17303" y="22421"/>
                    <a:pt x="16303" y="22514"/>
                  </a:cubicBezTo>
                  <a:cubicBezTo>
                    <a:pt x="16136" y="22528"/>
                    <a:pt x="15975" y="22694"/>
                    <a:pt x="15828" y="22811"/>
                  </a:cubicBezTo>
                  <a:cubicBezTo>
                    <a:pt x="15262" y="23261"/>
                    <a:pt x="14711" y="23729"/>
                    <a:pt x="14139" y="24171"/>
                  </a:cubicBezTo>
                  <a:cubicBezTo>
                    <a:pt x="13450" y="24702"/>
                    <a:pt x="12661" y="25007"/>
                    <a:pt x="11797" y="25092"/>
                  </a:cubicBezTo>
                  <a:cubicBezTo>
                    <a:pt x="11406" y="25130"/>
                    <a:pt x="11111" y="25291"/>
                    <a:pt x="10882" y="25599"/>
                  </a:cubicBezTo>
                  <a:cubicBezTo>
                    <a:pt x="10730" y="25803"/>
                    <a:pt x="10577" y="26008"/>
                    <a:pt x="10414" y="26204"/>
                  </a:cubicBezTo>
                  <a:cubicBezTo>
                    <a:pt x="10294" y="26351"/>
                    <a:pt x="10171" y="26503"/>
                    <a:pt x="10023" y="26621"/>
                  </a:cubicBezTo>
                  <a:cubicBezTo>
                    <a:pt x="9791" y="26806"/>
                    <a:pt x="9477" y="26903"/>
                    <a:pt x="9210" y="26903"/>
                  </a:cubicBezTo>
                  <a:cubicBezTo>
                    <a:pt x="9030" y="26903"/>
                    <a:pt x="8872" y="26858"/>
                    <a:pt x="8776" y="26766"/>
                  </a:cubicBezTo>
                  <a:cubicBezTo>
                    <a:pt x="8535" y="26536"/>
                    <a:pt x="8558" y="25815"/>
                    <a:pt x="8827" y="25447"/>
                  </a:cubicBezTo>
                  <a:cubicBezTo>
                    <a:pt x="8912" y="25331"/>
                    <a:pt x="9020" y="25229"/>
                    <a:pt x="9118" y="25122"/>
                  </a:cubicBezTo>
                  <a:cubicBezTo>
                    <a:pt x="8751" y="24726"/>
                    <a:pt x="8363" y="24373"/>
                    <a:pt x="8056" y="23958"/>
                  </a:cubicBezTo>
                  <a:cubicBezTo>
                    <a:pt x="7691" y="23463"/>
                    <a:pt x="7960" y="22945"/>
                    <a:pt x="8181" y="22407"/>
                  </a:cubicBezTo>
                  <a:cubicBezTo>
                    <a:pt x="7964" y="22359"/>
                    <a:pt x="7799" y="22321"/>
                    <a:pt x="7585" y="22276"/>
                  </a:cubicBezTo>
                  <a:cubicBezTo>
                    <a:pt x="7852" y="21566"/>
                    <a:pt x="8239" y="20965"/>
                    <a:pt x="8922" y="20636"/>
                  </a:cubicBezTo>
                  <a:cubicBezTo>
                    <a:pt x="9629" y="20296"/>
                    <a:pt x="10354" y="19977"/>
                    <a:pt x="11098" y="19731"/>
                  </a:cubicBezTo>
                  <a:cubicBezTo>
                    <a:pt x="14065" y="18750"/>
                    <a:pt x="16737" y="17256"/>
                    <a:pt x="19123" y="15240"/>
                  </a:cubicBezTo>
                  <a:cubicBezTo>
                    <a:pt x="19609" y="14829"/>
                    <a:pt x="20100" y="14419"/>
                    <a:pt x="20612" y="14040"/>
                  </a:cubicBezTo>
                  <a:cubicBezTo>
                    <a:pt x="22899" y="12354"/>
                    <a:pt x="24699" y="10204"/>
                    <a:pt x="26392" y="7958"/>
                  </a:cubicBezTo>
                  <a:cubicBezTo>
                    <a:pt x="27619" y="6330"/>
                    <a:pt x="28812" y="4674"/>
                    <a:pt x="30023" y="3033"/>
                  </a:cubicBezTo>
                  <a:cubicBezTo>
                    <a:pt x="30815" y="1962"/>
                    <a:pt x="31714" y="1008"/>
                    <a:pt x="32954" y="441"/>
                  </a:cubicBezTo>
                  <a:cubicBezTo>
                    <a:pt x="33045" y="398"/>
                    <a:pt x="33143" y="365"/>
                    <a:pt x="33307" y="299"/>
                  </a:cubicBezTo>
                  <a:close/>
                  <a:moveTo>
                    <a:pt x="6319" y="22576"/>
                  </a:moveTo>
                  <a:cubicBezTo>
                    <a:pt x="6781" y="22661"/>
                    <a:pt x="7167" y="22732"/>
                    <a:pt x="7595" y="22811"/>
                  </a:cubicBezTo>
                  <a:cubicBezTo>
                    <a:pt x="7328" y="23773"/>
                    <a:pt x="7802" y="24459"/>
                    <a:pt x="8552" y="25016"/>
                  </a:cubicBezTo>
                  <a:cubicBezTo>
                    <a:pt x="8415" y="25522"/>
                    <a:pt x="8282" y="26014"/>
                    <a:pt x="8135" y="26553"/>
                  </a:cubicBezTo>
                  <a:cubicBezTo>
                    <a:pt x="7728" y="26255"/>
                    <a:pt x="7290" y="25936"/>
                    <a:pt x="6788" y="25569"/>
                  </a:cubicBezTo>
                  <a:cubicBezTo>
                    <a:pt x="6679" y="25609"/>
                    <a:pt x="6494" y="25651"/>
                    <a:pt x="6330" y="25736"/>
                  </a:cubicBezTo>
                  <a:cubicBezTo>
                    <a:pt x="5346" y="26242"/>
                    <a:pt x="4396" y="26803"/>
                    <a:pt x="3557" y="27539"/>
                  </a:cubicBezTo>
                  <a:cubicBezTo>
                    <a:pt x="2600" y="28378"/>
                    <a:pt x="1619" y="29189"/>
                    <a:pt x="616" y="30041"/>
                  </a:cubicBezTo>
                  <a:cubicBezTo>
                    <a:pt x="528" y="29933"/>
                    <a:pt x="441" y="29828"/>
                    <a:pt x="348" y="29714"/>
                  </a:cubicBezTo>
                  <a:cubicBezTo>
                    <a:pt x="1264" y="28445"/>
                    <a:pt x="2240" y="27277"/>
                    <a:pt x="3570" y="26455"/>
                  </a:cubicBezTo>
                  <a:cubicBezTo>
                    <a:pt x="3768" y="26332"/>
                    <a:pt x="3944" y="26168"/>
                    <a:pt x="4153" y="26067"/>
                  </a:cubicBezTo>
                  <a:cubicBezTo>
                    <a:pt x="5259" y="25526"/>
                    <a:pt x="5794" y="24577"/>
                    <a:pt x="6085" y="23441"/>
                  </a:cubicBezTo>
                  <a:cubicBezTo>
                    <a:pt x="6159" y="23155"/>
                    <a:pt x="6240" y="22870"/>
                    <a:pt x="6319" y="22577"/>
                  </a:cubicBezTo>
                  <a:lnTo>
                    <a:pt x="6319" y="22576"/>
                  </a:lnTo>
                  <a:close/>
                  <a:moveTo>
                    <a:pt x="33199" y="0"/>
                  </a:moveTo>
                  <a:cubicBezTo>
                    <a:pt x="33117" y="0"/>
                    <a:pt x="33033" y="20"/>
                    <a:pt x="32952" y="59"/>
                  </a:cubicBezTo>
                  <a:cubicBezTo>
                    <a:pt x="32064" y="487"/>
                    <a:pt x="31237" y="1002"/>
                    <a:pt x="30598" y="1774"/>
                  </a:cubicBezTo>
                  <a:cubicBezTo>
                    <a:pt x="30259" y="2183"/>
                    <a:pt x="29911" y="2586"/>
                    <a:pt x="29592" y="3011"/>
                  </a:cubicBezTo>
                  <a:cubicBezTo>
                    <a:pt x="28355" y="4660"/>
                    <a:pt x="27137" y="6325"/>
                    <a:pt x="25896" y="7971"/>
                  </a:cubicBezTo>
                  <a:cubicBezTo>
                    <a:pt x="24171" y="10257"/>
                    <a:pt x="22272" y="12372"/>
                    <a:pt x="19925" y="14048"/>
                  </a:cubicBezTo>
                  <a:cubicBezTo>
                    <a:pt x="19579" y="14294"/>
                    <a:pt x="19255" y="14572"/>
                    <a:pt x="18932" y="14848"/>
                  </a:cubicBezTo>
                  <a:cubicBezTo>
                    <a:pt x="16556" y="16880"/>
                    <a:pt x="13885" y="18379"/>
                    <a:pt x="10915" y="19361"/>
                  </a:cubicBezTo>
                  <a:cubicBezTo>
                    <a:pt x="10211" y="19593"/>
                    <a:pt x="9524" y="19895"/>
                    <a:pt x="8855" y="20221"/>
                  </a:cubicBezTo>
                  <a:cubicBezTo>
                    <a:pt x="8053" y="20611"/>
                    <a:pt x="7540" y="21274"/>
                    <a:pt x="7268" y="22124"/>
                  </a:cubicBezTo>
                  <a:cubicBezTo>
                    <a:pt x="7232" y="22238"/>
                    <a:pt x="7159" y="22339"/>
                    <a:pt x="7115" y="22423"/>
                  </a:cubicBezTo>
                  <a:cubicBezTo>
                    <a:pt x="7081" y="22427"/>
                    <a:pt x="7049" y="22429"/>
                    <a:pt x="7019" y="22429"/>
                  </a:cubicBezTo>
                  <a:cubicBezTo>
                    <a:pt x="6629" y="22429"/>
                    <a:pt x="6549" y="22054"/>
                    <a:pt x="6325" y="21761"/>
                  </a:cubicBezTo>
                  <a:cubicBezTo>
                    <a:pt x="6018" y="22628"/>
                    <a:pt x="5701" y="23391"/>
                    <a:pt x="5489" y="24181"/>
                  </a:cubicBezTo>
                  <a:cubicBezTo>
                    <a:pt x="5342" y="24724"/>
                    <a:pt x="5026" y="25073"/>
                    <a:pt x="4590" y="25362"/>
                  </a:cubicBezTo>
                  <a:cubicBezTo>
                    <a:pt x="4095" y="25692"/>
                    <a:pt x="3591" y="26011"/>
                    <a:pt x="3099" y="26348"/>
                  </a:cubicBezTo>
                  <a:cubicBezTo>
                    <a:pt x="1817" y="27229"/>
                    <a:pt x="820" y="28373"/>
                    <a:pt x="0" y="29712"/>
                  </a:cubicBezTo>
                  <a:cubicBezTo>
                    <a:pt x="253" y="30027"/>
                    <a:pt x="292" y="30466"/>
                    <a:pt x="642" y="30651"/>
                  </a:cubicBezTo>
                  <a:cubicBezTo>
                    <a:pt x="815" y="30418"/>
                    <a:pt x="931" y="30192"/>
                    <a:pt x="1111" y="30038"/>
                  </a:cubicBezTo>
                  <a:cubicBezTo>
                    <a:pt x="1981" y="29287"/>
                    <a:pt x="2883" y="28577"/>
                    <a:pt x="3744" y="27817"/>
                  </a:cubicBezTo>
                  <a:cubicBezTo>
                    <a:pt x="4630" y="27032"/>
                    <a:pt x="5646" y="26466"/>
                    <a:pt x="6671" y="25929"/>
                  </a:cubicBezTo>
                  <a:cubicBezTo>
                    <a:pt x="7214" y="26308"/>
                    <a:pt x="7663" y="26668"/>
                    <a:pt x="8156" y="26956"/>
                  </a:cubicBezTo>
                  <a:cubicBezTo>
                    <a:pt x="8477" y="27143"/>
                    <a:pt x="8850" y="27247"/>
                    <a:pt x="9218" y="27247"/>
                  </a:cubicBezTo>
                  <a:cubicBezTo>
                    <a:pt x="9708" y="27247"/>
                    <a:pt x="10188" y="27062"/>
                    <a:pt x="10527" y="26642"/>
                  </a:cubicBezTo>
                  <a:cubicBezTo>
                    <a:pt x="10740" y="26376"/>
                    <a:pt x="10948" y="26108"/>
                    <a:pt x="11154" y="25836"/>
                  </a:cubicBezTo>
                  <a:cubicBezTo>
                    <a:pt x="11329" y="25604"/>
                    <a:pt x="11547" y="25488"/>
                    <a:pt x="11849" y="25451"/>
                  </a:cubicBezTo>
                  <a:cubicBezTo>
                    <a:pt x="12796" y="25334"/>
                    <a:pt x="13657" y="24983"/>
                    <a:pt x="14409" y="24384"/>
                  </a:cubicBezTo>
                  <a:cubicBezTo>
                    <a:pt x="14957" y="23948"/>
                    <a:pt x="15496" y="23498"/>
                    <a:pt x="16044" y="23058"/>
                  </a:cubicBezTo>
                  <a:cubicBezTo>
                    <a:pt x="16158" y="22967"/>
                    <a:pt x="16284" y="22841"/>
                    <a:pt x="16414" y="22828"/>
                  </a:cubicBezTo>
                  <a:cubicBezTo>
                    <a:pt x="17303" y="22746"/>
                    <a:pt x="18082" y="22329"/>
                    <a:pt x="18894" y="22023"/>
                  </a:cubicBezTo>
                  <a:cubicBezTo>
                    <a:pt x="20296" y="21492"/>
                    <a:pt x="21585" y="20756"/>
                    <a:pt x="22729" y="19774"/>
                  </a:cubicBezTo>
                  <a:cubicBezTo>
                    <a:pt x="23841" y="18816"/>
                    <a:pt x="24928" y="17837"/>
                    <a:pt x="25956" y="16785"/>
                  </a:cubicBezTo>
                  <a:cubicBezTo>
                    <a:pt x="27779" y="14916"/>
                    <a:pt x="29426" y="12934"/>
                    <a:pt x="30632" y="10606"/>
                  </a:cubicBezTo>
                  <a:cubicBezTo>
                    <a:pt x="31522" y="8884"/>
                    <a:pt x="32320" y="7120"/>
                    <a:pt x="32946" y="5287"/>
                  </a:cubicBezTo>
                  <a:cubicBezTo>
                    <a:pt x="33309" y="4223"/>
                    <a:pt x="33600" y="3128"/>
                    <a:pt x="33830" y="2027"/>
                  </a:cubicBezTo>
                  <a:cubicBezTo>
                    <a:pt x="33931" y="1548"/>
                    <a:pt x="33854" y="1010"/>
                    <a:pt x="33753" y="520"/>
                  </a:cubicBezTo>
                  <a:cubicBezTo>
                    <a:pt x="33682" y="182"/>
                    <a:pt x="33451" y="0"/>
                    <a:pt x="33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8961025" y="3742950"/>
              <a:ext cx="17350" cy="37850"/>
            </a:xfrm>
            <a:custGeom>
              <a:avLst/>
              <a:gdLst/>
              <a:ahLst/>
              <a:cxnLst/>
              <a:rect l="l" t="t" r="r" b="b"/>
              <a:pathLst>
                <a:path w="694" h="1514" extrusionOk="0">
                  <a:moveTo>
                    <a:pt x="552" y="0"/>
                  </a:moveTo>
                  <a:cubicBezTo>
                    <a:pt x="165" y="488"/>
                    <a:pt x="0" y="934"/>
                    <a:pt x="79" y="1513"/>
                  </a:cubicBezTo>
                  <a:cubicBezTo>
                    <a:pt x="321" y="934"/>
                    <a:pt x="507" y="488"/>
                    <a:pt x="694" y="41"/>
                  </a:cubicBezTo>
                  <a:cubicBezTo>
                    <a:pt x="646" y="27"/>
                    <a:pt x="599" y="14"/>
                    <a:pt x="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8949875" y="3742275"/>
              <a:ext cx="13625" cy="29600"/>
            </a:xfrm>
            <a:custGeom>
              <a:avLst/>
              <a:gdLst/>
              <a:ahLst/>
              <a:cxnLst/>
              <a:rect l="l" t="t" r="r" b="b"/>
              <a:pathLst>
                <a:path w="545" h="1184" extrusionOk="0">
                  <a:moveTo>
                    <a:pt x="480" y="0"/>
                  </a:moveTo>
                  <a:lnTo>
                    <a:pt x="480" y="0"/>
                  </a:lnTo>
                  <a:cubicBezTo>
                    <a:pt x="205" y="351"/>
                    <a:pt x="1" y="725"/>
                    <a:pt x="22" y="1183"/>
                  </a:cubicBezTo>
                  <a:cubicBezTo>
                    <a:pt x="260" y="819"/>
                    <a:pt x="544" y="469"/>
                    <a:pt x="4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9188875" y="3630600"/>
              <a:ext cx="8350" cy="29000"/>
            </a:xfrm>
            <a:custGeom>
              <a:avLst/>
              <a:gdLst/>
              <a:ahLst/>
              <a:cxnLst/>
              <a:rect l="l" t="t" r="r" b="b"/>
              <a:pathLst>
                <a:path w="334" h="1160" extrusionOk="0">
                  <a:moveTo>
                    <a:pt x="200" y="0"/>
                  </a:moveTo>
                  <a:cubicBezTo>
                    <a:pt x="2" y="637"/>
                    <a:pt x="1" y="743"/>
                    <a:pt x="249" y="1160"/>
                  </a:cubicBezTo>
                  <a:cubicBezTo>
                    <a:pt x="282" y="711"/>
                    <a:pt x="307" y="356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9173350" y="3630875"/>
              <a:ext cx="12950" cy="24825"/>
            </a:xfrm>
            <a:custGeom>
              <a:avLst/>
              <a:gdLst/>
              <a:ahLst/>
              <a:cxnLst/>
              <a:rect l="l" t="t" r="r" b="b"/>
              <a:pathLst>
                <a:path w="518" h="993" extrusionOk="0">
                  <a:moveTo>
                    <a:pt x="110" y="0"/>
                  </a:moveTo>
                  <a:lnTo>
                    <a:pt x="110" y="0"/>
                  </a:lnTo>
                  <a:cubicBezTo>
                    <a:pt x="1" y="435"/>
                    <a:pt x="121" y="771"/>
                    <a:pt x="517" y="992"/>
                  </a:cubicBezTo>
                  <a:cubicBezTo>
                    <a:pt x="382" y="662"/>
                    <a:pt x="246" y="330"/>
                    <a:pt x="1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8848700" y="3775000"/>
              <a:ext cx="29025" cy="32150"/>
            </a:xfrm>
            <a:custGeom>
              <a:avLst/>
              <a:gdLst/>
              <a:ahLst/>
              <a:cxnLst/>
              <a:rect l="l" t="t" r="r" b="b"/>
              <a:pathLst>
                <a:path w="1161" h="1286" extrusionOk="0">
                  <a:moveTo>
                    <a:pt x="963" y="1"/>
                  </a:moveTo>
                  <a:cubicBezTo>
                    <a:pt x="931" y="1"/>
                    <a:pt x="898" y="16"/>
                    <a:pt x="870" y="51"/>
                  </a:cubicBezTo>
                  <a:cubicBezTo>
                    <a:pt x="609" y="378"/>
                    <a:pt x="349" y="705"/>
                    <a:pt x="88" y="1031"/>
                  </a:cubicBezTo>
                  <a:cubicBezTo>
                    <a:pt x="0" y="1141"/>
                    <a:pt x="97" y="1286"/>
                    <a:pt x="199" y="1286"/>
                  </a:cubicBezTo>
                  <a:cubicBezTo>
                    <a:pt x="232" y="1286"/>
                    <a:pt x="265" y="1271"/>
                    <a:pt x="293" y="1236"/>
                  </a:cubicBezTo>
                  <a:cubicBezTo>
                    <a:pt x="552" y="909"/>
                    <a:pt x="813" y="582"/>
                    <a:pt x="1074" y="255"/>
                  </a:cubicBezTo>
                  <a:cubicBezTo>
                    <a:pt x="1161" y="146"/>
                    <a:pt x="1065" y="1"/>
                    <a:pt x="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8853200" y="3806850"/>
              <a:ext cx="31200" cy="10200"/>
            </a:xfrm>
            <a:custGeom>
              <a:avLst/>
              <a:gdLst/>
              <a:ahLst/>
              <a:cxnLst/>
              <a:rect l="l" t="t" r="r" b="b"/>
              <a:pathLst>
                <a:path w="1248" h="408" extrusionOk="0">
                  <a:moveTo>
                    <a:pt x="1085" y="0"/>
                  </a:moveTo>
                  <a:cubicBezTo>
                    <a:pt x="1078" y="0"/>
                    <a:pt x="1071" y="1"/>
                    <a:pt x="1064" y="2"/>
                  </a:cubicBezTo>
                  <a:cubicBezTo>
                    <a:pt x="770" y="39"/>
                    <a:pt x="478" y="77"/>
                    <a:pt x="184" y="117"/>
                  </a:cubicBezTo>
                  <a:cubicBezTo>
                    <a:pt x="10" y="140"/>
                    <a:pt x="0" y="407"/>
                    <a:pt x="163" y="407"/>
                  </a:cubicBezTo>
                  <a:cubicBezTo>
                    <a:pt x="170" y="407"/>
                    <a:pt x="177" y="407"/>
                    <a:pt x="184" y="406"/>
                  </a:cubicBezTo>
                  <a:cubicBezTo>
                    <a:pt x="478" y="368"/>
                    <a:pt x="770" y="329"/>
                    <a:pt x="1064" y="291"/>
                  </a:cubicBezTo>
                  <a:cubicBezTo>
                    <a:pt x="1239" y="268"/>
                    <a:pt x="1247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8875900" y="3827000"/>
              <a:ext cx="20375" cy="11450"/>
            </a:xfrm>
            <a:custGeom>
              <a:avLst/>
              <a:gdLst/>
              <a:ahLst/>
              <a:cxnLst/>
              <a:rect l="l" t="t" r="r" b="b"/>
              <a:pathLst>
                <a:path w="815" h="458" extrusionOk="0">
                  <a:moveTo>
                    <a:pt x="227" y="1"/>
                  </a:moveTo>
                  <a:cubicBezTo>
                    <a:pt x="91" y="1"/>
                    <a:pt x="0" y="196"/>
                    <a:pt x="147" y="265"/>
                  </a:cubicBezTo>
                  <a:lnTo>
                    <a:pt x="523" y="442"/>
                  </a:lnTo>
                  <a:cubicBezTo>
                    <a:pt x="545" y="452"/>
                    <a:pt x="567" y="457"/>
                    <a:pt x="588" y="457"/>
                  </a:cubicBezTo>
                  <a:cubicBezTo>
                    <a:pt x="724" y="457"/>
                    <a:pt x="814" y="261"/>
                    <a:pt x="668" y="192"/>
                  </a:cubicBezTo>
                  <a:lnTo>
                    <a:pt x="292" y="15"/>
                  </a:lnTo>
                  <a:cubicBezTo>
                    <a:pt x="270" y="5"/>
                    <a:pt x="248" y="1"/>
                    <a:pt x="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2"/>
            <p:cNvSpPr/>
            <p:nvPr/>
          </p:nvSpPr>
          <p:spPr>
            <a:xfrm>
              <a:off x="9012900" y="3729000"/>
              <a:ext cx="36150" cy="67100"/>
            </a:xfrm>
            <a:custGeom>
              <a:avLst/>
              <a:gdLst/>
              <a:ahLst/>
              <a:cxnLst/>
              <a:rect l="l" t="t" r="r" b="b"/>
              <a:pathLst>
                <a:path w="1446" h="2684" extrusionOk="0">
                  <a:moveTo>
                    <a:pt x="208" y="1"/>
                  </a:moveTo>
                  <a:cubicBezTo>
                    <a:pt x="102" y="1"/>
                    <a:pt x="1" y="103"/>
                    <a:pt x="80" y="208"/>
                  </a:cubicBezTo>
                  <a:lnTo>
                    <a:pt x="80" y="209"/>
                  </a:lnTo>
                  <a:cubicBezTo>
                    <a:pt x="611" y="918"/>
                    <a:pt x="955" y="1707"/>
                    <a:pt x="1115" y="2580"/>
                  </a:cubicBezTo>
                  <a:cubicBezTo>
                    <a:pt x="1127" y="2648"/>
                    <a:pt x="1192" y="2683"/>
                    <a:pt x="1257" y="2683"/>
                  </a:cubicBezTo>
                  <a:cubicBezTo>
                    <a:pt x="1320" y="2683"/>
                    <a:pt x="1383" y="2649"/>
                    <a:pt x="1394" y="2580"/>
                  </a:cubicBezTo>
                  <a:cubicBezTo>
                    <a:pt x="1407" y="2498"/>
                    <a:pt x="1419" y="2416"/>
                    <a:pt x="1432" y="2334"/>
                  </a:cubicBezTo>
                  <a:cubicBezTo>
                    <a:pt x="1446" y="2245"/>
                    <a:pt x="1388" y="2181"/>
                    <a:pt x="1321" y="2160"/>
                  </a:cubicBezTo>
                  <a:lnTo>
                    <a:pt x="1321" y="2160"/>
                  </a:lnTo>
                  <a:cubicBezTo>
                    <a:pt x="1134" y="1399"/>
                    <a:pt x="803" y="696"/>
                    <a:pt x="330" y="62"/>
                  </a:cubicBezTo>
                  <a:cubicBezTo>
                    <a:pt x="297" y="19"/>
                    <a:pt x="252" y="1"/>
                    <a:pt x="2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9027850" y="3708450"/>
              <a:ext cx="23275" cy="51475"/>
            </a:xfrm>
            <a:custGeom>
              <a:avLst/>
              <a:gdLst/>
              <a:ahLst/>
              <a:cxnLst/>
              <a:rect l="l" t="t" r="r" b="b"/>
              <a:pathLst>
                <a:path w="931" h="2059" extrusionOk="0">
                  <a:moveTo>
                    <a:pt x="176" y="1"/>
                  </a:moveTo>
                  <a:cubicBezTo>
                    <a:pt x="89" y="1"/>
                    <a:pt x="1" y="71"/>
                    <a:pt x="35" y="178"/>
                  </a:cubicBezTo>
                  <a:cubicBezTo>
                    <a:pt x="229" y="772"/>
                    <a:pt x="423" y="1364"/>
                    <a:pt x="616" y="1958"/>
                  </a:cubicBezTo>
                  <a:cubicBezTo>
                    <a:pt x="639" y="2029"/>
                    <a:pt x="697" y="2059"/>
                    <a:pt x="755" y="2059"/>
                  </a:cubicBezTo>
                  <a:cubicBezTo>
                    <a:pt x="843" y="2059"/>
                    <a:pt x="931" y="1989"/>
                    <a:pt x="896" y="1881"/>
                  </a:cubicBezTo>
                  <a:cubicBezTo>
                    <a:pt x="701" y="1289"/>
                    <a:pt x="507" y="695"/>
                    <a:pt x="314" y="101"/>
                  </a:cubicBezTo>
                  <a:cubicBezTo>
                    <a:pt x="292" y="31"/>
                    <a:pt x="234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9045275" y="3702600"/>
              <a:ext cx="16775" cy="35725"/>
            </a:xfrm>
            <a:custGeom>
              <a:avLst/>
              <a:gdLst/>
              <a:ahLst/>
              <a:cxnLst/>
              <a:rect l="l" t="t" r="r" b="b"/>
              <a:pathLst>
                <a:path w="671" h="1429" extrusionOk="0">
                  <a:moveTo>
                    <a:pt x="176" y="1"/>
                  </a:moveTo>
                  <a:cubicBezTo>
                    <a:pt x="90" y="1"/>
                    <a:pt x="1" y="71"/>
                    <a:pt x="31" y="180"/>
                  </a:cubicBezTo>
                  <a:cubicBezTo>
                    <a:pt x="142" y="562"/>
                    <a:pt x="251" y="944"/>
                    <a:pt x="360" y="1327"/>
                  </a:cubicBezTo>
                  <a:cubicBezTo>
                    <a:pt x="381" y="1398"/>
                    <a:pt x="437" y="1428"/>
                    <a:pt x="495" y="1428"/>
                  </a:cubicBezTo>
                  <a:cubicBezTo>
                    <a:pt x="582" y="1428"/>
                    <a:pt x="671" y="1358"/>
                    <a:pt x="639" y="1249"/>
                  </a:cubicBezTo>
                  <a:cubicBezTo>
                    <a:pt x="530" y="867"/>
                    <a:pt x="420" y="485"/>
                    <a:pt x="311" y="103"/>
                  </a:cubicBezTo>
                  <a:cubicBezTo>
                    <a:pt x="290" y="32"/>
                    <a:pt x="234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9098375" y="3627000"/>
              <a:ext cx="30625" cy="39725"/>
            </a:xfrm>
            <a:custGeom>
              <a:avLst/>
              <a:gdLst/>
              <a:ahLst/>
              <a:cxnLst/>
              <a:rect l="l" t="t" r="r" b="b"/>
              <a:pathLst>
                <a:path w="1225" h="1589" extrusionOk="0">
                  <a:moveTo>
                    <a:pt x="204" y="0"/>
                  </a:moveTo>
                  <a:cubicBezTo>
                    <a:pt x="98" y="0"/>
                    <a:pt x="1" y="145"/>
                    <a:pt x="95" y="252"/>
                  </a:cubicBezTo>
                  <a:cubicBezTo>
                    <a:pt x="433" y="632"/>
                    <a:pt x="706" y="1053"/>
                    <a:pt x="921" y="1514"/>
                  </a:cubicBezTo>
                  <a:cubicBezTo>
                    <a:pt x="946" y="1567"/>
                    <a:pt x="987" y="1589"/>
                    <a:pt x="1030" y="1589"/>
                  </a:cubicBezTo>
                  <a:cubicBezTo>
                    <a:pt x="1124" y="1589"/>
                    <a:pt x="1225" y="1483"/>
                    <a:pt x="1171" y="1368"/>
                  </a:cubicBezTo>
                  <a:cubicBezTo>
                    <a:pt x="945" y="885"/>
                    <a:pt x="653" y="446"/>
                    <a:pt x="299" y="46"/>
                  </a:cubicBezTo>
                  <a:cubicBezTo>
                    <a:pt x="270" y="14"/>
                    <a:pt x="236" y="0"/>
                    <a:pt x="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9246225" y="3589475"/>
              <a:ext cx="48775" cy="70925"/>
            </a:xfrm>
            <a:custGeom>
              <a:avLst/>
              <a:gdLst/>
              <a:ahLst/>
              <a:cxnLst/>
              <a:rect l="l" t="t" r="r" b="b"/>
              <a:pathLst>
                <a:path w="1951" h="2837" extrusionOk="0">
                  <a:moveTo>
                    <a:pt x="198" y="0"/>
                  </a:moveTo>
                  <a:cubicBezTo>
                    <a:pt x="97" y="0"/>
                    <a:pt x="1" y="145"/>
                    <a:pt x="87" y="255"/>
                  </a:cubicBezTo>
                  <a:cubicBezTo>
                    <a:pt x="694" y="1036"/>
                    <a:pt x="1212" y="1873"/>
                    <a:pt x="1645" y="2762"/>
                  </a:cubicBezTo>
                  <a:cubicBezTo>
                    <a:pt x="1670" y="2815"/>
                    <a:pt x="1712" y="2836"/>
                    <a:pt x="1756" y="2836"/>
                  </a:cubicBezTo>
                  <a:cubicBezTo>
                    <a:pt x="1850" y="2836"/>
                    <a:pt x="1950" y="2732"/>
                    <a:pt x="1894" y="2617"/>
                  </a:cubicBezTo>
                  <a:cubicBezTo>
                    <a:pt x="1450" y="1704"/>
                    <a:pt x="915" y="851"/>
                    <a:pt x="291" y="50"/>
                  </a:cubicBezTo>
                  <a:cubicBezTo>
                    <a:pt x="263" y="15"/>
                    <a:pt x="231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9279475" y="3612250"/>
              <a:ext cx="24550" cy="36075"/>
            </a:xfrm>
            <a:custGeom>
              <a:avLst/>
              <a:gdLst/>
              <a:ahLst/>
              <a:cxnLst/>
              <a:rect l="l" t="t" r="r" b="b"/>
              <a:pathLst>
                <a:path w="982" h="1443" extrusionOk="0">
                  <a:moveTo>
                    <a:pt x="199" y="1"/>
                  </a:moveTo>
                  <a:cubicBezTo>
                    <a:pt x="102" y="1"/>
                    <a:pt x="1" y="106"/>
                    <a:pt x="62" y="219"/>
                  </a:cubicBezTo>
                  <a:cubicBezTo>
                    <a:pt x="264" y="603"/>
                    <a:pt x="468" y="987"/>
                    <a:pt x="670" y="1371"/>
                  </a:cubicBezTo>
                  <a:cubicBezTo>
                    <a:pt x="697" y="1422"/>
                    <a:pt x="740" y="1443"/>
                    <a:pt x="783" y="1443"/>
                  </a:cubicBezTo>
                  <a:cubicBezTo>
                    <a:pt x="881" y="1443"/>
                    <a:pt x="981" y="1337"/>
                    <a:pt x="921" y="1224"/>
                  </a:cubicBezTo>
                  <a:cubicBezTo>
                    <a:pt x="717" y="840"/>
                    <a:pt x="514" y="456"/>
                    <a:pt x="311" y="72"/>
                  </a:cubicBezTo>
                  <a:cubicBezTo>
                    <a:pt x="285" y="22"/>
                    <a:pt x="242" y="1"/>
                    <a:pt x="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9012600" y="4692850"/>
              <a:ext cx="94750" cy="93575"/>
            </a:xfrm>
            <a:custGeom>
              <a:avLst/>
              <a:gdLst/>
              <a:ahLst/>
              <a:cxnLst/>
              <a:rect l="l" t="t" r="r" b="b"/>
              <a:pathLst>
                <a:path w="3790" h="3743" extrusionOk="0">
                  <a:moveTo>
                    <a:pt x="2149" y="557"/>
                  </a:moveTo>
                  <a:cubicBezTo>
                    <a:pt x="2153" y="557"/>
                    <a:pt x="2157" y="557"/>
                    <a:pt x="2161" y="557"/>
                  </a:cubicBezTo>
                  <a:cubicBezTo>
                    <a:pt x="2869" y="560"/>
                    <a:pt x="3343" y="1086"/>
                    <a:pt x="3322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6" y="3281"/>
                    <a:pt x="2175" y="3281"/>
                    <a:pt x="2164" y="3281"/>
                  </a:cubicBezTo>
                  <a:cubicBezTo>
                    <a:pt x="1495" y="3281"/>
                    <a:pt x="573" y="2289"/>
                    <a:pt x="534" y="1513"/>
                  </a:cubicBezTo>
                  <a:cubicBezTo>
                    <a:pt x="512" y="1040"/>
                    <a:pt x="1327" y="557"/>
                    <a:pt x="2149" y="557"/>
                  </a:cubicBezTo>
                  <a:close/>
                  <a:moveTo>
                    <a:pt x="2356" y="1"/>
                  </a:moveTo>
                  <a:cubicBezTo>
                    <a:pt x="2347" y="1"/>
                    <a:pt x="2338" y="1"/>
                    <a:pt x="2329" y="1"/>
                  </a:cubicBezTo>
                  <a:cubicBezTo>
                    <a:pt x="1160" y="29"/>
                    <a:pt x="21" y="721"/>
                    <a:pt x="13" y="1408"/>
                  </a:cubicBezTo>
                  <a:cubicBezTo>
                    <a:pt x="0" y="2446"/>
                    <a:pt x="1112" y="3711"/>
                    <a:pt x="2065" y="3741"/>
                  </a:cubicBezTo>
                  <a:cubicBezTo>
                    <a:pt x="2079" y="3742"/>
                    <a:pt x="2092" y="3742"/>
                    <a:pt x="2106" y="3742"/>
                  </a:cubicBezTo>
                  <a:cubicBezTo>
                    <a:pt x="2988" y="3742"/>
                    <a:pt x="3779" y="2801"/>
                    <a:pt x="3785" y="1731"/>
                  </a:cubicBezTo>
                  <a:cubicBezTo>
                    <a:pt x="3790" y="824"/>
                    <a:pt x="3107" y="1"/>
                    <a:pt x="2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2"/>
            <p:cNvSpPr/>
            <p:nvPr/>
          </p:nvSpPr>
          <p:spPr>
            <a:xfrm>
              <a:off x="8365450" y="4855475"/>
              <a:ext cx="763475" cy="416800"/>
            </a:xfrm>
            <a:custGeom>
              <a:avLst/>
              <a:gdLst/>
              <a:ahLst/>
              <a:cxnLst/>
              <a:rect l="l" t="t" r="r" b="b"/>
              <a:pathLst>
                <a:path w="30539" h="16672" extrusionOk="0">
                  <a:moveTo>
                    <a:pt x="17453" y="374"/>
                  </a:moveTo>
                  <a:cubicBezTo>
                    <a:pt x="19542" y="374"/>
                    <a:pt x="21628" y="629"/>
                    <a:pt x="23697" y="1163"/>
                  </a:cubicBezTo>
                  <a:cubicBezTo>
                    <a:pt x="24528" y="1378"/>
                    <a:pt x="25300" y="1814"/>
                    <a:pt x="26101" y="2149"/>
                  </a:cubicBezTo>
                  <a:cubicBezTo>
                    <a:pt x="26430" y="2329"/>
                    <a:pt x="26758" y="2511"/>
                    <a:pt x="27087" y="2691"/>
                  </a:cubicBezTo>
                  <a:cubicBezTo>
                    <a:pt x="30538" y="4425"/>
                    <a:pt x="30222" y="7853"/>
                    <a:pt x="28208" y="9614"/>
                  </a:cubicBezTo>
                  <a:cubicBezTo>
                    <a:pt x="27133" y="10553"/>
                    <a:pt x="25909" y="10919"/>
                    <a:pt x="24604" y="10919"/>
                  </a:cubicBezTo>
                  <a:cubicBezTo>
                    <a:pt x="24170" y="10919"/>
                    <a:pt x="23727" y="10879"/>
                    <a:pt x="23277" y="10805"/>
                  </a:cubicBezTo>
                  <a:cubicBezTo>
                    <a:pt x="22024" y="10598"/>
                    <a:pt x="20830" y="10187"/>
                    <a:pt x="19702" y="9589"/>
                  </a:cubicBezTo>
                  <a:cubicBezTo>
                    <a:pt x="19074" y="9254"/>
                    <a:pt x="18424" y="8955"/>
                    <a:pt x="17789" y="8633"/>
                  </a:cubicBezTo>
                  <a:cubicBezTo>
                    <a:pt x="16279" y="7864"/>
                    <a:pt x="14705" y="7560"/>
                    <a:pt x="13083" y="7560"/>
                  </a:cubicBezTo>
                  <a:cubicBezTo>
                    <a:pt x="12480" y="7560"/>
                    <a:pt x="11871" y="7602"/>
                    <a:pt x="11255" y="7677"/>
                  </a:cubicBezTo>
                  <a:cubicBezTo>
                    <a:pt x="9233" y="7927"/>
                    <a:pt x="7206" y="8169"/>
                    <a:pt x="5175" y="8303"/>
                  </a:cubicBezTo>
                  <a:cubicBezTo>
                    <a:pt x="5042" y="8312"/>
                    <a:pt x="4909" y="8316"/>
                    <a:pt x="4776" y="8316"/>
                  </a:cubicBezTo>
                  <a:cubicBezTo>
                    <a:pt x="3778" y="8316"/>
                    <a:pt x="2792" y="8071"/>
                    <a:pt x="1883" y="7597"/>
                  </a:cubicBezTo>
                  <a:cubicBezTo>
                    <a:pt x="370" y="6807"/>
                    <a:pt x="207" y="5332"/>
                    <a:pt x="1610" y="4359"/>
                  </a:cubicBezTo>
                  <a:cubicBezTo>
                    <a:pt x="2636" y="3648"/>
                    <a:pt x="3733" y="2992"/>
                    <a:pt x="4966" y="2675"/>
                  </a:cubicBezTo>
                  <a:cubicBezTo>
                    <a:pt x="7413" y="2048"/>
                    <a:pt x="9847" y="1348"/>
                    <a:pt x="12324" y="873"/>
                  </a:cubicBezTo>
                  <a:cubicBezTo>
                    <a:pt x="14032" y="545"/>
                    <a:pt x="15744" y="374"/>
                    <a:pt x="17453" y="374"/>
                  </a:cubicBezTo>
                  <a:close/>
                  <a:moveTo>
                    <a:pt x="493" y="7137"/>
                  </a:moveTo>
                  <a:lnTo>
                    <a:pt x="493" y="7137"/>
                  </a:lnTo>
                  <a:cubicBezTo>
                    <a:pt x="858" y="7393"/>
                    <a:pt x="1171" y="7640"/>
                    <a:pt x="1509" y="7840"/>
                  </a:cubicBezTo>
                  <a:cubicBezTo>
                    <a:pt x="2497" y="8425"/>
                    <a:pt x="3592" y="8699"/>
                    <a:pt x="4708" y="8699"/>
                  </a:cubicBezTo>
                  <a:cubicBezTo>
                    <a:pt x="4792" y="8699"/>
                    <a:pt x="4876" y="8698"/>
                    <a:pt x="4960" y="8695"/>
                  </a:cubicBezTo>
                  <a:cubicBezTo>
                    <a:pt x="6671" y="8632"/>
                    <a:pt x="8383" y="8455"/>
                    <a:pt x="10084" y="8248"/>
                  </a:cubicBezTo>
                  <a:cubicBezTo>
                    <a:pt x="11115" y="8123"/>
                    <a:pt x="12144" y="7968"/>
                    <a:pt x="13173" y="7968"/>
                  </a:cubicBezTo>
                  <a:cubicBezTo>
                    <a:pt x="13754" y="7968"/>
                    <a:pt x="14335" y="8018"/>
                    <a:pt x="14916" y="8150"/>
                  </a:cubicBezTo>
                  <a:cubicBezTo>
                    <a:pt x="15670" y="8320"/>
                    <a:pt x="16425" y="8535"/>
                    <a:pt x="17135" y="8835"/>
                  </a:cubicBezTo>
                  <a:cubicBezTo>
                    <a:pt x="18090" y="9237"/>
                    <a:pt x="18995" y="9753"/>
                    <a:pt x="19933" y="10197"/>
                  </a:cubicBezTo>
                  <a:cubicBezTo>
                    <a:pt x="21383" y="10884"/>
                    <a:pt x="22899" y="11325"/>
                    <a:pt x="24520" y="11331"/>
                  </a:cubicBezTo>
                  <a:cubicBezTo>
                    <a:pt x="24532" y="11331"/>
                    <a:pt x="24543" y="11331"/>
                    <a:pt x="24555" y="11331"/>
                  </a:cubicBezTo>
                  <a:cubicBezTo>
                    <a:pt x="26358" y="11331"/>
                    <a:pt x="27892" y="10720"/>
                    <a:pt x="29076" y="9323"/>
                  </a:cubicBezTo>
                  <a:cubicBezTo>
                    <a:pt x="29155" y="9230"/>
                    <a:pt x="29166" y="9080"/>
                    <a:pt x="29208" y="8957"/>
                  </a:cubicBezTo>
                  <a:cubicBezTo>
                    <a:pt x="29297" y="9009"/>
                    <a:pt x="29385" y="9063"/>
                    <a:pt x="29474" y="9116"/>
                  </a:cubicBezTo>
                  <a:cubicBezTo>
                    <a:pt x="29474" y="9358"/>
                    <a:pt x="29486" y="9600"/>
                    <a:pt x="29470" y="9840"/>
                  </a:cubicBezTo>
                  <a:cubicBezTo>
                    <a:pt x="29410" y="10811"/>
                    <a:pt x="29289" y="11781"/>
                    <a:pt x="29290" y="12751"/>
                  </a:cubicBezTo>
                  <a:cubicBezTo>
                    <a:pt x="29290" y="13486"/>
                    <a:pt x="28976" y="13955"/>
                    <a:pt x="28412" y="14356"/>
                  </a:cubicBezTo>
                  <a:cubicBezTo>
                    <a:pt x="26640" y="15612"/>
                    <a:pt x="24687" y="16105"/>
                    <a:pt x="22615" y="16105"/>
                  </a:cubicBezTo>
                  <a:cubicBezTo>
                    <a:pt x="22210" y="16105"/>
                    <a:pt x="21800" y="16086"/>
                    <a:pt x="21386" y="16051"/>
                  </a:cubicBezTo>
                  <a:cubicBezTo>
                    <a:pt x="18903" y="15838"/>
                    <a:pt x="16505" y="15195"/>
                    <a:pt x="14289" y="14117"/>
                  </a:cubicBezTo>
                  <a:cubicBezTo>
                    <a:pt x="11223" y="12627"/>
                    <a:pt x="8016" y="12081"/>
                    <a:pt x="4673" y="12081"/>
                  </a:cubicBezTo>
                  <a:cubicBezTo>
                    <a:pt x="4610" y="12081"/>
                    <a:pt x="4548" y="12081"/>
                    <a:pt x="4486" y="12081"/>
                  </a:cubicBezTo>
                  <a:cubicBezTo>
                    <a:pt x="4472" y="12081"/>
                    <a:pt x="4458" y="12081"/>
                    <a:pt x="4443" y="12081"/>
                  </a:cubicBezTo>
                  <a:cubicBezTo>
                    <a:pt x="3568" y="12081"/>
                    <a:pt x="2729" y="11938"/>
                    <a:pt x="1938" y="11552"/>
                  </a:cubicBezTo>
                  <a:cubicBezTo>
                    <a:pt x="1463" y="11320"/>
                    <a:pt x="1054" y="11025"/>
                    <a:pt x="888" y="10325"/>
                  </a:cubicBezTo>
                  <a:lnTo>
                    <a:pt x="888" y="10325"/>
                  </a:lnTo>
                  <a:cubicBezTo>
                    <a:pt x="1681" y="10511"/>
                    <a:pt x="2390" y="10677"/>
                    <a:pt x="3099" y="10845"/>
                  </a:cubicBezTo>
                  <a:cubicBezTo>
                    <a:pt x="3118" y="10766"/>
                    <a:pt x="3137" y="10687"/>
                    <a:pt x="3156" y="10608"/>
                  </a:cubicBezTo>
                  <a:cubicBezTo>
                    <a:pt x="2548" y="10435"/>
                    <a:pt x="1938" y="10270"/>
                    <a:pt x="1332" y="10086"/>
                  </a:cubicBezTo>
                  <a:cubicBezTo>
                    <a:pt x="951" y="9973"/>
                    <a:pt x="954" y="9960"/>
                    <a:pt x="795" y="9319"/>
                  </a:cubicBezTo>
                  <a:lnTo>
                    <a:pt x="795" y="9319"/>
                  </a:lnTo>
                  <a:cubicBezTo>
                    <a:pt x="1450" y="9439"/>
                    <a:pt x="2063" y="9552"/>
                    <a:pt x="2788" y="9687"/>
                  </a:cubicBezTo>
                  <a:cubicBezTo>
                    <a:pt x="2005" y="9355"/>
                    <a:pt x="1335" y="9075"/>
                    <a:pt x="671" y="8780"/>
                  </a:cubicBezTo>
                  <a:cubicBezTo>
                    <a:pt x="638" y="8764"/>
                    <a:pt x="667" y="8606"/>
                    <a:pt x="667" y="8423"/>
                  </a:cubicBezTo>
                  <a:lnTo>
                    <a:pt x="667" y="8423"/>
                  </a:lnTo>
                  <a:cubicBezTo>
                    <a:pt x="1343" y="8600"/>
                    <a:pt x="1981" y="8766"/>
                    <a:pt x="2621" y="8933"/>
                  </a:cubicBezTo>
                  <a:cubicBezTo>
                    <a:pt x="2636" y="8886"/>
                    <a:pt x="2652" y="8838"/>
                    <a:pt x="2666" y="8791"/>
                  </a:cubicBezTo>
                  <a:cubicBezTo>
                    <a:pt x="2193" y="8639"/>
                    <a:pt x="1717" y="8491"/>
                    <a:pt x="1245" y="8335"/>
                  </a:cubicBezTo>
                  <a:cubicBezTo>
                    <a:pt x="761" y="8172"/>
                    <a:pt x="510" y="7774"/>
                    <a:pt x="493" y="7137"/>
                  </a:cubicBezTo>
                  <a:close/>
                  <a:moveTo>
                    <a:pt x="17661" y="1"/>
                  </a:moveTo>
                  <a:cubicBezTo>
                    <a:pt x="14245" y="67"/>
                    <a:pt x="11076" y="550"/>
                    <a:pt x="7985" y="1474"/>
                  </a:cubicBezTo>
                  <a:cubicBezTo>
                    <a:pt x="5862" y="2111"/>
                    <a:pt x="3628" y="2435"/>
                    <a:pt x="1752" y="3798"/>
                  </a:cubicBezTo>
                  <a:cubicBezTo>
                    <a:pt x="697" y="4564"/>
                    <a:pt x="0" y="5458"/>
                    <a:pt x="74" y="6777"/>
                  </a:cubicBezTo>
                  <a:cubicBezTo>
                    <a:pt x="139" y="7907"/>
                    <a:pt x="360" y="9026"/>
                    <a:pt x="441" y="10156"/>
                  </a:cubicBezTo>
                  <a:cubicBezTo>
                    <a:pt x="501" y="11004"/>
                    <a:pt x="938" y="11555"/>
                    <a:pt x="1641" y="11901"/>
                  </a:cubicBezTo>
                  <a:cubicBezTo>
                    <a:pt x="2159" y="12156"/>
                    <a:pt x="2720" y="12389"/>
                    <a:pt x="3284" y="12465"/>
                  </a:cubicBezTo>
                  <a:cubicBezTo>
                    <a:pt x="4342" y="12604"/>
                    <a:pt x="5415" y="12667"/>
                    <a:pt x="6484" y="12683"/>
                  </a:cubicBezTo>
                  <a:cubicBezTo>
                    <a:pt x="8727" y="12716"/>
                    <a:pt x="10838" y="13249"/>
                    <a:pt x="12891" y="14138"/>
                  </a:cubicBezTo>
                  <a:cubicBezTo>
                    <a:pt x="14376" y="14779"/>
                    <a:pt x="15897" y="15364"/>
                    <a:pt x="17442" y="15842"/>
                  </a:cubicBezTo>
                  <a:cubicBezTo>
                    <a:pt x="19065" y="16345"/>
                    <a:pt x="20723" y="16672"/>
                    <a:pt x="22411" y="16672"/>
                  </a:cubicBezTo>
                  <a:cubicBezTo>
                    <a:pt x="22991" y="16672"/>
                    <a:pt x="23575" y="16633"/>
                    <a:pt x="24163" y="16550"/>
                  </a:cubicBezTo>
                  <a:cubicBezTo>
                    <a:pt x="25823" y="16316"/>
                    <a:pt x="27393" y="15838"/>
                    <a:pt x="28720" y="14749"/>
                  </a:cubicBezTo>
                  <a:cubicBezTo>
                    <a:pt x="29295" y="14277"/>
                    <a:pt x="29620" y="13726"/>
                    <a:pt x="29649" y="12923"/>
                  </a:cubicBezTo>
                  <a:cubicBezTo>
                    <a:pt x="29717" y="11045"/>
                    <a:pt x="29799" y="9158"/>
                    <a:pt x="30049" y="7297"/>
                  </a:cubicBezTo>
                  <a:cubicBezTo>
                    <a:pt x="30303" y="5400"/>
                    <a:pt x="29598" y="3970"/>
                    <a:pt x="28183" y="2876"/>
                  </a:cubicBezTo>
                  <a:cubicBezTo>
                    <a:pt x="27373" y="2250"/>
                    <a:pt x="26427" y="1771"/>
                    <a:pt x="25484" y="1358"/>
                  </a:cubicBezTo>
                  <a:cubicBezTo>
                    <a:pt x="22936" y="238"/>
                    <a:pt x="20203" y="118"/>
                    <a:pt x="17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2"/>
            <p:cNvSpPr/>
            <p:nvPr/>
          </p:nvSpPr>
          <p:spPr>
            <a:xfrm>
              <a:off x="8383525" y="4873150"/>
              <a:ext cx="738000" cy="244900"/>
            </a:xfrm>
            <a:custGeom>
              <a:avLst/>
              <a:gdLst/>
              <a:ahLst/>
              <a:cxnLst/>
              <a:rect l="l" t="t" r="r" b="b"/>
              <a:pathLst>
                <a:path w="29520" h="9796" extrusionOk="0">
                  <a:moveTo>
                    <a:pt x="17559" y="235"/>
                  </a:moveTo>
                  <a:cubicBezTo>
                    <a:pt x="20229" y="360"/>
                    <a:pt x="22696" y="826"/>
                    <a:pt x="25075" y="1755"/>
                  </a:cubicBezTo>
                  <a:cubicBezTo>
                    <a:pt x="26351" y="2252"/>
                    <a:pt x="27244" y="3187"/>
                    <a:pt x="27923" y="4306"/>
                  </a:cubicBezTo>
                  <a:cubicBezTo>
                    <a:pt x="28828" y="5795"/>
                    <a:pt x="28003" y="8108"/>
                    <a:pt x="26285" y="8779"/>
                  </a:cubicBezTo>
                  <a:cubicBezTo>
                    <a:pt x="25265" y="9178"/>
                    <a:pt x="24236" y="9441"/>
                    <a:pt x="23201" y="9441"/>
                  </a:cubicBezTo>
                  <a:cubicBezTo>
                    <a:pt x="22291" y="9441"/>
                    <a:pt x="21378" y="9238"/>
                    <a:pt x="20461" y="8746"/>
                  </a:cubicBezTo>
                  <a:cubicBezTo>
                    <a:pt x="19006" y="7966"/>
                    <a:pt x="17513" y="7241"/>
                    <a:pt x="15981" y="6629"/>
                  </a:cubicBezTo>
                  <a:cubicBezTo>
                    <a:pt x="14810" y="6161"/>
                    <a:pt x="13608" y="5920"/>
                    <a:pt x="12382" y="5920"/>
                  </a:cubicBezTo>
                  <a:cubicBezTo>
                    <a:pt x="11651" y="5920"/>
                    <a:pt x="10911" y="6006"/>
                    <a:pt x="10164" y="6181"/>
                  </a:cubicBezTo>
                  <a:cubicBezTo>
                    <a:pt x="8748" y="6511"/>
                    <a:pt x="7311" y="6768"/>
                    <a:pt x="5872" y="6969"/>
                  </a:cubicBezTo>
                  <a:cubicBezTo>
                    <a:pt x="5532" y="7016"/>
                    <a:pt x="5192" y="7039"/>
                    <a:pt x="4852" y="7039"/>
                  </a:cubicBezTo>
                  <a:cubicBezTo>
                    <a:pt x="4029" y="7039"/>
                    <a:pt x="3209" y="6906"/>
                    <a:pt x="2405" y="6674"/>
                  </a:cubicBezTo>
                  <a:cubicBezTo>
                    <a:pt x="1830" y="6508"/>
                    <a:pt x="1327" y="6214"/>
                    <a:pt x="986" y="5707"/>
                  </a:cubicBezTo>
                  <a:cubicBezTo>
                    <a:pt x="591" y="5124"/>
                    <a:pt x="626" y="4678"/>
                    <a:pt x="1203" y="4277"/>
                  </a:cubicBezTo>
                  <a:cubicBezTo>
                    <a:pt x="1730" y="3911"/>
                    <a:pt x="2305" y="3573"/>
                    <a:pt x="2909" y="3363"/>
                  </a:cubicBezTo>
                  <a:cubicBezTo>
                    <a:pt x="7015" y="1932"/>
                    <a:pt x="11171" y="688"/>
                    <a:pt x="15548" y="388"/>
                  </a:cubicBezTo>
                  <a:cubicBezTo>
                    <a:pt x="16258" y="339"/>
                    <a:pt x="16968" y="281"/>
                    <a:pt x="17559" y="235"/>
                  </a:cubicBezTo>
                  <a:close/>
                  <a:moveTo>
                    <a:pt x="17337" y="0"/>
                  </a:moveTo>
                  <a:cubicBezTo>
                    <a:pt x="16644" y="0"/>
                    <a:pt x="15947" y="37"/>
                    <a:pt x="15245" y="112"/>
                  </a:cubicBezTo>
                  <a:cubicBezTo>
                    <a:pt x="11361" y="526"/>
                    <a:pt x="7594" y="1464"/>
                    <a:pt x="3896" y="2695"/>
                  </a:cubicBezTo>
                  <a:cubicBezTo>
                    <a:pt x="3038" y="2979"/>
                    <a:pt x="2185" y="3314"/>
                    <a:pt x="1392" y="3742"/>
                  </a:cubicBezTo>
                  <a:cubicBezTo>
                    <a:pt x="26" y="4481"/>
                    <a:pt x="1" y="5650"/>
                    <a:pt x="1280" y="6553"/>
                  </a:cubicBezTo>
                  <a:cubicBezTo>
                    <a:pt x="1962" y="7035"/>
                    <a:pt x="2755" y="7231"/>
                    <a:pt x="3570" y="7274"/>
                  </a:cubicBezTo>
                  <a:cubicBezTo>
                    <a:pt x="4045" y="7298"/>
                    <a:pt x="4519" y="7312"/>
                    <a:pt x="4992" y="7312"/>
                  </a:cubicBezTo>
                  <a:cubicBezTo>
                    <a:pt x="6559" y="7312"/>
                    <a:pt x="8111" y="7157"/>
                    <a:pt x="9638" y="6696"/>
                  </a:cubicBezTo>
                  <a:cubicBezTo>
                    <a:pt x="10545" y="6421"/>
                    <a:pt x="11444" y="6285"/>
                    <a:pt x="12334" y="6285"/>
                  </a:cubicBezTo>
                  <a:cubicBezTo>
                    <a:pt x="13666" y="6285"/>
                    <a:pt x="14977" y="6590"/>
                    <a:pt x="16266" y="7188"/>
                  </a:cubicBezTo>
                  <a:cubicBezTo>
                    <a:pt x="17559" y="7789"/>
                    <a:pt x="18896" y="8312"/>
                    <a:pt x="20139" y="9003"/>
                  </a:cubicBezTo>
                  <a:cubicBezTo>
                    <a:pt x="21145" y="9562"/>
                    <a:pt x="22152" y="9796"/>
                    <a:pt x="23157" y="9796"/>
                  </a:cubicBezTo>
                  <a:cubicBezTo>
                    <a:pt x="24219" y="9796"/>
                    <a:pt x="25278" y="9534"/>
                    <a:pt x="26331" y="9119"/>
                  </a:cubicBezTo>
                  <a:cubicBezTo>
                    <a:pt x="28465" y="8277"/>
                    <a:pt x="29520" y="5247"/>
                    <a:pt x="27637" y="3298"/>
                  </a:cubicBezTo>
                  <a:cubicBezTo>
                    <a:pt x="27212" y="2860"/>
                    <a:pt x="26787" y="2423"/>
                    <a:pt x="26364" y="1984"/>
                  </a:cubicBezTo>
                  <a:cubicBezTo>
                    <a:pt x="26035" y="1804"/>
                    <a:pt x="25707" y="1622"/>
                    <a:pt x="25378" y="1442"/>
                  </a:cubicBezTo>
                  <a:cubicBezTo>
                    <a:pt x="25004" y="1346"/>
                    <a:pt x="24623" y="1267"/>
                    <a:pt x="24255" y="1148"/>
                  </a:cubicBezTo>
                  <a:cubicBezTo>
                    <a:pt x="21989" y="417"/>
                    <a:pt x="19686" y="0"/>
                    <a:pt x="173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2"/>
            <p:cNvSpPr/>
            <p:nvPr/>
          </p:nvSpPr>
          <p:spPr>
            <a:xfrm>
              <a:off x="8807950" y="4925975"/>
              <a:ext cx="195775" cy="79625"/>
            </a:xfrm>
            <a:custGeom>
              <a:avLst/>
              <a:gdLst/>
              <a:ahLst/>
              <a:cxnLst/>
              <a:rect l="l" t="t" r="r" b="b"/>
              <a:pathLst>
                <a:path w="7831" h="3185" extrusionOk="0">
                  <a:moveTo>
                    <a:pt x="3866" y="424"/>
                  </a:moveTo>
                  <a:cubicBezTo>
                    <a:pt x="4774" y="424"/>
                    <a:pt x="5676" y="502"/>
                    <a:pt x="6564" y="681"/>
                  </a:cubicBezTo>
                  <a:cubicBezTo>
                    <a:pt x="6747" y="951"/>
                    <a:pt x="6926" y="1180"/>
                    <a:pt x="7070" y="1430"/>
                  </a:cubicBezTo>
                  <a:cubicBezTo>
                    <a:pt x="7348" y="1916"/>
                    <a:pt x="7229" y="2305"/>
                    <a:pt x="6700" y="2521"/>
                  </a:cubicBezTo>
                  <a:cubicBezTo>
                    <a:pt x="6376" y="2654"/>
                    <a:pt x="6018" y="2733"/>
                    <a:pt x="5667" y="2768"/>
                  </a:cubicBezTo>
                  <a:cubicBezTo>
                    <a:pt x="5383" y="2796"/>
                    <a:pt x="5100" y="2810"/>
                    <a:pt x="4818" y="2810"/>
                  </a:cubicBezTo>
                  <a:cubicBezTo>
                    <a:pt x="3869" y="2810"/>
                    <a:pt x="2935" y="2651"/>
                    <a:pt x="2028" y="2348"/>
                  </a:cubicBezTo>
                  <a:cubicBezTo>
                    <a:pt x="1611" y="2209"/>
                    <a:pt x="1217" y="1942"/>
                    <a:pt x="873" y="1660"/>
                  </a:cubicBezTo>
                  <a:cubicBezTo>
                    <a:pt x="535" y="1384"/>
                    <a:pt x="568" y="1087"/>
                    <a:pt x="957" y="891"/>
                  </a:cubicBezTo>
                  <a:cubicBezTo>
                    <a:pt x="1325" y="705"/>
                    <a:pt x="1738" y="550"/>
                    <a:pt x="2146" y="510"/>
                  </a:cubicBezTo>
                  <a:cubicBezTo>
                    <a:pt x="2720" y="455"/>
                    <a:pt x="3294" y="424"/>
                    <a:pt x="3866" y="424"/>
                  </a:cubicBezTo>
                  <a:close/>
                  <a:moveTo>
                    <a:pt x="3849" y="0"/>
                  </a:moveTo>
                  <a:cubicBezTo>
                    <a:pt x="3846" y="19"/>
                    <a:pt x="3844" y="38"/>
                    <a:pt x="3842" y="57"/>
                  </a:cubicBezTo>
                  <a:cubicBezTo>
                    <a:pt x="3648" y="57"/>
                    <a:pt x="3454" y="56"/>
                    <a:pt x="3260" y="56"/>
                  </a:cubicBezTo>
                  <a:cubicBezTo>
                    <a:pt x="3065" y="56"/>
                    <a:pt x="2871" y="57"/>
                    <a:pt x="2677" y="60"/>
                  </a:cubicBezTo>
                  <a:cubicBezTo>
                    <a:pt x="2514" y="62"/>
                    <a:pt x="2348" y="67"/>
                    <a:pt x="2192" y="103"/>
                  </a:cubicBezTo>
                  <a:cubicBezTo>
                    <a:pt x="1784" y="198"/>
                    <a:pt x="1358" y="258"/>
                    <a:pt x="980" y="427"/>
                  </a:cubicBezTo>
                  <a:cubicBezTo>
                    <a:pt x="102" y="818"/>
                    <a:pt x="1" y="1461"/>
                    <a:pt x="742" y="2054"/>
                  </a:cubicBezTo>
                  <a:cubicBezTo>
                    <a:pt x="1111" y="2351"/>
                    <a:pt x="1558" y="2600"/>
                    <a:pt x="2010" y="2741"/>
                  </a:cubicBezTo>
                  <a:cubicBezTo>
                    <a:pt x="2921" y="3025"/>
                    <a:pt x="3859" y="3185"/>
                    <a:pt x="4810" y="3185"/>
                  </a:cubicBezTo>
                  <a:cubicBezTo>
                    <a:pt x="5027" y="3185"/>
                    <a:pt x="5245" y="3176"/>
                    <a:pt x="5463" y="3159"/>
                  </a:cubicBezTo>
                  <a:cubicBezTo>
                    <a:pt x="5910" y="3125"/>
                    <a:pt x="6367" y="3036"/>
                    <a:pt x="6788" y="2886"/>
                  </a:cubicBezTo>
                  <a:cubicBezTo>
                    <a:pt x="7600" y="2599"/>
                    <a:pt x="7831" y="1915"/>
                    <a:pt x="7427" y="1171"/>
                  </a:cubicBezTo>
                  <a:cubicBezTo>
                    <a:pt x="7131" y="629"/>
                    <a:pt x="6733" y="269"/>
                    <a:pt x="6068" y="231"/>
                  </a:cubicBezTo>
                  <a:cubicBezTo>
                    <a:pt x="5326" y="188"/>
                    <a:pt x="4588" y="79"/>
                    <a:pt x="3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2"/>
            <p:cNvSpPr/>
            <p:nvPr/>
          </p:nvSpPr>
          <p:spPr>
            <a:xfrm>
              <a:off x="8507200" y="4922600"/>
              <a:ext cx="190125" cy="92875"/>
            </a:xfrm>
            <a:custGeom>
              <a:avLst/>
              <a:gdLst/>
              <a:ahLst/>
              <a:cxnLst/>
              <a:rect l="l" t="t" r="r" b="b"/>
              <a:pathLst>
                <a:path w="7605" h="3715" extrusionOk="0">
                  <a:moveTo>
                    <a:pt x="7388" y="0"/>
                  </a:moveTo>
                  <a:cubicBezTo>
                    <a:pt x="7366" y="0"/>
                    <a:pt x="7343" y="6"/>
                    <a:pt x="7319" y="18"/>
                  </a:cubicBezTo>
                  <a:cubicBezTo>
                    <a:pt x="4980" y="1260"/>
                    <a:pt x="2591" y="2396"/>
                    <a:pt x="151" y="3424"/>
                  </a:cubicBezTo>
                  <a:cubicBezTo>
                    <a:pt x="1" y="3487"/>
                    <a:pt x="43" y="3715"/>
                    <a:pt x="175" y="3715"/>
                  </a:cubicBezTo>
                  <a:cubicBezTo>
                    <a:pt x="191" y="3715"/>
                    <a:pt x="209" y="3711"/>
                    <a:pt x="228" y="3704"/>
                  </a:cubicBezTo>
                  <a:cubicBezTo>
                    <a:pt x="2691" y="2664"/>
                    <a:pt x="5103" y="1521"/>
                    <a:pt x="7464" y="268"/>
                  </a:cubicBezTo>
                  <a:cubicBezTo>
                    <a:pt x="7605" y="194"/>
                    <a:pt x="7519" y="0"/>
                    <a:pt x="7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2"/>
            <p:cNvSpPr/>
            <p:nvPr/>
          </p:nvSpPr>
          <p:spPr>
            <a:xfrm>
              <a:off x="8611000" y="4931650"/>
              <a:ext cx="168225" cy="66425"/>
            </a:xfrm>
            <a:custGeom>
              <a:avLst/>
              <a:gdLst/>
              <a:ahLst/>
              <a:cxnLst/>
              <a:rect l="l" t="t" r="r" b="b"/>
              <a:pathLst>
                <a:path w="6729" h="2657" extrusionOk="0">
                  <a:moveTo>
                    <a:pt x="6548" y="0"/>
                  </a:moveTo>
                  <a:cubicBezTo>
                    <a:pt x="6532" y="0"/>
                    <a:pt x="6515" y="3"/>
                    <a:pt x="6497" y="10"/>
                  </a:cubicBezTo>
                  <a:lnTo>
                    <a:pt x="156" y="2369"/>
                  </a:lnTo>
                  <a:cubicBezTo>
                    <a:pt x="1" y="2426"/>
                    <a:pt x="45" y="2657"/>
                    <a:pt x="182" y="2657"/>
                  </a:cubicBezTo>
                  <a:cubicBezTo>
                    <a:pt x="198" y="2657"/>
                    <a:pt x="215" y="2653"/>
                    <a:pt x="234" y="2647"/>
                  </a:cubicBezTo>
                  <a:lnTo>
                    <a:pt x="6574" y="288"/>
                  </a:lnTo>
                  <a:cubicBezTo>
                    <a:pt x="6728" y="230"/>
                    <a:pt x="6685" y="0"/>
                    <a:pt x="6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2"/>
            <p:cNvSpPr/>
            <p:nvPr/>
          </p:nvSpPr>
          <p:spPr>
            <a:xfrm>
              <a:off x="8606075" y="4947625"/>
              <a:ext cx="182175" cy="58700"/>
            </a:xfrm>
            <a:custGeom>
              <a:avLst/>
              <a:gdLst/>
              <a:ahLst/>
              <a:cxnLst/>
              <a:rect l="l" t="t" r="r" b="b"/>
              <a:pathLst>
                <a:path w="7287" h="2348" extrusionOk="0">
                  <a:moveTo>
                    <a:pt x="197" y="1"/>
                  </a:moveTo>
                  <a:cubicBezTo>
                    <a:pt x="51" y="1"/>
                    <a:pt x="1" y="237"/>
                    <a:pt x="164" y="286"/>
                  </a:cubicBezTo>
                  <a:cubicBezTo>
                    <a:pt x="2459" y="971"/>
                    <a:pt x="4752" y="1657"/>
                    <a:pt x="7046" y="2341"/>
                  </a:cubicBezTo>
                  <a:cubicBezTo>
                    <a:pt x="7062" y="2345"/>
                    <a:pt x="7076" y="2348"/>
                    <a:pt x="7090" y="2348"/>
                  </a:cubicBezTo>
                  <a:cubicBezTo>
                    <a:pt x="7236" y="2348"/>
                    <a:pt x="7286" y="2112"/>
                    <a:pt x="7123" y="2063"/>
                  </a:cubicBezTo>
                  <a:cubicBezTo>
                    <a:pt x="4828" y="1377"/>
                    <a:pt x="2535" y="692"/>
                    <a:pt x="241" y="8"/>
                  </a:cubicBezTo>
                  <a:cubicBezTo>
                    <a:pt x="226" y="3"/>
                    <a:pt x="211" y="1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>
              <a:off x="8652800" y="4919725"/>
              <a:ext cx="133200" cy="51150"/>
            </a:xfrm>
            <a:custGeom>
              <a:avLst/>
              <a:gdLst/>
              <a:ahLst/>
              <a:cxnLst/>
              <a:rect l="l" t="t" r="r" b="b"/>
              <a:pathLst>
                <a:path w="5328" h="2046" extrusionOk="0">
                  <a:moveTo>
                    <a:pt x="230" y="0"/>
                  </a:moveTo>
                  <a:cubicBezTo>
                    <a:pt x="92" y="0"/>
                    <a:pt x="1" y="197"/>
                    <a:pt x="148" y="264"/>
                  </a:cubicBezTo>
                  <a:cubicBezTo>
                    <a:pt x="1746" y="989"/>
                    <a:pt x="3391" y="1582"/>
                    <a:pt x="5085" y="2040"/>
                  </a:cubicBezTo>
                  <a:cubicBezTo>
                    <a:pt x="5099" y="2044"/>
                    <a:pt x="5113" y="2045"/>
                    <a:pt x="5126" y="2045"/>
                  </a:cubicBezTo>
                  <a:cubicBezTo>
                    <a:pt x="5276" y="2045"/>
                    <a:pt x="5327" y="1805"/>
                    <a:pt x="5161" y="1760"/>
                  </a:cubicBezTo>
                  <a:cubicBezTo>
                    <a:pt x="3490" y="1310"/>
                    <a:pt x="1871" y="730"/>
                    <a:pt x="295" y="15"/>
                  </a:cubicBezTo>
                  <a:cubicBezTo>
                    <a:pt x="272" y="5"/>
                    <a:pt x="250" y="0"/>
                    <a:pt x="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2"/>
            <p:cNvSpPr/>
            <p:nvPr/>
          </p:nvSpPr>
          <p:spPr>
            <a:xfrm>
              <a:off x="8668000" y="5077900"/>
              <a:ext cx="7250" cy="73825"/>
            </a:xfrm>
            <a:custGeom>
              <a:avLst/>
              <a:gdLst/>
              <a:ahLst/>
              <a:cxnLst/>
              <a:rect l="l" t="t" r="r" b="b"/>
              <a:pathLst>
                <a:path w="290" h="2953" extrusionOk="0">
                  <a:moveTo>
                    <a:pt x="145" y="1"/>
                  </a:moveTo>
                  <a:cubicBezTo>
                    <a:pt x="73" y="1"/>
                    <a:pt x="1" y="47"/>
                    <a:pt x="1" y="140"/>
                  </a:cubicBezTo>
                  <a:lnTo>
                    <a:pt x="1" y="2813"/>
                  </a:lnTo>
                  <a:cubicBezTo>
                    <a:pt x="1" y="2906"/>
                    <a:pt x="73" y="2953"/>
                    <a:pt x="145" y="2953"/>
                  </a:cubicBezTo>
                  <a:cubicBezTo>
                    <a:pt x="218" y="2953"/>
                    <a:pt x="290" y="2906"/>
                    <a:pt x="290" y="2813"/>
                  </a:cubicBezTo>
                  <a:lnTo>
                    <a:pt x="290" y="140"/>
                  </a:lnTo>
                  <a:cubicBezTo>
                    <a:pt x="290" y="47"/>
                    <a:pt x="218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8685375" y="5077975"/>
              <a:ext cx="10425" cy="71500"/>
            </a:xfrm>
            <a:custGeom>
              <a:avLst/>
              <a:gdLst/>
              <a:ahLst/>
              <a:cxnLst/>
              <a:rect l="l" t="t" r="r" b="b"/>
              <a:pathLst>
                <a:path w="417" h="2860" extrusionOk="0">
                  <a:moveTo>
                    <a:pt x="140" y="0"/>
                  </a:moveTo>
                  <a:cubicBezTo>
                    <a:pt x="68" y="0"/>
                    <a:pt x="1" y="46"/>
                    <a:pt x="10" y="139"/>
                  </a:cubicBezTo>
                  <a:cubicBezTo>
                    <a:pt x="96" y="998"/>
                    <a:pt x="127" y="1858"/>
                    <a:pt x="107" y="2720"/>
                  </a:cubicBezTo>
                  <a:cubicBezTo>
                    <a:pt x="104" y="2813"/>
                    <a:pt x="175" y="2860"/>
                    <a:pt x="248" y="2860"/>
                  </a:cubicBezTo>
                  <a:cubicBezTo>
                    <a:pt x="320" y="2860"/>
                    <a:pt x="393" y="2813"/>
                    <a:pt x="396" y="2720"/>
                  </a:cubicBezTo>
                  <a:cubicBezTo>
                    <a:pt x="416" y="1858"/>
                    <a:pt x="385" y="998"/>
                    <a:pt x="299" y="139"/>
                  </a:cubicBezTo>
                  <a:cubicBezTo>
                    <a:pt x="290" y="47"/>
                    <a:pt x="212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8698900" y="5071275"/>
              <a:ext cx="12725" cy="107150"/>
            </a:xfrm>
            <a:custGeom>
              <a:avLst/>
              <a:gdLst/>
              <a:ahLst/>
              <a:cxnLst/>
              <a:rect l="l" t="t" r="r" b="b"/>
              <a:pathLst>
                <a:path w="509" h="4286" extrusionOk="0">
                  <a:moveTo>
                    <a:pt x="367" y="1"/>
                  </a:moveTo>
                  <a:cubicBezTo>
                    <a:pt x="295" y="1"/>
                    <a:pt x="220" y="48"/>
                    <a:pt x="215" y="140"/>
                  </a:cubicBezTo>
                  <a:lnTo>
                    <a:pt x="5" y="4146"/>
                  </a:lnTo>
                  <a:cubicBezTo>
                    <a:pt x="0" y="4239"/>
                    <a:pt x="70" y="4286"/>
                    <a:pt x="142" y="4286"/>
                  </a:cubicBezTo>
                  <a:cubicBezTo>
                    <a:pt x="215" y="4286"/>
                    <a:pt x="289" y="4239"/>
                    <a:pt x="294" y="4146"/>
                  </a:cubicBezTo>
                  <a:lnTo>
                    <a:pt x="504" y="140"/>
                  </a:lnTo>
                  <a:cubicBezTo>
                    <a:pt x="509" y="47"/>
                    <a:pt x="439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8729775" y="5089075"/>
              <a:ext cx="10400" cy="107175"/>
            </a:xfrm>
            <a:custGeom>
              <a:avLst/>
              <a:gdLst/>
              <a:ahLst/>
              <a:cxnLst/>
              <a:rect l="l" t="t" r="r" b="b"/>
              <a:pathLst>
                <a:path w="416" h="4287" extrusionOk="0">
                  <a:moveTo>
                    <a:pt x="274" y="1"/>
                  </a:moveTo>
                  <a:cubicBezTo>
                    <a:pt x="202" y="1"/>
                    <a:pt x="127" y="47"/>
                    <a:pt x="120" y="141"/>
                  </a:cubicBezTo>
                  <a:cubicBezTo>
                    <a:pt x="34" y="1475"/>
                    <a:pt x="0" y="2810"/>
                    <a:pt x="22" y="4146"/>
                  </a:cubicBezTo>
                  <a:cubicBezTo>
                    <a:pt x="24" y="4240"/>
                    <a:pt x="98" y="4287"/>
                    <a:pt x="171" y="4287"/>
                  </a:cubicBezTo>
                  <a:cubicBezTo>
                    <a:pt x="243" y="4287"/>
                    <a:pt x="315" y="4240"/>
                    <a:pt x="313" y="4146"/>
                  </a:cubicBezTo>
                  <a:cubicBezTo>
                    <a:pt x="289" y="2810"/>
                    <a:pt x="323" y="1475"/>
                    <a:pt x="409" y="141"/>
                  </a:cubicBezTo>
                  <a:cubicBezTo>
                    <a:pt x="416" y="47"/>
                    <a:pt x="347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2"/>
            <p:cNvSpPr/>
            <p:nvPr/>
          </p:nvSpPr>
          <p:spPr>
            <a:xfrm>
              <a:off x="8768200" y="5115775"/>
              <a:ext cx="7250" cy="62650"/>
            </a:xfrm>
            <a:custGeom>
              <a:avLst/>
              <a:gdLst/>
              <a:ahLst/>
              <a:cxnLst/>
              <a:rect l="l" t="t" r="r" b="b"/>
              <a:pathLst>
                <a:path w="290" h="2506" extrusionOk="0">
                  <a:moveTo>
                    <a:pt x="145" y="1"/>
                  </a:moveTo>
                  <a:cubicBezTo>
                    <a:pt x="73" y="1"/>
                    <a:pt x="0" y="47"/>
                    <a:pt x="0" y="140"/>
                  </a:cubicBezTo>
                  <a:lnTo>
                    <a:pt x="0" y="2366"/>
                  </a:lnTo>
                  <a:cubicBezTo>
                    <a:pt x="0" y="2459"/>
                    <a:pt x="73" y="2506"/>
                    <a:pt x="145" y="2506"/>
                  </a:cubicBezTo>
                  <a:cubicBezTo>
                    <a:pt x="217" y="2506"/>
                    <a:pt x="289" y="2459"/>
                    <a:pt x="289" y="2366"/>
                  </a:cubicBezTo>
                  <a:lnTo>
                    <a:pt x="289" y="140"/>
                  </a:lnTo>
                  <a:cubicBezTo>
                    <a:pt x="289" y="47"/>
                    <a:pt x="217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8801200" y="5102425"/>
              <a:ext cx="9025" cy="140600"/>
            </a:xfrm>
            <a:custGeom>
              <a:avLst/>
              <a:gdLst/>
              <a:ahLst/>
              <a:cxnLst/>
              <a:rect l="l" t="t" r="r" b="b"/>
              <a:pathLst>
                <a:path w="361" h="5624" extrusionOk="0">
                  <a:moveTo>
                    <a:pt x="187" y="1"/>
                  </a:moveTo>
                  <a:cubicBezTo>
                    <a:pt x="115" y="1"/>
                    <a:pt x="41" y="47"/>
                    <a:pt x="39" y="140"/>
                  </a:cubicBezTo>
                  <a:cubicBezTo>
                    <a:pt x="1" y="1922"/>
                    <a:pt x="10" y="3704"/>
                    <a:pt x="67" y="5484"/>
                  </a:cubicBezTo>
                  <a:cubicBezTo>
                    <a:pt x="70" y="5577"/>
                    <a:pt x="144" y="5624"/>
                    <a:pt x="217" y="5624"/>
                  </a:cubicBezTo>
                  <a:cubicBezTo>
                    <a:pt x="289" y="5624"/>
                    <a:pt x="360" y="5577"/>
                    <a:pt x="358" y="5484"/>
                  </a:cubicBezTo>
                  <a:cubicBezTo>
                    <a:pt x="299" y="3704"/>
                    <a:pt x="290" y="1922"/>
                    <a:pt x="329" y="140"/>
                  </a:cubicBezTo>
                  <a:cubicBezTo>
                    <a:pt x="331" y="47"/>
                    <a:pt x="259" y="1"/>
                    <a:pt x="1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2"/>
            <p:cNvSpPr/>
            <p:nvPr/>
          </p:nvSpPr>
          <p:spPr>
            <a:xfrm>
              <a:off x="8538850" y="5084600"/>
              <a:ext cx="7275" cy="42625"/>
            </a:xfrm>
            <a:custGeom>
              <a:avLst/>
              <a:gdLst/>
              <a:ahLst/>
              <a:cxnLst/>
              <a:rect l="l" t="t" r="r" b="b"/>
              <a:pathLst>
                <a:path w="291" h="1705" extrusionOk="0">
                  <a:moveTo>
                    <a:pt x="145" y="0"/>
                  </a:moveTo>
                  <a:cubicBezTo>
                    <a:pt x="72" y="0"/>
                    <a:pt x="0" y="46"/>
                    <a:pt x="0" y="139"/>
                  </a:cubicBezTo>
                  <a:lnTo>
                    <a:pt x="0" y="1566"/>
                  </a:lnTo>
                  <a:cubicBezTo>
                    <a:pt x="0" y="1658"/>
                    <a:pt x="73" y="1705"/>
                    <a:pt x="146" y="1705"/>
                  </a:cubicBezTo>
                  <a:cubicBezTo>
                    <a:pt x="218" y="1705"/>
                    <a:pt x="291" y="1659"/>
                    <a:pt x="291" y="1566"/>
                  </a:cubicBezTo>
                  <a:lnTo>
                    <a:pt x="291" y="139"/>
                  </a:lnTo>
                  <a:cubicBezTo>
                    <a:pt x="291" y="47"/>
                    <a:pt x="218" y="0"/>
                    <a:pt x="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2"/>
            <p:cNvSpPr/>
            <p:nvPr/>
          </p:nvSpPr>
          <p:spPr>
            <a:xfrm>
              <a:off x="9067150" y="5126900"/>
              <a:ext cx="8225" cy="80475"/>
            </a:xfrm>
            <a:custGeom>
              <a:avLst/>
              <a:gdLst/>
              <a:ahLst/>
              <a:cxnLst/>
              <a:rect l="l" t="t" r="r" b="b"/>
              <a:pathLst>
                <a:path w="329" h="3219" extrusionOk="0">
                  <a:moveTo>
                    <a:pt x="184" y="1"/>
                  </a:moveTo>
                  <a:cubicBezTo>
                    <a:pt x="112" y="1"/>
                    <a:pt x="38" y="48"/>
                    <a:pt x="38" y="141"/>
                  </a:cubicBezTo>
                  <a:cubicBezTo>
                    <a:pt x="27" y="1120"/>
                    <a:pt x="14" y="2099"/>
                    <a:pt x="1" y="3079"/>
                  </a:cubicBezTo>
                  <a:cubicBezTo>
                    <a:pt x="1" y="3172"/>
                    <a:pt x="72" y="3219"/>
                    <a:pt x="145" y="3219"/>
                  </a:cubicBezTo>
                  <a:cubicBezTo>
                    <a:pt x="217" y="3219"/>
                    <a:pt x="290" y="3172"/>
                    <a:pt x="292" y="3079"/>
                  </a:cubicBezTo>
                  <a:cubicBezTo>
                    <a:pt x="303" y="2099"/>
                    <a:pt x="316" y="1120"/>
                    <a:pt x="327" y="141"/>
                  </a:cubicBezTo>
                  <a:cubicBezTo>
                    <a:pt x="328" y="48"/>
                    <a:pt x="256" y="1"/>
                    <a:pt x="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8835825" y="4942750"/>
              <a:ext cx="147650" cy="45975"/>
            </a:xfrm>
            <a:custGeom>
              <a:avLst/>
              <a:gdLst/>
              <a:ahLst/>
              <a:cxnLst/>
              <a:rect l="l" t="t" r="r" b="b"/>
              <a:pathLst>
                <a:path w="5906" h="1839" extrusionOk="0">
                  <a:moveTo>
                    <a:pt x="1389" y="313"/>
                  </a:moveTo>
                  <a:cubicBezTo>
                    <a:pt x="1845" y="313"/>
                    <a:pt x="2301" y="328"/>
                    <a:pt x="2758" y="364"/>
                  </a:cubicBezTo>
                  <a:cubicBezTo>
                    <a:pt x="3113" y="392"/>
                    <a:pt x="3465" y="435"/>
                    <a:pt x="3817" y="487"/>
                  </a:cubicBezTo>
                  <a:cubicBezTo>
                    <a:pt x="4293" y="557"/>
                    <a:pt x="4847" y="452"/>
                    <a:pt x="4822" y="1007"/>
                  </a:cubicBezTo>
                  <a:cubicBezTo>
                    <a:pt x="4798" y="1534"/>
                    <a:pt x="4343" y="1451"/>
                    <a:pt x="3881" y="1482"/>
                  </a:cubicBezTo>
                  <a:cubicBezTo>
                    <a:pt x="3716" y="1493"/>
                    <a:pt x="3550" y="1498"/>
                    <a:pt x="3383" y="1498"/>
                  </a:cubicBezTo>
                  <a:cubicBezTo>
                    <a:pt x="3205" y="1498"/>
                    <a:pt x="3026" y="1492"/>
                    <a:pt x="2849" y="1481"/>
                  </a:cubicBezTo>
                  <a:cubicBezTo>
                    <a:pt x="2407" y="1451"/>
                    <a:pt x="1961" y="1381"/>
                    <a:pt x="1533" y="1263"/>
                  </a:cubicBezTo>
                  <a:cubicBezTo>
                    <a:pt x="1292" y="1195"/>
                    <a:pt x="0" y="833"/>
                    <a:pt x="727" y="323"/>
                  </a:cubicBezTo>
                  <a:lnTo>
                    <a:pt x="727" y="323"/>
                  </a:lnTo>
                  <a:cubicBezTo>
                    <a:pt x="948" y="316"/>
                    <a:pt x="1169" y="313"/>
                    <a:pt x="1389" y="313"/>
                  </a:cubicBezTo>
                  <a:close/>
                  <a:moveTo>
                    <a:pt x="731" y="1"/>
                  </a:moveTo>
                  <a:cubicBezTo>
                    <a:pt x="708" y="1"/>
                    <a:pt x="683" y="8"/>
                    <a:pt x="658" y="23"/>
                  </a:cubicBezTo>
                  <a:cubicBezTo>
                    <a:pt x="651" y="27"/>
                    <a:pt x="643" y="32"/>
                    <a:pt x="636" y="37"/>
                  </a:cubicBezTo>
                  <a:lnTo>
                    <a:pt x="636" y="37"/>
                  </a:lnTo>
                  <a:cubicBezTo>
                    <a:pt x="618" y="37"/>
                    <a:pt x="601" y="38"/>
                    <a:pt x="584" y="38"/>
                  </a:cubicBezTo>
                  <a:cubicBezTo>
                    <a:pt x="491" y="42"/>
                    <a:pt x="444" y="115"/>
                    <a:pt x="444" y="187"/>
                  </a:cubicBezTo>
                  <a:lnTo>
                    <a:pt x="444" y="187"/>
                  </a:lnTo>
                  <a:cubicBezTo>
                    <a:pt x="57" y="573"/>
                    <a:pt x="267" y="1069"/>
                    <a:pt x="807" y="1324"/>
                  </a:cubicBezTo>
                  <a:cubicBezTo>
                    <a:pt x="1491" y="1649"/>
                    <a:pt x="2441" y="1839"/>
                    <a:pt x="3348" y="1839"/>
                  </a:cubicBezTo>
                  <a:cubicBezTo>
                    <a:pt x="3963" y="1839"/>
                    <a:pt x="4557" y="1752"/>
                    <a:pt x="5035" y="1561"/>
                  </a:cubicBezTo>
                  <a:cubicBezTo>
                    <a:pt x="5624" y="1326"/>
                    <a:pt x="5906" y="874"/>
                    <a:pt x="5282" y="517"/>
                  </a:cubicBezTo>
                  <a:cubicBezTo>
                    <a:pt x="4790" y="236"/>
                    <a:pt x="4040" y="219"/>
                    <a:pt x="3478" y="149"/>
                  </a:cubicBezTo>
                  <a:cubicBezTo>
                    <a:pt x="2771" y="62"/>
                    <a:pt x="2063" y="24"/>
                    <a:pt x="1353" y="24"/>
                  </a:cubicBezTo>
                  <a:cubicBezTo>
                    <a:pt x="1173" y="24"/>
                    <a:pt x="993" y="27"/>
                    <a:pt x="813" y="31"/>
                  </a:cubicBezTo>
                  <a:lnTo>
                    <a:pt x="813" y="31"/>
                  </a:lnTo>
                  <a:cubicBezTo>
                    <a:pt x="790" y="13"/>
                    <a:pt x="762" y="1"/>
                    <a:pt x="7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2"/>
            <p:cNvSpPr/>
            <p:nvPr/>
          </p:nvSpPr>
          <p:spPr>
            <a:xfrm>
              <a:off x="8895475" y="5019700"/>
              <a:ext cx="122850" cy="29375"/>
            </a:xfrm>
            <a:custGeom>
              <a:avLst/>
              <a:gdLst/>
              <a:ahLst/>
              <a:cxnLst/>
              <a:rect l="l" t="t" r="r" b="b"/>
              <a:pathLst>
                <a:path w="4914" h="1175" extrusionOk="0">
                  <a:moveTo>
                    <a:pt x="4708" y="1"/>
                  </a:moveTo>
                  <a:cubicBezTo>
                    <a:pt x="4696" y="1"/>
                    <a:pt x="4683" y="2"/>
                    <a:pt x="4670" y="6"/>
                  </a:cubicBezTo>
                  <a:cubicBezTo>
                    <a:pt x="3186" y="379"/>
                    <a:pt x="1690" y="674"/>
                    <a:pt x="176" y="894"/>
                  </a:cubicBezTo>
                  <a:cubicBezTo>
                    <a:pt x="0" y="919"/>
                    <a:pt x="65" y="1175"/>
                    <a:pt x="230" y="1175"/>
                  </a:cubicBezTo>
                  <a:cubicBezTo>
                    <a:pt x="237" y="1175"/>
                    <a:pt x="245" y="1174"/>
                    <a:pt x="253" y="1173"/>
                  </a:cubicBezTo>
                  <a:cubicBezTo>
                    <a:pt x="1766" y="954"/>
                    <a:pt x="3262" y="658"/>
                    <a:pt x="4745" y="286"/>
                  </a:cubicBezTo>
                  <a:cubicBezTo>
                    <a:pt x="4913" y="243"/>
                    <a:pt x="4860" y="1"/>
                    <a:pt x="47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2"/>
            <p:cNvSpPr/>
            <p:nvPr/>
          </p:nvSpPr>
          <p:spPr>
            <a:xfrm>
              <a:off x="8934375" y="5037850"/>
              <a:ext cx="121525" cy="22725"/>
            </a:xfrm>
            <a:custGeom>
              <a:avLst/>
              <a:gdLst/>
              <a:ahLst/>
              <a:cxnLst/>
              <a:rect l="l" t="t" r="r" b="b"/>
              <a:pathLst>
                <a:path w="4861" h="909" extrusionOk="0">
                  <a:moveTo>
                    <a:pt x="4631" y="0"/>
                  </a:moveTo>
                  <a:cubicBezTo>
                    <a:pt x="4623" y="0"/>
                    <a:pt x="4616" y="1"/>
                    <a:pt x="4608" y="2"/>
                  </a:cubicBezTo>
                  <a:cubicBezTo>
                    <a:pt x="3131" y="210"/>
                    <a:pt x="1654" y="419"/>
                    <a:pt x="176" y="627"/>
                  </a:cubicBezTo>
                  <a:cubicBezTo>
                    <a:pt x="0" y="651"/>
                    <a:pt x="65" y="908"/>
                    <a:pt x="230" y="908"/>
                  </a:cubicBezTo>
                  <a:cubicBezTo>
                    <a:pt x="237" y="908"/>
                    <a:pt x="245" y="908"/>
                    <a:pt x="253" y="907"/>
                  </a:cubicBezTo>
                  <a:cubicBezTo>
                    <a:pt x="1730" y="698"/>
                    <a:pt x="3208" y="490"/>
                    <a:pt x="4685" y="281"/>
                  </a:cubicBezTo>
                  <a:cubicBezTo>
                    <a:pt x="4861" y="257"/>
                    <a:pt x="4796" y="0"/>
                    <a:pt x="4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2"/>
            <p:cNvSpPr/>
            <p:nvPr/>
          </p:nvSpPr>
          <p:spPr>
            <a:xfrm>
              <a:off x="8928600" y="5019925"/>
              <a:ext cx="99550" cy="42850"/>
            </a:xfrm>
            <a:custGeom>
              <a:avLst/>
              <a:gdLst/>
              <a:ahLst/>
              <a:cxnLst/>
              <a:rect l="l" t="t" r="r" b="b"/>
              <a:pathLst>
                <a:path w="3982" h="1714" extrusionOk="0">
                  <a:moveTo>
                    <a:pt x="176" y="0"/>
                  </a:moveTo>
                  <a:cubicBezTo>
                    <a:pt x="43" y="0"/>
                    <a:pt x="0" y="229"/>
                    <a:pt x="152" y="289"/>
                  </a:cubicBezTo>
                  <a:cubicBezTo>
                    <a:pt x="1353" y="761"/>
                    <a:pt x="2552" y="1232"/>
                    <a:pt x="3752" y="1703"/>
                  </a:cubicBezTo>
                  <a:cubicBezTo>
                    <a:pt x="3771" y="1710"/>
                    <a:pt x="3789" y="1714"/>
                    <a:pt x="3805" y="1714"/>
                  </a:cubicBezTo>
                  <a:cubicBezTo>
                    <a:pt x="3938" y="1714"/>
                    <a:pt x="3981" y="1485"/>
                    <a:pt x="3828" y="1425"/>
                  </a:cubicBezTo>
                  <a:cubicBezTo>
                    <a:pt x="2629" y="953"/>
                    <a:pt x="1429" y="482"/>
                    <a:pt x="230" y="11"/>
                  </a:cubicBezTo>
                  <a:cubicBezTo>
                    <a:pt x="211" y="4"/>
                    <a:pt x="193" y="0"/>
                    <a:pt x="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2"/>
            <p:cNvSpPr/>
            <p:nvPr/>
          </p:nvSpPr>
          <p:spPr>
            <a:xfrm>
              <a:off x="8321525" y="4077725"/>
              <a:ext cx="689600" cy="421275"/>
            </a:xfrm>
            <a:custGeom>
              <a:avLst/>
              <a:gdLst/>
              <a:ahLst/>
              <a:cxnLst/>
              <a:rect l="l" t="t" r="r" b="b"/>
              <a:pathLst>
                <a:path w="27584" h="16851" extrusionOk="0">
                  <a:moveTo>
                    <a:pt x="20437" y="566"/>
                  </a:moveTo>
                  <a:cubicBezTo>
                    <a:pt x="20614" y="566"/>
                    <a:pt x="20732" y="683"/>
                    <a:pt x="20790" y="917"/>
                  </a:cubicBezTo>
                  <a:cubicBezTo>
                    <a:pt x="20554" y="772"/>
                    <a:pt x="20429" y="694"/>
                    <a:pt x="20268" y="595"/>
                  </a:cubicBezTo>
                  <a:cubicBezTo>
                    <a:pt x="20329" y="575"/>
                    <a:pt x="20385" y="566"/>
                    <a:pt x="20437" y="566"/>
                  </a:cubicBezTo>
                  <a:close/>
                  <a:moveTo>
                    <a:pt x="21748" y="467"/>
                  </a:moveTo>
                  <a:lnTo>
                    <a:pt x="21748" y="1749"/>
                  </a:lnTo>
                  <a:cubicBezTo>
                    <a:pt x="21214" y="1457"/>
                    <a:pt x="20985" y="1100"/>
                    <a:pt x="21156" y="467"/>
                  </a:cubicBezTo>
                  <a:close/>
                  <a:moveTo>
                    <a:pt x="22186" y="588"/>
                  </a:move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8" y="2310"/>
                  </a:moveTo>
                  <a:cubicBezTo>
                    <a:pt x="23010" y="2411"/>
                    <a:pt x="23036" y="2512"/>
                    <a:pt x="23031" y="2614"/>
                  </a:cubicBezTo>
                  <a:cubicBezTo>
                    <a:pt x="23026" y="2726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2"/>
                    <a:pt x="22870" y="2520"/>
                    <a:pt x="22898" y="2317"/>
                  </a:cubicBezTo>
                  <a:cubicBezTo>
                    <a:pt x="22931" y="2315"/>
                    <a:pt x="22965" y="2313"/>
                    <a:pt x="22998" y="2310"/>
                  </a:cubicBezTo>
                  <a:close/>
                  <a:moveTo>
                    <a:pt x="11690" y="2718"/>
                  </a:moveTo>
                  <a:cubicBezTo>
                    <a:pt x="11710" y="2781"/>
                    <a:pt x="11731" y="2843"/>
                    <a:pt x="11751" y="2906"/>
                  </a:cubicBezTo>
                  <a:cubicBezTo>
                    <a:pt x="11623" y="2933"/>
                    <a:pt x="11495" y="2958"/>
                    <a:pt x="11367" y="2985"/>
                  </a:cubicBezTo>
                  <a:cubicBezTo>
                    <a:pt x="11356" y="2955"/>
                    <a:pt x="11345" y="2925"/>
                    <a:pt x="11334" y="2895"/>
                  </a:cubicBezTo>
                  <a:cubicBezTo>
                    <a:pt x="11453" y="2836"/>
                    <a:pt x="11571" y="2778"/>
                    <a:pt x="11690" y="2718"/>
                  </a:cubicBezTo>
                  <a:close/>
                  <a:moveTo>
                    <a:pt x="12678" y="2138"/>
                  </a:moveTo>
                  <a:cubicBezTo>
                    <a:pt x="12756" y="2577"/>
                    <a:pt x="12800" y="2817"/>
                    <a:pt x="12860" y="3155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0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4" y="2947"/>
                    <a:pt x="14324" y="3598"/>
                  </a:cubicBezTo>
                  <a:cubicBezTo>
                    <a:pt x="13914" y="3478"/>
                    <a:pt x="13572" y="3380"/>
                    <a:pt x="13179" y="3264"/>
                  </a:cubicBezTo>
                  <a:cubicBezTo>
                    <a:pt x="13147" y="2835"/>
                    <a:pt x="13122" y="2495"/>
                    <a:pt x="13095" y="2118"/>
                  </a:cubicBezTo>
                  <a:cubicBezTo>
                    <a:pt x="13411" y="2009"/>
                    <a:pt x="13680" y="1915"/>
                    <a:pt x="14019" y="1798"/>
                  </a:cubicBezTo>
                  <a:close/>
                  <a:moveTo>
                    <a:pt x="15245" y="1394"/>
                  </a:moveTo>
                  <a:lnTo>
                    <a:pt x="15245" y="3958"/>
                  </a:lnTo>
                  <a:cubicBezTo>
                    <a:pt x="14866" y="3934"/>
                    <a:pt x="14673" y="3833"/>
                    <a:pt x="14631" y="3485"/>
                  </a:cubicBezTo>
                  <a:cubicBezTo>
                    <a:pt x="14561" y="2901"/>
                    <a:pt x="14449" y="2321"/>
                    <a:pt x="14346" y="1685"/>
                  </a:cubicBezTo>
                  <a:cubicBezTo>
                    <a:pt x="14651" y="1585"/>
                    <a:pt x="14920" y="1498"/>
                    <a:pt x="15245" y="1394"/>
                  </a:cubicBezTo>
                  <a:close/>
                  <a:moveTo>
                    <a:pt x="18036" y="4332"/>
                  </a:moveTo>
                  <a:cubicBezTo>
                    <a:pt x="18090" y="4623"/>
                    <a:pt x="18144" y="4913"/>
                    <a:pt x="18197" y="5204"/>
                  </a:cubicBezTo>
                  <a:cubicBezTo>
                    <a:pt x="17836" y="4972"/>
                    <a:pt x="17899" y="4653"/>
                    <a:pt x="18036" y="4332"/>
                  </a:cubicBezTo>
                  <a:close/>
                  <a:moveTo>
                    <a:pt x="15599" y="1701"/>
                  </a:moveTo>
                  <a:cubicBezTo>
                    <a:pt x="16352" y="1922"/>
                    <a:pt x="16345" y="1923"/>
                    <a:pt x="16406" y="2599"/>
                  </a:cubicBezTo>
                  <a:cubicBezTo>
                    <a:pt x="16450" y="3084"/>
                    <a:pt x="16509" y="3569"/>
                    <a:pt x="16580" y="4049"/>
                  </a:cubicBezTo>
                  <a:cubicBezTo>
                    <a:pt x="16607" y="4223"/>
                    <a:pt x="16687" y="4387"/>
                    <a:pt x="16743" y="4555"/>
                  </a:cubicBezTo>
                  <a:cubicBezTo>
                    <a:pt x="16795" y="4547"/>
                    <a:pt x="16847" y="4539"/>
                    <a:pt x="16899" y="4531"/>
                  </a:cubicBezTo>
                  <a:cubicBezTo>
                    <a:pt x="16853" y="3866"/>
                    <a:pt x="16807" y="3203"/>
                    <a:pt x="16752" y="2411"/>
                  </a:cubicBezTo>
                  <a:lnTo>
                    <a:pt x="16752" y="2411"/>
                  </a:lnTo>
                  <a:cubicBezTo>
                    <a:pt x="17248" y="2847"/>
                    <a:pt x="17543" y="3209"/>
                    <a:pt x="17523" y="3792"/>
                  </a:cubicBezTo>
                  <a:cubicBezTo>
                    <a:pt x="17507" y="4217"/>
                    <a:pt x="17596" y="4646"/>
                    <a:pt x="17656" y="5242"/>
                  </a:cubicBezTo>
                  <a:cubicBezTo>
                    <a:pt x="16920" y="4871"/>
                    <a:pt x="16273" y="4547"/>
                    <a:pt x="15599" y="4207"/>
                  </a:cubicBezTo>
                  <a:lnTo>
                    <a:pt x="15599" y="1701"/>
                  </a:lnTo>
                  <a:close/>
                  <a:moveTo>
                    <a:pt x="4637" y="6585"/>
                  </a:moveTo>
                  <a:lnTo>
                    <a:pt x="4637" y="6585"/>
                  </a:lnTo>
                  <a:cubicBezTo>
                    <a:pt x="4629" y="6858"/>
                    <a:pt x="4436" y="6994"/>
                    <a:pt x="4054" y="6994"/>
                  </a:cubicBezTo>
                  <a:cubicBezTo>
                    <a:pt x="4039" y="6994"/>
                    <a:pt x="4024" y="6994"/>
                    <a:pt x="4008" y="6994"/>
                  </a:cubicBezTo>
                  <a:cubicBezTo>
                    <a:pt x="4316" y="6793"/>
                    <a:pt x="4461" y="6697"/>
                    <a:pt x="4637" y="6585"/>
                  </a:cubicBezTo>
                  <a:close/>
                  <a:moveTo>
                    <a:pt x="5731" y="5874"/>
                  </a:moveTo>
                  <a:cubicBezTo>
                    <a:pt x="5817" y="6256"/>
                    <a:pt x="5899" y="6632"/>
                    <a:pt x="5997" y="7070"/>
                  </a:cubicBezTo>
                  <a:lnTo>
                    <a:pt x="5027" y="7070"/>
                  </a:lnTo>
                  <a:cubicBezTo>
                    <a:pt x="4973" y="6829"/>
                    <a:pt x="4923" y="6597"/>
                    <a:pt x="4870" y="6365"/>
                  </a:cubicBezTo>
                  <a:cubicBezTo>
                    <a:pt x="4926" y="6341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3" y="6558"/>
                    <a:pt x="5057" y="6052"/>
                    <a:pt x="5731" y="5874"/>
                  </a:cubicBezTo>
                  <a:close/>
                  <a:moveTo>
                    <a:pt x="7011" y="5167"/>
                  </a:moveTo>
                  <a:cubicBezTo>
                    <a:pt x="7133" y="5167"/>
                    <a:pt x="7224" y="5223"/>
                    <a:pt x="7257" y="5403"/>
                  </a:cubicBezTo>
                  <a:cubicBezTo>
                    <a:pt x="7373" y="6033"/>
                    <a:pt x="7459" y="6668"/>
                    <a:pt x="7570" y="7370"/>
                  </a:cubicBezTo>
                  <a:cubicBezTo>
                    <a:pt x="7137" y="7297"/>
                    <a:pt x="6725" y="7226"/>
                    <a:pt x="6313" y="7156"/>
                  </a:cubicBezTo>
                  <a:cubicBezTo>
                    <a:pt x="6027" y="6111"/>
                    <a:pt x="6025" y="5800"/>
                    <a:pt x="6360" y="5411"/>
                  </a:cubicBezTo>
                  <a:cubicBezTo>
                    <a:pt x="6485" y="5980"/>
                    <a:pt x="6599" y="6506"/>
                    <a:pt x="6714" y="7032"/>
                  </a:cubicBezTo>
                  <a:cubicBezTo>
                    <a:pt x="6785" y="7021"/>
                    <a:pt x="6856" y="7009"/>
                    <a:pt x="6927" y="7000"/>
                  </a:cubicBezTo>
                  <a:cubicBezTo>
                    <a:pt x="6864" y="6416"/>
                    <a:pt x="6801" y="5831"/>
                    <a:pt x="6736" y="5221"/>
                  </a:cubicBezTo>
                  <a:cubicBezTo>
                    <a:pt x="6836" y="5191"/>
                    <a:pt x="6931" y="5167"/>
                    <a:pt x="7011" y="5167"/>
                  </a:cubicBezTo>
                  <a:close/>
                  <a:moveTo>
                    <a:pt x="7461" y="5311"/>
                  </a:moveTo>
                  <a:lnTo>
                    <a:pt x="7461" y="5311"/>
                  </a:lnTo>
                  <a:cubicBezTo>
                    <a:pt x="8017" y="5332"/>
                    <a:pt x="8244" y="5552"/>
                    <a:pt x="8282" y="6055"/>
                  </a:cubicBezTo>
                  <a:cubicBezTo>
                    <a:pt x="8322" y="6561"/>
                    <a:pt x="8466" y="7057"/>
                    <a:pt x="8570" y="7584"/>
                  </a:cubicBezTo>
                  <a:cubicBezTo>
                    <a:pt x="8489" y="7600"/>
                    <a:pt x="8414" y="7608"/>
                    <a:pt x="8346" y="7608"/>
                  </a:cubicBezTo>
                  <a:cubicBezTo>
                    <a:pt x="8026" y="7608"/>
                    <a:pt x="7844" y="7435"/>
                    <a:pt x="7780" y="7063"/>
                  </a:cubicBezTo>
                  <a:cubicBezTo>
                    <a:pt x="7684" y="6487"/>
                    <a:pt x="7572" y="5912"/>
                    <a:pt x="7461" y="5311"/>
                  </a:cubicBezTo>
                  <a:close/>
                  <a:moveTo>
                    <a:pt x="8513" y="5768"/>
                  </a:moveTo>
                  <a:cubicBezTo>
                    <a:pt x="9649" y="6237"/>
                    <a:pt x="9546" y="7204"/>
                    <a:pt x="9718" y="8069"/>
                  </a:cubicBezTo>
                  <a:cubicBezTo>
                    <a:pt x="9085" y="8043"/>
                    <a:pt x="8812" y="7736"/>
                    <a:pt x="8755" y="7171"/>
                  </a:cubicBezTo>
                  <a:cubicBezTo>
                    <a:pt x="8709" y="6724"/>
                    <a:pt x="8605" y="6284"/>
                    <a:pt x="8513" y="5768"/>
                  </a:cubicBezTo>
                  <a:close/>
                  <a:moveTo>
                    <a:pt x="9963" y="7438"/>
                  </a:moveTo>
                  <a:lnTo>
                    <a:pt x="9963" y="7438"/>
                  </a:lnTo>
                  <a:cubicBezTo>
                    <a:pt x="10374" y="7649"/>
                    <a:pt x="10386" y="8022"/>
                    <a:pt x="10476" y="8491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22879" y="481"/>
                  </a:moveTo>
                  <a:cubicBezTo>
                    <a:pt x="23563" y="532"/>
                    <a:pt x="24176" y="552"/>
                    <a:pt x="24780" y="631"/>
                  </a:cubicBezTo>
                  <a:cubicBezTo>
                    <a:pt x="25290" y="697"/>
                    <a:pt x="25666" y="998"/>
                    <a:pt x="25928" y="1449"/>
                  </a:cubicBezTo>
                  <a:cubicBezTo>
                    <a:pt x="26132" y="1800"/>
                    <a:pt x="26373" y="2129"/>
                    <a:pt x="26577" y="2479"/>
                  </a:cubicBezTo>
                  <a:cubicBezTo>
                    <a:pt x="27151" y="3470"/>
                    <a:pt x="27192" y="4515"/>
                    <a:pt x="26089" y="5256"/>
                  </a:cubicBezTo>
                  <a:cubicBezTo>
                    <a:pt x="25865" y="5406"/>
                    <a:pt x="25664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7" y="15800"/>
                    <a:pt x="6889" y="15937"/>
                    <a:pt x="6551" y="16103"/>
                  </a:cubicBezTo>
                  <a:cubicBezTo>
                    <a:pt x="6685" y="13794"/>
                    <a:pt x="5580" y="11903"/>
                    <a:pt x="3477" y="10905"/>
                  </a:cubicBezTo>
                  <a:cubicBezTo>
                    <a:pt x="2632" y="10504"/>
                    <a:pt x="1729" y="10226"/>
                    <a:pt x="786" y="9867"/>
                  </a:cubicBezTo>
                  <a:cubicBezTo>
                    <a:pt x="1593" y="9036"/>
                    <a:pt x="2430" y="8240"/>
                    <a:pt x="3354" y="7542"/>
                  </a:cubicBezTo>
                  <a:cubicBezTo>
                    <a:pt x="3487" y="7442"/>
                    <a:pt x="3709" y="7431"/>
                    <a:pt x="3890" y="7430"/>
                  </a:cubicBezTo>
                  <a:cubicBezTo>
                    <a:pt x="3947" y="7429"/>
                    <a:pt x="4004" y="7429"/>
                    <a:pt x="4062" y="7429"/>
                  </a:cubicBezTo>
                  <a:cubicBezTo>
                    <a:pt x="6057" y="7429"/>
                    <a:pt x="7990" y="7728"/>
                    <a:pt x="9800" y="8641"/>
                  </a:cubicBezTo>
                  <a:cubicBezTo>
                    <a:pt x="10070" y="8777"/>
                    <a:pt x="10385" y="8824"/>
                    <a:pt x="10742" y="8932"/>
                  </a:cubicBezTo>
                  <a:cubicBezTo>
                    <a:pt x="11021" y="7742"/>
                    <a:pt x="10352" y="7033"/>
                    <a:pt x="9800" y="6283"/>
                  </a:cubicBezTo>
                  <a:cubicBezTo>
                    <a:pt x="9232" y="5507"/>
                    <a:pt x="8390" y="5130"/>
                    <a:pt x="7365" y="4730"/>
                  </a:cubicBezTo>
                  <a:cubicBezTo>
                    <a:pt x="8423" y="4196"/>
                    <a:pt x="9304" y="3662"/>
                    <a:pt x="10252" y="3312"/>
                  </a:cubicBezTo>
                  <a:cubicBezTo>
                    <a:pt x="10374" y="3267"/>
                    <a:pt x="10507" y="3250"/>
                    <a:pt x="10646" y="3250"/>
                  </a:cubicBezTo>
                  <a:cubicBezTo>
                    <a:pt x="10997" y="3250"/>
                    <a:pt x="11389" y="3358"/>
                    <a:pt x="11746" y="3399"/>
                  </a:cubicBezTo>
                  <a:cubicBezTo>
                    <a:pt x="13337" y="3580"/>
                    <a:pt x="14760" y="4236"/>
                    <a:pt x="16165" y="4950"/>
                  </a:cubicBezTo>
                  <a:cubicBezTo>
                    <a:pt x="16648" y="5195"/>
                    <a:pt x="17133" y="5444"/>
                    <a:pt x="17640" y="5623"/>
                  </a:cubicBezTo>
                  <a:cubicBezTo>
                    <a:pt x="17838" y="5692"/>
                    <a:pt x="18000" y="5728"/>
                    <a:pt x="18130" y="5728"/>
                  </a:cubicBezTo>
                  <a:cubicBezTo>
                    <a:pt x="18474" y="5728"/>
                    <a:pt x="18588" y="5472"/>
                    <a:pt x="18537" y="4905"/>
                  </a:cubicBezTo>
                  <a:cubicBezTo>
                    <a:pt x="18417" y="3552"/>
                    <a:pt x="17660" y="2549"/>
                    <a:pt x="16656" y="1705"/>
                  </a:cubicBezTo>
                  <a:cubicBezTo>
                    <a:pt x="16476" y="1554"/>
                    <a:pt x="16278" y="1424"/>
                    <a:pt x="15954" y="1184"/>
                  </a:cubicBezTo>
                  <a:cubicBezTo>
                    <a:pt x="16858" y="1007"/>
                    <a:pt x="17635" y="917"/>
                    <a:pt x="18374" y="697"/>
                  </a:cubicBezTo>
                  <a:cubicBezTo>
                    <a:pt x="18585" y="635"/>
                    <a:pt x="18780" y="606"/>
                    <a:pt x="18963" y="606"/>
                  </a:cubicBezTo>
                  <a:cubicBezTo>
                    <a:pt x="19701" y="606"/>
                    <a:pt x="20231" y="1073"/>
                    <a:pt x="20756" y="1617"/>
                  </a:cubicBezTo>
                  <a:cubicBezTo>
                    <a:pt x="21353" y="2234"/>
                    <a:pt x="21968" y="2836"/>
                    <a:pt x="22589" y="3430"/>
                  </a:cubicBezTo>
                  <a:cubicBezTo>
                    <a:pt x="22715" y="3550"/>
                    <a:pt x="22903" y="3604"/>
                    <a:pt x="23146" y="3733"/>
                  </a:cubicBezTo>
                  <a:cubicBezTo>
                    <a:pt x="23600" y="2593"/>
                    <a:pt x="23345" y="1580"/>
                    <a:pt x="22879" y="481"/>
                  </a:cubicBezTo>
                  <a:close/>
                  <a:moveTo>
                    <a:pt x="563" y="10364"/>
                  </a:moveTo>
                  <a:cubicBezTo>
                    <a:pt x="566" y="10364"/>
                    <a:pt x="569" y="10364"/>
                    <a:pt x="572" y="10365"/>
                  </a:cubicBezTo>
                  <a:cubicBezTo>
                    <a:pt x="2691" y="10759"/>
                    <a:pt x="4534" y="11584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2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3" y="10364"/>
                  </a:cubicBezTo>
                  <a:close/>
                  <a:moveTo>
                    <a:pt x="21571" y="0"/>
                  </a:moveTo>
                  <a:cubicBezTo>
                    <a:pt x="19650" y="0"/>
                    <a:pt x="17651" y="313"/>
                    <a:pt x="15511" y="927"/>
                  </a:cubicBezTo>
                  <a:cubicBezTo>
                    <a:pt x="9868" y="2544"/>
                    <a:pt x="4858" y="5289"/>
                    <a:pt x="678" y="9480"/>
                  </a:cubicBezTo>
                  <a:cubicBezTo>
                    <a:pt x="76" y="10083"/>
                    <a:pt x="1" y="10644"/>
                    <a:pt x="277" y="11368"/>
                  </a:cubicBezTo>
                  <a:cubicBezTo>
                    <a:pt x="757" y="12622"/>
                    <a:pt x="1413" y="13778"/>
                    <a:pt x="2343" y="14742"/>
                  </a:cubicBezTo>
                  <a:cubicBezTo>
                    <a:pt x="3210" y="15640"/>
                    <a:pt x="4172" y="16441"/>
                    <a:pt x="5422" y="16787"/>
                  </a:cubicBezTo>
                  <a:cubicBezTo>
                    <a:pt x="5557" y="16824"/>
                    <a:pt x="5683" y="16850"/>
                    <a:pt x="5812" y="16850"/>
                  </a:cubicBezTo>
                  <a:cubicBezTo>
                    <a:pt x="5957" y="16850"/>
                    <a:pt x="6104" y="16817"/>
                    <a:pt x="6267" y="16729"/>
                  </a:cubicBezTo>
                  <a:cubicBezTo>
                    <a:pt x="9172" y="15155"/>
                    <a:pt x="12110" y="13642"/>
                    <a:pt x="15000" y="12044"/>
                  </a:cubicBezTo>
                  <a:cubicBezTo>
                    <a:pt x="18414" y="10158"/>
                    <a:pt x="21794" y="8210"/>
                    <a:pt x="25181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11" y="3043"/>
                  </a:cubicBezTo>
                  <a:cubicBezTo>
                    <a:pt x="26879" y="2258"/>
                    <a:pt x="26408" y="1508"/>
                    <a:pt x="25876" y="840"/>
                  </a:cubicBezTo>
                  <a:cubicBezTo>
                    <a:pt x="25623" y="521"/>
                    <a:pt x="25103" y="320"/>
                    <a:pt x="24677" y="254"/>
                  </a:cubicBezTo>
                  <a:cubicBezTo>
                    <a:pt x="23743" y="107"/>
                    <a:pt x="22792" y="78"/>
                    <a:pt x="21848" y="2"/>
                  </a:cubicBezTo>
                  <a:cubicBezTo>
                    <a:pt x="21756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2"/>
            <p:cNvSpPr/>
            <p:nvPr/>
          </p:nvSpPr>
          <p:spPr>
            <a:xfrm>
              <a:off x="8635200" y="4307750"/>
              <a:ext cx="23475" cy="32375"/>
            </a:xfrm>
            <a:custGeom>
              <a:avLst/>
              <a:gdLst/>
              <a:ahLst/>
              <a:cxnLst/>
              <a:rect l="l" t="t" r="r" b="b"/>
              <a:pathLst>
                <a:path w="939" h="1295" extrusionOk="0">
                  <a:moveTo>
                    <a:pt x="195" y="1"/>
                  </a:moveTo>
                  <a:cubicBezTo>
                    <a:pt x="136" y="391"/>
                    <a:pt x="78" y="781"/>
                    <a:pt x="0" y="1295"/>
                  </a:cubicBezTo>
                  <a:cubicBezTo>
                    <a:pt x="771" y="685"/>
                    <a:pt x="939" y="405"/>
                    <a:pt x="694" y="175"/>
                  </a:cubicBezTo>
                  <a:lnTo>
                    <a:pt x="694" y="175"/>
                  </a:lnTo>
                  <a:cubicBezTo>
                    <a:pt x="631" y="241"/>
                    <a:pt x="567" y="307"/>
                    <a:pt x="507" y="371"/>
                  </a:cubicBezTo>
                  <a:cubicBezTo>
                    <a:pt x="468" y="260"/>
                    <a:pt x="424" y="142"/>
                    <a:pt x="381" y="21"/>
                  </a:cubicBezTo>
                  <a:cubicBezTo>
                    <a:pt x="319" y="15"/>
                    <a:pt x="256" y="7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2"/>
            <p:cNvSpPr/>
            <p:nvPr/>
          </p:nvSpPr>
          <p:spPr>
            <a:xfrm>
              <a:off x="8613275" y="4215125"/>
              <a:ext cx="20675" cy="18900"/>
            </a:xfrm>
            <a:custGeom>
              <a:avLst/>
              <a:gdLst/>
              <a:ahLst/>
              <a:cxnLst/>
              <a:rect l="l" t="t" r="r" b="b"/>
              <a:pathLst>
                <a:path w="827" h="756" extrusionOk="0">
                  <a:moveTo>
                    <a:pt x="516" y="0"/>
                  </a:moveTo>
                  <a:cubicBezTo>
                    <a:pt x="301" y="155"/>
                    <a:pt x="151" y="262"/>
                    <a:pt x="1" y="370"/>
                  </a:cubicBezTo>
                  <a:cubicBezTo>
                    <a:pt x="156" y="627"/>
                    <a:pt x="351" y="756"/>
                    <a:pt x="587" y="756"/>
                  </a:cubicBezTo>
                  <a:cubicBezTo>
                    <a:pt x="663" y="756"/>
                    <a:pt x="743" y="742"/>
                    <a:pt x="827" y="716"/>
                  </a:cubicBezTo>
                  <a:cubicBezTo>
                    <a:pt x="705" y="436"/>
                    <a:pt x="607" y="210"/>
                    <a:pt x="5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2"/>
            <p:cNvSpPr/>
            <p:nvPr/>
          </p:nvSpPr>
          <p:spPr>
            <a:xfrm>
              <a:off x="8891600" y="4189575"/>
              <a:ext cx="12275" cy="24900"/>
            </a:xfrm>
            <a:custGeom>
              <a:avLst/>
              <a:gdLst/>
              <a:ahLst/>
              <a:cxnLst/>
              <a:rect l="l" t="t" r="r" b="b"/>
              <a:pathLst>
                <a:path w="491" h="996" extrusionOk="0">
                  <a:moveTo>
                    <a:pt x="285" y="0"/>
                  </a:moveTo>
                  <a:cubicBezTo>
                    <a:pt x="177" y="311"/>
                    <a:pt x="1" y="608"/>
                    <a:pt x="222" y="995"/>
                  </a:cubicBezTo>
                  <a:lnTo>
                    <a:pt x="490" y="56"/>
                  </a:lnTo>
                  <a:cubicBezTo>
                    <a:pt x="422" y="38"/>
                    <a:pt x="353" y="19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2"/>
            <p:cNvSpPr/>
            <p:nvPr/>
          </p:nvSpPr>
          <p:spPr>
            <a:xfrm>
              <a:off x="8548325" y="4369475"/>
              <a:ext cx="14700" cy="24675"/>
            </a:xfrm>
            <a:custGeom>
              <a:avLst/>
              <a:gdLst/>
              <a:ahLst/>
              <a:cxnLst/>
              <a:rect l="l" t="t" r="r" b="b"/>
              <a:pathLst>
                <a:path w="588" h="987" extrusionOk="0">
                  <a:moveTo>
                    <a:pt x="376" y="1"/>
                  </a:moveTo>
                  <a:cubicBezTo>
                    <a:pt x="291" y="325"/>
                    <a:pt x="0" y="563"/>
                    <a:pt x="134" y="986"/>
                  </a:cubicBezTo>
                  <a:cubicBezTo>
                    <a:pt x="286" y="696"/>
                    <a:pt x="436" y="405"/>
                    <a:pt x="588" y="115"/>
                  </a:cubicBezTo>
                  <a:cubicBezTo>
                    <a:pt x="517" y="77"/>
                    <a:pt x="446" y="39"/>
                    <a:pt x="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2"/>
            <p:cNvSpPr/>
            <p:nvPr/>
          </p:nvSpPr>
          <p:spPr>
            <a:xfrm>
              <a:off x="8530575" y="4367125"/>
              <a:ext cx="9625" cy="20775"/>
            </a:xfrm>
            <a:custGeom>
              <a:avLst/>
              <a:gdLst/>
              <a:ahLst/>
              <a:cxnLst/>
              <a:rect l="l" t="t" r="r" b="b"/>
              <a:pathLst>
                <a:path w="385" h="831" extrusionOk="0">
                  <a:moveTo>
                    <a:pt x="304" y="0"/>
                  </a:moveTo>
                  <a:lnTo>
                    <a:pt x="304" y="0"/>
                  </a:lnTo>
                  <a:cubicBezTo>
                    <a:pt x="203" y="276"/>
                    <a:pt x="102" y="554"/>
                    <a:pt x="1" y="831"/>
                  </a:cubicBezTo>
                  <a:cubicBezTo>
                    <a:pt x="284" y="545"/>
                    <a:pt x="385" y="269"/>
                    <a:pt x="3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2"/>
            <p:cNvSpPr/>
            <p:nvPr/>
          </p:nvSpPr>
          <p:spPr>
            <a:xfrm>
              <a:off x="8873050" y="4194700"/>
              <a:ext cx="9925" cy="17525"/>
            </a:xfrm>
            <a:custGeom>
              <a:avLst/>
              <a:gdLst/>
              <a:ahLst/>
              <a:cxnLst/>
              <a:rect l="l" t="t" r="r" b="b"/>
              <a:pathLst>
                <a:path w="397" h="701" extrusionOk="0">
                  <a:moveTo>
                    <a:pt x="100" y="1"/>
                  </a:moveTo>
                  <a:lnTo>
                    <a:pt x="100" y="1"/>
                  </a:lnTo>
                  <a:cubicBezTo>
                    <a:pt x="66" y="233"/>
                    <a:pt x="33" y="467"/>
                    <a:pt x="0" y="700"/>
                  </a:cubicBezTo>
                  <a:cubicBezTo>
                    <a:pt x="295" y="508"/>
                    <a:pt x="397" y="287"/>
                    <a:pt x="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2"/>
            <p:cNvSpPr/>
            <p:nvPr/>
          </p:nvSpPr>
          <p:spPr>
            <a:xfrm>
              <a:off x="8737000" y="4256950"/>
              <a:ext cx="6500" cy="17625"/>
            </a:xfrm>
            <a:custGeom>
              <a:avLst/>
              <a:gdLst/>
              <a:ahLst/>
              <a:cxnLst/>
              <a:rect l="l" t="t" r="r" b="b"/>
              <a:pathLst>
                <a:path w="260" h="705" extrusionOk="0">
                  <a:moveTo>
                    <a:pt x="259" y="0"/>
                  </a:moveTo>
                  <a:cubicBezTo>
                    <a:pt x="113" y="239"/>
                    <a:pt x="35" y="314"/>
                    <a:pt x="18" y="404"/>
                  </a:cubicBezTo>
                  <a:cubicBezTo>
                    <a:pt x="0" y="498"/>
                    <a:pt x="38" y="603"/>
                    <a:pt x="51" y="705"/>
                  </a:cubicBezTo>
                  <a:cubicBezTo>
                    <a:pt x="94" y="701"/>
                    <a:pt x="135" y="698"/>
                    <a:pt x="176" y="695"/>
                  </a:cubicBezTo>
                  <a:cubicBezTo>
                    <a:pt x="196" y="524"/>
                    <a:pt x="217" y="352"/>
                    <a:pt x="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2"/>
            <p:cNvSpPr/>
            <p:nvPr/>
          </p:nvSpPr>
          <p:spPr>
            <a:xfrm>
              <a:off x="8751450" y="4254375"/>
              <a:ext cx="7125" cy="14275"/>
            </a:xfrm>
            <a:custGeom>
              <a:avLst/>
              <a:gdLst/>
              <a:ahLst/>
              <a:cxnLst/>
              <a:rect l="l" t="t" r="r" b="b"/>
              <a:pathLst>
                <a:path w="285" h="571" extrusionOk="0">
                  <a:moveTo>
                    <a:pt x="151" y="0"/>
                  </a:moveTo>
                  <a:cubicBezTo>
                    <a:pt x="102" y="169"/>
                    <a:pt x="51" y="340"/>
                    <a:pt x="1" y="509"/>
                  </a:cubicBezTo>
                  <a:cubicBezTo>
                    <a:pt x="40" y="530"/>
                    <a:pt x="78" y="550"/>
                    <a:pt x="116" y="571"/>
                  </a:cubicBezTo>
                  <a:cubicBezTo>
                    <a:pt x="166" y="479"/>
                    <a:pt x="234" y="392"/>
                    <a:pt x="261" y="294"/>
                  </a:cubicBezTo>
                  <a:cubicBezTo>
                    <a:pt x="285" y="206"/>
                    <a:pt x="266" y="105"/>
                    <a:pt x="266" y="10"/>
                  </a:cubicBezTo>
                  <a:lnTo>
                    <a:pt x="1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2"/>
            <p:cNvSpPr/>
            <p:nvPr/>
          </p:nvSpPr>
          <p:spPr>
            <a:xfrm>
              <a:off x="8412050" y="4410125"/>
              <a:ext cx="12400" cy="9450"/>
            </a:xfrm>
            <a:custGeom>
              <a:avLst/>
              <a:gdLst/>
              <a:ahLst/>
              <a:cxnLst/>
              <a:rect l="l" t="t" r="r" b="b"/>
              <a:pathLst>
                <a:path w="496" h="378" extrusionOk="0">
                  <a:moveTo>
                    <a:pt x="186" y="0"/>
                  </a:moveTo>
                  <a:cubicBezTo>
                    <a:pt x="179" y="0"/>
                    <a:pt x="172" y="1"/>
                    <a:pt x="166" y="3"/>
                  </a:cubicBezTo>
                  <a:cubicBezTo>
                    <a:pt x="93" y="27"/>
                    <a:pt x="0" y="142"/>
                    <a:pt x="6" y="209"/>
                  </a:cubicBezTo>
                  <a:cubicBezTo>
                    <a:pt x="13" y="273"/>
                    <a:pt x="130" y="370"/>
                    <a:pt x="205" y="376"/>
                  </a:cubicBezTo>
                  <a:cubicBezTo>
                    <a:pt x="211" y="377"/>
                    <a:pt x="217" y="377"/>
                    <a:pt x="223" y="377"/>
                  </a:cubicBezTo>
                  <a:cubicBezTo>
                    <a:pt x="311" y="377"/>
                    <a:pt x="404" y="314"/>
                    <a:pt x="496" y="281"/>
                  </a:cubicBezTo>
                  <a:lnTo>
                    <a:pt x="396" y="106"/>
                  </a:lnTo>
                  <a:cubicBezTo>
                    <a:pt x="327" y="72"/>
                    <a:pt x="245" y="0"/>
                    <a:pt x="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2"/>
            <p:cNvSpPr/>
            <p:nvPr/>
          </p:nvSpPr>
          <p:spPr>
            <a:xfrm>
              <a:off x="8448675" y="4414775"/>
              <a:ext cx="7850" cy="10300"/>
            </a:xfrm>
            <a:custGeom>
              <a:avLst/>
              <a:gdLst/>
              <a:ahLst/>
              <a:cxnLst/>
              <a:rect l="l" t="t" r="r" b="b"/>
              <a:pathLst>
                <a:path w="314" h="412" extrusionOk="0">
                  <a:moveTo>
                    <a:pt x="197" y="1"/>
                  </a:moveTo>
                  <a:cubicBezTo>
                    <a:pt x="104" y="83"/>
                    <a:pt x="1" y="143"/>
                    <a:pt x="10" y="173"/>
                  </a:cubicBezTo>
                  <a:cubicBezTo>
                    <a:pt x="32" y="260"/>
                    <a:pt x="102" y="332"/>
                    <a:pt x="153" y="411"/>
                  </a:cubicBezTo>
                  <a:cubicBezTo>
                    <a:pt x="208" y="370"/>
                    <a:pt x="314" y="326"/>
                    <a:pt x="310" y="291"/>
                  </a:cubicBezTo>
                  <a:cubicBezTo>
                    <a:pt x="304" y="203"/>
                    <a:pt x="247" y="119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2"/>
            <p:cNvSpPr/>
            <p:nvPr/>
          </p:nvSpPr>
          <p:spPr>
            <a:xfrm>
              <a:off x="8387150" y="3446100"/>
              <a:ext cx="417075" cy="333975"/>
            </a:xfrm>
            <a:custGeom>
              <a:avLst/>
              <a:gdLst/>
              <a:ahLst/>
              <a:cxnLst/>
              <a:rect l="l" t="t" r="r" b="b"/>
              <a:pathLst>
                <a:path w="16683" h="13359" extrusionOk="0">
                  <a:moveTo>
                    <a:pt x="6795" y="367"/>
                  </a:moveTo>
                  <a:cubicBezTo>
                    <a:pt x="10075" y="367"/>
                    <a:pt x="12762" y="1596"/>
                    <a:pt x="14670" y="4327"/>
                  </a:cubicBezTo>
                  <a:cubicBezTo>
                    <a:pt x="15264" y="5177"/>
                    <a:pt x="15716" y="6090"/>
                    <a:pt x="15748" y="7177"/>
                  </a:cubicBezTo>
                  <a:cubicBezTo>
                    <a:pt x="15795" y="8726"/>
                    <a:pt x="15189" y="9980"/>
                    <a:pt x="14086" y="11007"/>
                  </a:cubicBezTo>
                  <a:cubicBezTo>
                    <a:pt x="12626" y="12364"/>
                    <a:pt x="11037" y="12893"/>
                    <a:pt x="8452" y="12907"/>
                  </a:cubicBezTo>
                  <a:cubicBezTo>
                    <a:pt x="6700" y="12857"/>
                    <a:pt x="5002" y="12632"/>
                    <a:pt x="3468" y="11658"/>
                  </a:cubicBezTo>
                  <a:cubicBezTo>
                    <a:pt x="1645" y="10500"/>
                    <a:pt x="577" y="8890"/>
                    <a:pt x="467" y="6726"/>
                  </a:cubicBezTo>
                  <a:cubicBezTo>
                    <a:pt x="416" y="5734"/>
                    <a:pt x="751" y="4802"/>
                    <a:pt x="1309" y="3965"/>
                  </a:cubicBezTo>
                  <a:cubicBezTo>
                    <a:pt x="2103" y="2774"/>
                    <a:pt x="3128" y="1801"/>
                    <a:pt x="4305" y="1010"/>
                  </a:cubicBezTo>
                  <a:cubicBezTo>
                    <a:pt x="5037" y="519"/>
                    <a:pt x="5923" y="367"/>
                    <a:pt x="6795" y="367"/>
                  </a:cubicBezTo>
                  <a:close/>
                  <a:moveTo>
                    <a:pt x="7430" y="1"/>
                  </a:moveTo>
                  <a:cubicBezTo>
                    <a:pt x="6160" y="10"/>
                    <a:pt x="5149" y="124"/>
                    <a:pt x="4277" y="656"/>
                  </a:cubicBezTo>
                  <a:cubicBezTo>
                    <a:pt x="2918" y="1482"/>
                    <a:pt x="1767" y="2559"/>
                    <a:pt x="919" y="3918"/>
                  </a:cubicBezTo>
                  <a:cubicBezTo>
                    <a:pt x="301" y="4907"/>
                    <a:pt x="1" y="5995"/>
                    <a:pt x="137" y="7177"/>
                  </a:cubicBezTo>
                  <a:cubicBezTo>
                    <a:pt x="502" y="10333"/>
                    <a:pt x="2887" y="12294"/>
                    <a:pt x="5643" y="13000"/>
                  </a:cubicBezTo>
                  <a:cubicBezTo>
                    <a:pt x="6570" y="13239"/>
                    <a:pt x="7518" y="13359"/>
                    <a:pt x="8475" y="13359"/>
                  </a:cubicBezTo>
                  <a:cubicBezTo>
                    <a:pt x="9143" y="13359"/>
                    <a:pt x="9816" y="13300"/>
                    <a:pt x="10488" y="13182"/>
                  </a:cubicBezTo>
                  <a:cubicBezTo>
                    <a:pt x="12093" y="12899"/>
                    <a:pt x="13484" y="12238"/>
                    <a:pt x="14610" y="11062"/>
                  </a:cubicBezTo>
                  <a:cubicBezTo>
                    <a:pt x="16258" y="9345"/>
                    <a:pt x="16683" y="6947"/>
                    <a:pt x="15478" y="4848"/>
                  </a:cubicBezTo>
                  <a:cubicBezTo>
                    <a:pt x="13637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2"/>
            <p:cNvSpPr/>
            <p:nvPr/>
          </p:nvSpPr>
          <p:spPr>
            <a:xfrm>
              <a:off x="8406125" y="3469900"/>
              <a:ext cx="352450" cy="289500"/>
            </a:xfrm>
            <a:custGeom>
              <a:avLst/>
              <a:gdLst/>
              <a:ahLst/>
              <a:cxnLst/>
              <a:rect l="l" t="t" r="r" b="b"/>
              <a:pathLst>
                <a:path w="14098" h="11580" extrusionOk="0">
                  <a:moveTo>
                    <a:pt x="7550" y="11158"/>
                  </a:moveTo>
                  <a:cubicBezTo>
                    <a:pt x="7551" y="11158"/>
                    <a:pt x="7551" y="11158"/>
                    <a:pt x="7551" y="11158"/>
                  </a:cubicBezTo>
                  <a:lnTo>
                    <a:pt x="7551" y="11158"/>
                  </a:lnTo>
                  <a:cubicBezTo>
                    <a:pt x="7551" y="11158"/>
                    <a:pt x="7552" y="11158"/>
                    <a:pt x="7552" y="11158"/>
                  </a:cubicBezTo>
                  <a:close/>
                  <a:moveTo>
                    <a:pt x="5653" y="344"/>
                  </a:moveTo>
                  <a:cubicBezTo>
                    <a:pt x="5875" y="344"/>
                    <a:pt x="6099" y="386"/>
                    <a:pt x="6322" y="476"/>
                  </a:cubicBezTo>
                  <a:cubicBezTo>
                    <a:pt x="7852" y="1099"/>
                    <a:pt x="9421" y="1645"/>
                    <a:pt x="10812" y="2557"/>
                  </a:cubicBezTo>
                  <a:cubicBezTo>
                    <a:pt x="11833" y="3225"/>
                    <a:pt x="12643" y="4102"/>
                    <a:pt x="13000" y="5297"/>
                  </a:cubicBezTo>
                  <a:cubicBezTo>
                    <a:pt x="13735" y="7757"/>
                    <a:pt x="12256" y="9485"/>
                    <a:pt x="10773" y="10398"/>
                  </a:cubicBezTo>
                  <a:cubicBezTo>
                    <a:pt x="9885" y="10945"/>
                    <a:pt x="8913" y="11174"/>
                    <a:pt x="7980" y="11174"/>
                  </a:cubicBezTo>
                  <a:cubicBezTo>
                    <a:pt x="7835" y="11174"/>
                    <a:pt x="7692" y="11168"/>
                    <a:pt x="7551" y="11158"/>
                  </a:cubicBezTo>
                  <a:lnTo>
                    <a:pt x="7551" y="11158"/>
                  </a:lnTo>
                  <a:cubicBezTo>
                    <a:pt x="7528" y="11158"/>
                    <a:pt x="7505" y="11158"/>
                    <a:pt x="7483" y="11158"/>
                  </a:cubicBezTo>
                  <a:cubicBezTo>
                    <a:pt x="5194" y="11158"/>
                    <a:pt x="3420" y="10303"/>
                    <a:pt x="1908" y="8777"/>
                  </a:cubicBezTo>
                  <a:cubicBezTo>
                    <a:pt x="652" y="7510"/>
                    <a:pt x="468" y="5228"/>
                    <a:pt x="1161" y="3847"/>
                  </a:cubicBezTo>
                  <a:cubicBezTo>
                    <a:pt x="1970" y="2241"/>
                    <a:pt x="3262" y="1181"/>
                    <a:pt x="4894" y="503"/>
                  </a:cubicBezTo>
                  <a:cubicBezTo>
                    <a:pt x="5141" y="400"/>
                    <a:pt x="5396" y="344"/>
                    <a:pt x="5653" y="344"/>
                  </a:cubicBezTo>
                  <a:close/>
                  <a:moveTo>
                    <a:pt x="5450" y="0"/>
                  </a:moveTo>
                  <a:cubicBezTo>
                    <a:pt x="5077" y="0"/>
                    <a:pt x="4705" y="92"/>
                    <a:pt x="4358" y="274"/>
                  </a:cubicBezTo>
                  <a:cubicBezTo>
                    <a:pt x="3929" y="500"/>
                    <a:pt x="3524" y="778"/>
                    <a:pt x="3121" y="1050"/>
                  </a:cubicBezTo>
                  <a:cubicBezTo>
                    <a:pt x="2063" y="1765"/>
                    <a:pt x="1210" y="2677"/>
                    <a:pt x="730" y="3866"/>
                  </a:cubicBezTo>
                  <a:cubicBezTo>
                    <a:pt x="0" y="5673"/>
                    <a:pt x="193" y="7400"/>
                    <a:pt x="1485" y="8892"/>
                  </a:cubicBezTo>
                  <a:cubicBezTo>
                    <a:pt x="3042" y="10693"/>
                    <a:pt x="5048" y="11574"/>
                    <a:pt x="7426" y="11574"/>
                  </a:cubicBezTo>
                  <a:cubicBezTo>
                    <a:pt x="7459" y="11574"/>
                    <a:pt x="7493" y="11573"/>
                    <a:pt x="7527" y="11573"/>
                  </a:cubicBezTo>
                  <a:cubicBezTo>
                    <a:pt x="7679" y="11573"/>
                    <a:pt x="7832" y="11579"/>
                    <a:pt x="7985" y="11579"/>
                  </a:cubicBezTo>
                  <a:cubicBezTo>
                    <a:pt x="8077" y="11579"/>
                    <a:pt x="8169" y="11577"/>
                    <a:pt x="8260" y="11570"/>
                  </a:cubicBezTo>
                  <a:cubicBezTo>
                    <a:pt x="10427" y="11402"/>
                    <a:pt x="12130" y="10403"/>
                    <a:pt x="13100" y="8466"/>
                  </a:cubicBezTo>
                  <a:cubicBezTo>
                    <a:pt x="14098" y="6477"/>
                    <a:pt x="13643" y="4171"/>
                    <a:pt x="11416" y="2506"/>
                  </a:cubicBezTo>
                  <a:cubicBezTo>
                    <a:pt x="9857" y="1340"/>
                    <a:pt x="8004" y="737"/>
                    <a:pt x="6181" y="121"/>
                  </a:cubicBezTo>
                  <a:cubicBezTo>
                    <a:pt x="5942" y="40"/>
                    <a:pt x="5696" y="0"/>
                    <a:pt x="5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2"/>
            <p:cNvSpPr/>
            <p:nvPr/>
          </p:nvSpPr>
          <p:spPr>
            <a:xfrm>
              <a:off x="8452350" y="3504475"/>
              <a:ext cx="264150" cy="214250"/>
            </a:xfrm>
            <a:custGeom>
              <a:avLst/>
              <a:gdLst/>
              <a:ahLst/>
              <a:cxnLst/>
              <a:rect l="l" t="t" r="r" b="b"/>
              <a:pathLst>
                <a:path w="10566" h="8570" extrusionOk="0">
                  <a:moveTo>
                    <a:pt x="3937" y="379"/>
                  </a:moveTo>
                  <a:cubicBezTo>
                    <a:pt x="4237" y="379"/>
                    <a:pt x="4542" y="422"/>
                    <a:pt x="4844" y="490"/>
                  </a:cubicBezTo>
                  <a:cubicBezTo>
                    <a:pt x="6338" y="825"/>
                    <a:pt x="7614" y="1578"/>
                    <a:pt x="8632" y="2734"/>
                  </a:cubicBezTo>
                  <a:cubicBezTo>
                    <a:pt x="9442" y="3655"/>
                    <a:pt x="9736" y="4712"/>
                    <a:pt x="9347" y="5906"/>
                  </a:cubicBezTo>
                  <a:cubicBezTo>
                    <a:pt x="8959" y="7099"/>
                    <a:pt x="8137" y="7813"/>
                    <a:pt x="6902" y="8024"/>
                  </a:cubicBezTo>
                  <a:cubicBezTo>
                    <a:pt x="6475" y="8099"/>
                    <a:pt x="6040" y="8118"/>
                    <a:pt x="5556" y="8168"/>
                  </a:cubicBezTo>
                  <a:cubicBezTo>
                    <a:pt x="3928" y="8001"/>
                    <a:pt x="2369" y="7663"/>
                    <a:pt x="1178" y="6271"/>
                  </a:cubicBezTo>
                  <a:cubicBezTo>
                    <a:pt x="342" y="5296"/>
                    <a:pt x="29" y="3455"/>
                    <a:pt x="1070" y="2137"/>
                  </a:cubicBezTo>
                  <a:cubicBezTo>
                    <a:pt x="1433" y="1676"/>
                    <a:pt x="1918" y="1305"/>
                    <a:pt x="2373" y="923"/>
                  </a:cubicBezTo>
                  <a:cubicBezTo>
                    <a:pt x="2847" y="524"/>
                    <a:pt x="3384" y="379"/>
                    <a:pt x="3937" y="379"/>
                  </a:cubicBezTo>
                  <a:close/>
                  <a:moveTo>
                    <a:pt x="3884" y="0"/>
                  </a:moveTo>
                  <a:cubicBezTo>
                    <a:pt x="3179" y="0"/>
                    <a:pt x="2610" y="269"/>
                    <a:pt x="1794" y="889"/>
                  </a:cubicBezTo>
                  <a:cubicBezTo>
                    <a:pt x="702" y="1719"/>
                    <a:pt x="1" y="2761"/>
                    <a:pt x="50" y="4507"/>
                  </a:cubicBezTo>
                  <a:cubicBezTo>
                    <a:pt x="77" y="5709"/>
                    <a:pt x="1193" y="7331"/>
                    <a:pt x="2666" y="7887"/>
                  </a:cubicBezTo>
                  <a:cubicBezTo>
                    <a:pt x="3395" y="8162"/>
                    <a:pt x="4161" y="8373"/>
                    <a:pt x="4931" y="8503"/>
                  </a:cubicBezTo>
                  <a:cubicBezTo>
                    <a:pt x="5197" y="8548"/>
                    <a:pt x="5464" y="8569"/>
                    <a:pt x="5730" y="8569"/>
                  </a:cubicBezTo>
                  <a:cubicBezTo>
                    <a:pt x="6438" y="8569"/>
                    <a:pt x="7139" y="8418"/>
                    <a:pt x="7802" y="8152"/>
                  </a:cubicBezTo>
                  <a:cubicBezTo>
                    <a:pt x="9930" y="7299"/>
                    <a:pt x="10565" y="4409"/>
                    <a:pt x="9027" y="2619"/>
                  </a:cubicBezTo>
                  <a:cubicBezTo>
                    <a:pt x="8031" y="1461"/>
                    <a:pt x="6791" y="675"/>
                    <a:pt x="5314" y="253"/>
                  </a:cubicBezTo>
                  <a:cubicBezTo>
                    <a:pt x="4744" y="90"/>
                    <a:pt x="4291" y="0"/>
                    <a:pt x="38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2"/>
            <p:cNvSpPr/>
            <p:nvPr/>
          </p:nvSpPr>
          <p:spPr>
            <a:xfrm>
              <a:off x="8474150" y="3532450"/>
              <a:ext cx="183575" cy="150325"/>
            </a:xfrm>
            <a:custGeom>
              <a:avLst/>
              <a:gdLst/>
              <a:ahLst/>
              <a:cxnLst/>
              <a:rect l="l" t="t" r="r" b="b"/>
              <a:pathLst>
                <a:path w="7343" h="6013" extrusionOk="0">
                  <a:moveTo>
                    <a:pt x="3946" y="1278"/>
                  </a:moveTo>
                  <a:cubicBezTo>
                    <a:pt x="4445" y="1278"/>
                    <a:pt x="5277" y="1877"/>
                    <a:pt x="5559" y="2423"/>
                  </a:cubicBezTo>
                  <a:cubicBezTo>
                    <a:pt x="5682" y="2659"/>
                    <a:pt x="5771" y="2923"/>
                    <a:pt x="5828" y="3185"/>
                  </a:cubicBezTo>
                  <a:cubicBezTo>
                    <a:pt x="5965" y="3835"/>
                    <a:pt x="5727" y="4215"/>
                    <a:pt x="5090" y="4418"/>
                  </a:cubicBezTo>
                  <a:cubicBezTo>
                    <a:pt x="4962" y="4459"/>
                    <a:pt x="4829" y="4497"/>
                    <a:pt x="4697" y="4511"/>
                  </a:cubicBezTo>
                  <a:cubicBezTo>
                    <a:pt x="4455" y="4539"/>
                    <a:pt x="4210" y="4550"/>
                    <a:pt x="3967" y="4568"/>
                  </a:cubicBezTo>
                  <a:lnTo>
                    <a:pt x="3969" y="4568"/>
                  </a:lnTo>
                  <a:cubicBezTo>
                    <a:pt x="3935" y="4569"/>
                    <a:pt x="3902" y="4569"/>
                    <a:pt x="3869" y="4569"/>
                  </a:cubicBezTo>
                  <a:cubicBezTo>
                    <a:pt x="3248" y="4569"/>
                    <a:pt x="2714" y="4370"/>
                    <a:pt x="2320" y="3855"/>
                  </a:cubicBezTo>
                  <a:cubicBezTo>
                    <a:pt x="2057" y="3514"/>
                    <a:pt x="1939" y="3137"/>
                    <a:pt x="2114" y="2715"/>
                  </a:cubicBezTo>
                  <a:cubicBezTo>
                    <a:pt x="2430" y="1955"/>
                    <a:pt x="3065" y="1540"/>
                    <a:pt x="3796" y="1299"/>
                  </a:cubicBezTo>
                  <a:cubicBezTo>
                    <a:pt x="3842" y="1285"/>
                    <a:pt x="3892" y="1278"/>
                    <a:pt x="3946" y="1278"/>
                  </a:cubicBezTo>
                  <a:close/>
                  <a:moveTo>
                    <a:pt x="3692" y="300"/>
                  </a:moveTo>
                  <a:cubicBezTo>
                    <a:pt x="3992" y="300"/>
                    <a:pt x="4289" y="397"/>
                    <a:pt x="4577" y="712"/>
                  </a:cubicBezTo>
                  <a:cubicBezTo>
                    <a:pt x="3749" y="811"/>
                    <a:pt x="3056" y="1111"/>
                    <a:pt x="2446" y="1607"/>
                  </a:cubicBezTo>
                  <a:cubicBezTo>
                    <a:pt x="1855" y="2089"/>
                    <a:pt x="1492" y="2678"/>
                    <a:pt x="1667" y="3449"/>
                  </a:cubicBezTo>
                  <a:cubicBezTo>
                    <a:pt x="1846" y="4237"/>
                    <a:pt x="2413" y="4670"/>
                    <a:pt x="3179" y="4882"/>
                  </a:cubicBezTo>
                  <a:cubicBezTo>
                    <a:pt x="3438" y="4953"/>
                    <a:pt x="3694" y="4984"/>
                    <a:pt x="3948" y="4984"/>
                  </a:cubicBezTo>
                  <a:cubicBezTo>
                    <a:pt x="4419" y="4984"/>
                    <a:pt x="4880" y="4877"/>
                    <a:pt x="5337" y="4724"/>
                  </a:cubicBezTo>
                  <a:cubicBezTo>
                    <a:pt x="5983" y="4508"/>
                    <a:pt x="6281" y="4032"/>
                    <a:pt x="6213" y="3342"/>
                  </a:cubicBezTo>
                  <a:cubicBezTo>
                    <a:pt x="6148" y="2677"/>
                    <a:pt x="5918" y="2077"/>
                    <a:pt x="5397" y="1620"/>
                  </a:cubicBezTo>
                  <a:cubicBezTo>
                    <a:pt x="5234" y="1475"/>
                    <a:pt x="5085" y="1314"/>
                    <a:pt x="4929" y="1159"/>
                  </a:cubicBezTo>
                  <a:lnTo>
                    <a:pt x="5073" y="1020"/>
                  </a:lnTo>
                  <a:cubicBezTo>
                    <a:pt x="5754" y="1423"/>
                    <a:pt x="6389" y="1906"/>
                    <a:pt x="6704" y="2666"/>
                  </a:cubicBezTo>
                  <a:cubicBezTo>
                    <a:pt x="7028" y="3440"/>
                    <a:pt x="6744" y="4282"/>
                    <a:pt x="6079" y="4868"/>
                  </a:cubicBezTo>
                  <a:cubicBezTo>
                    <a:pt x="5516" y="5363"/>
                    <a:pt x="4797" y="5612"/>
                    <a:pt x="4076" y="5612"/>
                  </a:cubicBezTo>
                  <a:cubicBezTo>
                    <a:pt x="3404" y="5612"/>
                    <a:pt x="2730" y="5396"/>
                    <a:pt x="2179" y="4959"/>
                  </a:cubicBezTo>
                  <a:cubicBezTo>
                    <a:pt x="2030" y="4841"/>
                    <a:pt x="1906" y="4696"/>
                    <a:pt x="1760" y="4574"/>
                  </a:cubicBezTo>
                  <a:cubicBezTo>
                    <a:pt x="1" y="3092"/>
                    <a:pt x="1211" y="870"/>
                    <a:pt x="2928" y="434"/>
                  </a:cubicBezTo>
                  <a:cubicBezTo>
                    <a:pt x="3181" y="370"/>
                    <a:pt x="3437" y="300"/>
                    <a:pt x="3692" y="300"/>
                  </a:cubicBezTo>
                  <a:close/>
                  <a:moveTo>
                    <a:pt x="3577" y="0"/>
                  </a:moveTo>
                  <a:cubicBezTo>
                    <a:pt x="2798" y="0"/>
                    <a:pt x="2097" y="295"/>
                    <a:pt x="1500" y="813"/>
                  </a:cubicBezTo>
                  <a:cubicBezTo>
                    <a:pt x="645" y="1555"/>
                    <a:pt x="222" y="2941"/>
                    <a:pt x="707" y="3838"/>
                  </a:cubicBezTo>
                  <a:cubicBezTo>
                    <a:pt x="1403" y="5127"/>
                    <a:pt x="2487" y="5928"/>
                    <a:pt x="4038" y="6013"/>
                  </a:cubicBezTo>
                  <a:cubicBezTo>
                    <a:pt x="4882" y="5956"/>
                    <a:pt x="5660" y="5661"/>
                    <a:pt x="6286" y="5057"/>
                  </a:cubicBezTo>
                  <a:cubicBezTo>
                    <a:pt x="7270" y="4108"/>
                    <a:pt x="7343" y="2541"/>
                    <a:pt x="6404" y="1716"/>
                  </a:cubicBezTo>
                  <a:cubicBezTo>
                    <a:pt x="5856" y="1236"/>
                    <a:pt x="5310" y="747"/>
                    <a:pt x="4711" y="333"/>
                  </a:cubicBezTo>
                  <a:cubicBezTo>
                    <a:pt x="4419" y="131"/>
                    <a:pt x="4013" y="11"/>
                    <a:pt x="3656" y="1"/>
                  </a:cubicBezTo>
                  <a:cubicBezTo>
                    <a:pt x="3630" y="0"/>
                    <a:pt x="3603" y="0"/>
                    <a:pt x="3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2"/>
            <p:cNvSpPr/>
            <p:nvPr/>
          </p:nvSpPr>
          <p:spPr>
            <a:xfrm>
              <a:off x="8544475" y="3581575"/>
              <a:ext cx="56775" cy="46850"/>
            </a:xfrm>
            <a:custGeom>
              <a:avLst/>
              <a:gdLst/>
              <a:ahLst/>
              <a:cxnLst/>
              <a:rect l="l" t="t" r="r" b="b"/>
              <a:pathLst>
                <a:path w="2271" h="1874" extrusionOk="0">
                  <a:moveTo>
                    <a:pt x="982" y="418"/>
                  </a:moveTo>
                  <a:cubicBezTo>
                    <a:pt x="1249" y="418"/>
                    <a:pt x="1481" y="535"/>
                    <a:pt x="1914" y="900"/>
                  </a:cubicBezTo>
                  <a:cubicBezTo>
                    <a:pt x="1720" y="1412"/>
                    <a:pt x="1307" y="1492"/>
                    <a:pt x="906" y="1503"/>
                  </a:cubicBezTo>
                  <a:cubicBezTo>
                    <a:pt x="900" y="1503"/>
                    <a:pt x="895" y="1503"/>
                    <a:pt x="889" y="1503"/>
                  </a:cubicBezTo>
                  <a:cubicBezTo>
                    <a:pt x="607" y="1503"/>
                    <a:pt x="391" y="1310"/>
                    <a:pt x="380" y="990"/>
                  </a:cubicBezTo>
                  <a:cubicBezTo>
                    <a:pt x="371" y="693"/>
                    <a:pt x="649" y="428"/>
                    <a:pt x="950" y="418"/>
                  </a:cubicBezTo>
                  <a:cubicBezTo>
                    <a:pt x="961" y="418"/>
                    <a:pt x="972" y="418"/>
                    <a:pt x="982" y="418"/>
                  </a:cubicBezTo>
                  <a:close/>
                  <a:moveTo>
                    <a:pt x="969" y="1"/>
                  </a:moveTo>
                  <a:cubicBezTo>
                    <a:pt x="516" y="1"/>
                    <a:pt x="17" y="525"/>
                    <a:pt x="9" y="1015"/>
                  </a:cubicBezTo>
                  <a:cubicBezTo>
                    <a:pt x="1" y="1473"/>
                    <a:pt x="412" y="1862"/>
                    <a:pt x="916" y="1873"/>
                  </a:cubicBezTo>
                  <a:cubicBezTo>
                    <a:pt x="924" y="1873"/>
                    <a:pt x="933" y="1873"/>
                    <a:pt x="942" y="1873"/>
                  </a:cubicBezTo>
                  <a:cubicBezTo>
                    <a:pt x="1530" y="1873"/>
                    <a:pt x="2191" y="1418"/>
                    <a:pt x="2231" y="979"/>
                  </a:cubicBezTo>
                  <a:cubicBezTo>
                    <a:pt x="2271" y="559"/>
                    <a:pt x="1595" y="25"/>
                    <a:pt x="993" y="1"/>
                  </a:cubicBezTo>
                  <a:cubicBezTo>
                    <a:pt x="985" y="1"/>
                    <a:pt x="977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2"/>
            <p:cNvSpPr/>
            <p:nvPr/>
          </p:nvSpPr>
          <p:spPr>
            <a:xfrm>
              <a:off x="8847663" y="32583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2"/>
            <p:cNvSpPr/>
            <p:nvPr/>
          </p:nvSpPr>
          <p:spPr>
            <a:xfrm>
              <a:off x="7979975" y="46375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8519838" y="40128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8243575" y="37921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7018800" y="51808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8608063" y="459456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8979588" y="4009163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8205000" y="47661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7549200" y="51904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0" y="0"/>
                    <a:pt x="0" y="965"/>
                    <a:pt x="622" y="965"/>
                  </a:cubicBezTo>
                  <a:cubicBezTo>
                    <a:pt x="1243" y="965"/>
                    <a:pt x="1243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_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23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660300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27" name="Google Shape;527;p23"/>
          <p:cNvSpPr txBox="1">
            <a:spLocks noGrp="1"/>
          </p:cNvSpPr>
          <p:nvPr>
            <p:ph type="body" idx="2"/>
          </p:nvPr>
        </p:nvSpPr>
        <p:spPr>
          <a:xfrm>
            <a:off x="4572000" y="1215750"/>
            <a:ext cx="3660300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 u="sng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528" name="Google Shape;528;p23"/>
          <p:cNvGrpSpPr/>
          <p:nvPr/>
        </p:nvGrpSpPr>
        <p:grpSpPr>
          <a:xfrm>
            <a:off x="6377937" y="2571751"/>
            <a:ext cx="3059497" cy="2785674"/>
            <a:chOff x="6377938" y="2571751"/>
            <a:chExt cx="3059497" cy="2785674"/>
          </a:xfrm>
        </p:grpSpPr>
        <p:sp>
          <p:nvSpPr>
            <p:cNvPr id="529" name="Google Shape;529;p23"/>
            <p:cNvSpPr/>
            <p:nvPr/>
          </p:nvSpPr>
          <p:spPr>
            <a:xfrm rot="10800000">
              <a:off x="8924550" y="4255588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3"/>
            <p:cNvSpPr/>
            <p:nvPr/>
          </p:nvSpPr>
          <p:spPr>
            <a:xfrm rot="10800000">
              <a:off x="8655125" y="4505413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3"/>
            <p:cNvSpPr/>
            <p:nvPr/>
          </p:nvSpPr>
          <p:spPr>
            <a:xfrm flipH="1">
              <a:off x="8655125" y="4792838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3"/>
            <p:cNvSpPr/>
            <p:nvPr/>
          </p:nvSpPr>
          <p:spPr>
            <a:xfrm rot="10800000">
              <a:off x="8493938" y="3863963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3"/>
            <p:cNvSpPr/>
            <p:nvPr/>
          </p:nvSpPr>
          <p:spPr>
            <a:xfrm flipH="1">
              <a:off x="7257463" y="4424350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 rot="10800000">
              <a:off x="8981713" y="3560850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 rot="10800000">
              <a:off x="8950475" y="47008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3"/>
            <p:cNvSpPr/>
            <p:nvPr/>
          </p:nvSpPr>
          <p:spPr>
            <a:xfrm rot="10800000">
              <a:off x="8899050" y="46044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3"/>
            <p:cNvSpPr/>
            <p:nvPr/>
          </p:nvSpPr>
          <p:spPr>
            <a:xfrm rot="10800000">
              <a:off x="8757600" y="47330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3"/>
            <p:cNvSpPr/>
            <p:nvPr/>
          </p:nvSpPr>
          <p:spPr>
            <a:xfrm rot="10800000">
              <a:off x="9333000" y="51978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3"/>
            <p:cNvSpPr/>
            <p:nvPr/>
          </p:nvSpPr>
          <p:spPr>
            <a:xfrm rot="10800000">
              <a:off x="7166025" y="4943013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8"/>
                  </a:moveTo>
                  <a:cubicBezTo>
                    <a:pt x="2050" y="630"/>
                    <a:pt x="2612" y="1068"/>
                    <a:pt x="2803" y="1888"/>
                  </a:cubicBezTo>
                  <a:cubicBezTo>
                    <a:pt x="2978" y="2641"/>
                    <a:pt x="2724" y="3213"/>
                    <a:pt x="1944" y="3721"/>
                  </a:cubicBezTo>
                  <a:cubicBezTo>
                    <a:pt x="1522" y="3996"/>
                    <a:pt x="1073" y="4227"/>
                    <a:pt x="546" y="4530"/>
                  </a:cubicBezTo>
                  <a:lnTo>
                    <a:pt x="544" y="4530"/>
                  </a:lnTo>
                  <a:cubicBezTo>
                    <a:pt x="377" y="3045"/>
                    <a:pt x="530" y="1772"/>
                    <a:pt x="1040" y="548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7"/>
                  </a:cubicBezTo>
                  <a:cubicBezTo>
                    <a:pt x="178" y="1551"/>
                    <a:pt x="115" y="2314"/>
                    <a:pt x="1" y="3063"/>
                  </a:cubicBezTo>
                  <a:cubicBezTo>
                    <a:pt x="20" y="3066"/>
                    <a:pt x="39" y="3069"/>
                    <a:pt x="58" y="3072"/>
                  </a:cubicBezTo>
                  <a:cubicBezTo>
                    <a:pt x="58" y="3385"/>
                    <a:pt x="58" y="3696"/>
                    <a:pt x="58" y="4007"/>
                  </a:cubicBezTo>
                  <a:cubicBezTo>
                    <a:pt x="59" y="4077"/>
                    <a:pt x="58" y="4148"/>
                    <a:pt x="69" y="4216"/>
                  </a:cubicBezTo>
                  <a:cubicBezTo>
                    <a:pt x="142" y="4622"/>
                    <a:pt x="331" y="4838"/>
                    <a:pt x="621" y="4838"/>
                  </a:cubicBezTo>
                  <a:cubicBezTo>
                    <a:pt x="741" y="4838"/>
                    <a:pt x="879" y="4800"/>
                    <a:pt x="1034" y="4723"/>
                  </a:cubicBezTo>
                  <a:cubicBezTo>
                    <a:pt x="1435" y="4521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7"/>
                  </a:cubicBezTo>
                  <a:cubicBezTo>
                    <a:pt x="3092" y="1136"/>
                    <a:pt x="2617" y="479"/>
                    <a:pt x="1759" y="144"/>
                  </a:cubicBezTo>
                  <a:cubicBezTo>
                    <a:pt x="1521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3"/>
            <p:cNvSpPr/>
            <p:nvPr/>
          </p:nvSpPr>
          <p:spPr>
            <a:xfrm rot="10800000">
              <a:off x="8560350" y="3613900"/>
              <a:ext cx="94775" cy="93600"/>
            </a:xfrm>
            <a:custGeom>
              <a:avLst/>
              <a:gdLst/>
              <a:ahLst/>
              <a:cxnLst/>
              <a:rect l="l" t="t" r="r" b="b"/>
              <a:pathLst>
                <a:path w="3791" h="3744" extrusionOk="0">
                  <a:moveTo>
                    <a:pt x="2152" y="556"/>
                  </a:moveTo>
                  <a:cubicBezTo>
                    <a:pt x="2155" y="556"/>
                    <a:pt x="2157" y="556"/>
                    <a:pt x="2160" y="556"/>
                  </a:cubicBezTo>
                  <a:cubicBezTo>
                    <a:pt x="2869" y="561"/>
                    <a:pt x="3342" y="1086"/>
                    <a:pt x="3321" y="1845"/>
                  </a:cubicBezTo>
                  <a:cubicBezTo>
                    <a:pt x="3301" y="2558"/>
                    <a:pt x="2757" y="3253"/>
                    <a:pt x="2196" y="3281"/>
                  </a:cubicBezTo>
                  <a:cubicBezTo>
                    <a:pt x="2185" y="3282"/>
                    <a:pt x="2174" y="3282"/>
                    <a:pt x="2162" y="3282"/>
                  </a:cubicBezTo>
                  <a:cubicBezTo>
                    <a:pt x="1495" y="3282"/>
                    <a:pt x="572" y="2290"/>
                    <a:pt x="535" y="1514"/>
                  </a:cubicBezTo>
                  <a:cubicBezTo>
                    <a:pt x="511" y="1040"/>
                    <a:pt x="1330" y="556"/>
                    <a:pt x="2152" y="556"/>
                  </a:cubicBezTo>
                  <a:close/>
                  <a:moveTo>
                    <a:pt x="2355" y="0"/>
                  </a:moveTo>
                  <a:cubicBezTo>
                    <a:pt x="2346" y="0"/>
                    <a:pt x="2338" y="0"/>
                    <a:pt x="2329" y="0"/>
                  </a:cubicBezTo>
                  <a:cubicBezTo>
                    <a:pt x="1159" y="30"/>
                    <a:pt x="21" y="722"/>
                    <a:pt x="13" y="1408"/>
                  </a:cubicBezTo>
                  <a:cubicBezTo>
                    <a:pt x="1" y="2446"/>
                    <a:pt x="1111" y="3711"/>
                    <a:pt x="2064" y="3742"/>
                  </a:cubicBezTo>
                  <a:cubicBezTo>
                    <a:pt x="2078" y="3743"/>
                    <a:pt x="2091" y="3743"/>
                    <a:pt x="2105" y="3743"/>
                  </a:cubicBezTo>
                  <a:cubicBezTo>
                    <a:pt x="2987" y="3743"/>
                    <a:pt x="3779" y="2802"/>
                    <a:pt x="3784" y="1730"/>
                  </a:cubicBezTo>
                  <a:lnTo>
                    <a:pt x="3785" y="1730"/>
                  </a:lnTo>
                  <a:cubicBezTo>
                    <a:pt x="3790" y="823"/>
                    <a:pt x="3106" y="0"/>
                    <a:pt x="2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3"/>
            <p:cNvSpPr/>
            <p:nvPr/>
          </p:nvSpPr>
          <p:spPr>
            <a:xfrm flipH="1">
              <a:off x="6377938" y="4649525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3"/>
            <p:cNvSpPr/>
            <p:nvPr/>
          </p:nvSpPr>
          <p:spPr>
            <a:xfrm rot="10800000">
              <a:off x="8415225" y="370748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3"/>
            <p:cNvSpPr/>
            <p:nvPr/>
          </p:nvSpPr>
          <p:spPr>
            <a:xfrm rot="10800000">
              <a:off x="9044150" y="40685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3"/>
            <p:cNvSpPr/>
            <p:nvPr/>
          </p:nvSpPr>
          <p:spPr>
            <a:xfrm rot="10800000">
              <a:off x="8493950" y="330328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7844950" y="4290038"/>
              <a:ext cx="541900" cy="910100"/>
            </a:xfrm>
            <a:custGeom>
              <a:avLst/>
              <a:gdLst/>
              <a:ahLst/>
              <a:cxnLst/>
              <a:rect l="l" t="t" r="r" b="b"/>
              <a:pathLst>
                <a:path w="21676" h="36404" extrusionOk="0">
                  <a:moveTo>
                    <a:pt x="7451" y="1043"/>
                  </a:moveTo>
                  <a:cubicBezTo>
                    <a:pt x="7510" y="1057"/>
                    <a:pt x="7568" y="1073"/>
                    <a:pt x="7625" y="1089"/>
                  </a:cubicBezTo>
                  <a:cubicBezTo>
                    <a:pt x="7638" y="2146"/>
                    <a:pt x="7679" y="3201"/>
                    <a:pt x="7750" y="4256"/>
                  </a:cubicBezTo>
                  <a:cubicBezTo>
                    <a:pt x="7751" y="4278"/>
                    <a:pt x="7758" y="4297"/>
                    <a:pt x="7766" y="4314"/>
                  </a:cubicBezTo>
                  <a:cubicBezTo>
                    <a:pt x="7556" y="4264"/>
                    <a:pt x="7346" y="4213"/>
                    <a:pt x="7135" y="4163"/>
                  </a:cubicBezTo>
                  <a:cubicBezTo>
                    <a:pt x="7240" y="3141"/>
                    <a:pt x="7338" y="2169"/>
                    <a:pt x="7451" y="1043"/>
                  </a:cubicBezTo>
                  <a:close/>
                  <a:moveTo>
                    <a:pt x="7916" y="1165"/>
                  </a:moveTo>
                  <a:cubicBezTo>
                    <a:pt x="8094" y="1212"/>
                    <a:pt x="8273" y="1260"/>
                    <a:pt x="8451" y="1305"/>
                  </a:cubicBezTo>
                  <a:cubicBezTo>
                    <a:pt x="8446" y="1320"/>
                    <a:pt x="8443" y="1337"/>
                    <a:pt x="8443" y="1354"/>
                  </a:cubicBezTo>
                  <a:lnTo>
                    <a:pt x="8443" y="4477"/>
                  </a:lnTo>
                  <a:cubicBezTo>
                    <a:pt x="8293" y="4441"/>
                    <a:pt x="8143" y="4405"/>
                    <a:pt x="7992" y="4368"/>
                  </a:cubicBezTo>
                  <a:cubicBezTo>
                    <a:pt x="8023" y="4346"/>
                    <a:pt x="8042" y="4308"/>
                    <a:pt x="8039" y="4256"/>
                  </a:cubicBezTo>
                  <a:cubicBezTo>
                    <a:pt x="7969" y="3228"/>
                    <a:pt x="7928" y="2196"/>
                    <a:pt x="7916" y="1165"/>
                  </a:cubicBezTo>
                  <a:close/>
                  <a:moveTo>
                    <a:pt x="8734" y="1380"/>
                  </a:moveTo>
                  <a:cubicBezTo>
                    <a:pt x="9001" y="1451"/>
                    <a:pt x="9268" y="1522"/>
                    <a:pt x="9536" y="1591"/>
                  </a:cubicBezTo>
                  <a:cubicBezTo>
                    <a:pt x="9533" y="1602"/>
                    <a:pt x="9532" y="1613"/>
                    <a:pt x="9532" y="1626"/>
                  </a:cubicBezTo>
                  <a:cubicBezTo>
                    <a:pt x="9532" y="2662"/>
                    <a:pt x="9530" y="3700"/>
                    <a:pt x="9528" y="4736"/>
                  </a:cubicBezTo>
                  <a:cubicBezTo>
                    <a:pt x="9263" y="4673"/>
                    <a:pt x="8998" y="4610"/>
                    <a:pt x="8732" y="4545"/>
                  </a:cubicBezTo>
                  <a:cubicBezTo>
                    <a:pt x="8732" y="4539"/>
                    <a:pt x="8734" y="4532"/>
                    <a:pt x="8734" y="4525"/>
                  </a:cubicBezTo>
                  <a:lnTo>
                    <a:pt x="8734" y="1380"/>
                  </a:lnTo>
                  <a:close/>
                  <a:moveTo>
                    <a:pt x="9821" y="1667"/>
                  </a:moveTo>
                  <a:cubicBezTo>
                    <a:pt x="10276" y="1787"/>
                    <a:pt x="10729" y="1906"/>
                    <a:pt x="11182" y="2026"/>
                  </a:cubicBezTo>
                  <a:cubicBezTo>
                    <a:pt x="11176" y="2041"/>
                    <a:pt x="11171" y="2059"/>
                    <a:pt x="11170" y="2079"/>
                  </a:cubicBezTo>
                  <a:cubicBezTo>
                    <a:pt x="11100" y="3075"/>
                    <a:pt x="11031" y="4071"/>
                    <a:pt x="10961" y="5066"/>
                  </a:cubicBezTo>
                  <a:cubicBezTo>
                    <a:pt x="10961" y="5071"/>
                    <a:pt x="10961" y="5076"/>
                    <a:pt x="10961" y="5079"/>
                  </a:cubicBezTo>
                  <a:cubicBezTo>
                    <a:pt x="10881" y="5060"/>
                    <a:pt x="10800" y="5041"/>
                    <a:pt x="10720" y="5022"/>
                  </a:cubicBezTo>
                  <a:lnTo>
                    <a:pt x="10721" y="5016"/>
                  </a:lnTo>
                  <a:cubicBezTo>
                    <a:pt x="10758" y="4911"/>
                    <a:pt x="10671" y="4840"/>
                    <a:pt x="10583" y="4840"/>
                  </a:cubicBezTo>
                  <a:cubicBezTo>
                    <a:pt x="10572" y="4840"/>
                    <a:pt x="10561" y="4841"/>
                    <a:pt x="10550" y="4844"/>
                  </a:cubicBezTo>
                  <a:cubicBezTo>
                    <a:pt x="10547" y="3921"/>
                    <a:pt x="10544" y="3000"/>
                    <a:pt x="10543" y="2078"/>
                  </a:cubicBezTo>
                  <a:cubicBezTo>
                    <a:pt x="10542" y="1985"/>
                    <a:pt x="10469" y="1939"/>
                    <a:pt x="10396" y="1939"/>
                  </a:cubicBezTo>
                  <a:cubicBezTo>
                    <a:pt x="10324" y="1939"/>
                    <a:pt x="10253" y="1985"/>
                    <a:pt x="10254" y="2078"/>
                  </a:cubicBezTo>
                  <a:cubicBezTo>
                    <a:pt x="10255" y="3022"/>
                    <a:pt x="10258" y="3967"/>
                    <a:pt x="10260" y="4912"/>
                  </a:cubicBezTo>
                  <a:lnTo>
                    <a:pt x="9818" y="4806"/>
                  </a:lnTo>
                  <a:cubicBezTo>
                    <a:pt x="9819" y="3760"/>
                    <a:pt x="9821" y="2713"/>
                    <a:pt x="9821" y="1667"/>
                  </a:cubicBezTo>
                  <a:close/>
                  <a:moveTo>
                    <a:pt x="11457" y="2098"/>
                  </a:moveTo>
                  <a:cubicBezTo>
                    <a:pt x="11820" y="2193"/>
                    <a:pt x="12184" y="2289"/>
                    <a:pt x="12549" y="2386"/>
                  </a:cubicBezTo>
                  <a:cubicBezTo>
                    <a:pt x="12624" y="3414"/>
                    <a:pt x="12643" y="4442"/>
                    <a:pt x="12607" y="5474"/>
                  </a:cubicBezTo>
                  <a:cubicBezTo>
                    <a:pt x="12460" y="5439"/>
                    <a:pt x="12313" y="5403"/>
                    <a:pt x="12166" y="5368"/>
                  </a:cubicBezTo>
                  <a:cubicBezTo>
                    <a:pt x="12173" y="5352"/>
                    <a:pt x="12176" y="5335"/>
                    <a:pt x="12176" y="5314"/>
                  </a:cubicBezTo>
                  <a:lnTo>
                    <a:pt x="12176" y="2441"/>
                  </a:lnTo>
                  <a:cubicBezTo>
                    <a:pt x="12176" y="2348"/>
                    <a:pt x="12104" y="2301"/>
                    <a:pt x="12031" y="2301"/>
                  </a:cubicBezTo>
                  <a:cubicBezTo>
                    <a:pt x="11959" y="2301"/>
                    <a:pt x="11887" y="2348"/>
                    <a:pt x="11887" y="2441"/>
                  </a:cubicBezTo>
                  <a:lnTo>
                    <a:pt x="11887" y="5302"/>
                  </a:lnTo>
                  <a:cubicBezTo>
                    <a:pt x="11666" y="5248"/>
                    <a:pt x="11445" y="5196"/>
                    <a:pt x="11225" y="5142"/>
                  </a:cubicBezTo>
                  <a:cubicBezTo>
                    <a:pt x="11239" y="5122"/>
                    <a:pt x="11249" y="5096"/>
                    <a:pt x="11250" y="5066"/>
                  </a:cubicBezTo>
                  <a:cubicBezTo>
                    <a:pt x="11320" y="4078"/>
                    <a:pt x="11389" y="3087"/>
                    <a:pt x="11457" y="2098"/>
                  </a:cubicBezTo>
                  <a:close/>
                  <a:moveTo>
                    <a:pt x="12844" y="2463"/>
                  </a:moveTo>
                  <a:lnTo>
                    <a:pt x="12844" y="2463"/>
                  </a:lnTo>
                  <a:cubicBezTo>
                    <a:pt x="13329" y="2591"/>
                    <a:pt x="13814" y="2719"/>
                    <a:pt x="14302" y="2847"/>
                  </a:cubicBezTo>
                  <a:cubicBezTo>
                    <a:pt x="14237" y="2857"/>
                    <a:pt x="14177" y="2902"/>
                    <a:pt x="14174" y="2984"/>
                  </a:cubicBezTo>
                  <a:lnTo>
                    <a:pt x="14076" y="5457"/>
                  </a:lnTo>
                  <a:cubicBezTo>
                    <a:pt x="14067" y="5474"/>
                    <a:pt x="14060" y="5496"/>
                    <a:pt x="14060" y="5521"/>
                  </a:cubicBezTo>
                  <a:cubicBezTo>
                    <a:pt x="14059" y="5621"/>
                    <a:pt x="14059" y="5720"/>
                    <a:pt x="14057" y="5821"/>
                  </a:cubicBezTo>
                  <a:cubicBezTo>
                    <a:pt x="13893" y="5782"/>
                    <a:pt x="13730" y="5742"/>
                    <a:pt x="13567" y="5703"/>
                  </a:cubicBezTo>
                  <a:cubicBezTo>
                    <a:pt x="13676" y="4739"/>
                    <a:pt x="13727" y="3774"/>
                    <a:pt x="13719" y="2803"/>
                  </a:cubicBezTo>
                  <a:cubicBezTo>
                    <a:pt x="13718" y="2710"/>
                    <a:pt x="13645" y="2663"/>
                    <a:pt x="13573" y="2663"/>
                  </a:cubicBezTo>
                  <a:cubicBezTo>
                    <a:pt x="13500" y="2663"/>
                    <a:pt x="13428" y="2710"/>
                    <a:pt x="13428" y="2803"/>
                  </a:cubicBezTo>
                  <a:cubicBezTo>
                    <a:pt x="13436" y="3752"/>
                    <a:pt x="13389" y="4695"/>
                    <a:pt x="13285" y="5637"/>
                  </a:cubicBezTo>
                  <a:cubicBezTo>
                    <a:pt x="13155" y="5605"/>
                    <a:pt x="13024" y="5573"/>
                    <a:pt x="12895" y="5542"/>
                  </a:cubicBezTo>
                  <a:cubicBezTo>
                    <a:pt x="12933" y="4515"/>
                    <a:pt x="12915" y="3488"/>
                    <a:pt x="12844" y="2463"/>
                  </a:cubicBezTo>
                  <a:close/>
                  <a:moveTo>
                    <a:pt x="14420" y="2879"/>
                  </a:moveTo>
                  <a:cubicBezTo>
                    <a:pt x="14612" y="2929"/>
                    <a:pt x="14803" y="2980"/>
                    <a:pt x="14994" y="3030"/>
                  </a:cubicBezTo>
                  <a:cubicBezTo>
                    <a:pt x="14989" y="3044"/>
                    <a:pt x="14984" y="3059"/>
                    <a:pt x="14983" y="3076"/>
                  </a:cubicBezTo>
                  <a:cubicBezTo>
                    <a:pt x="14907" y="4057"/>
                    <a:pt x="14874" y="5038"/>
                    <a:pt x="14885" y="6019"/>
                  </a:cubicBezTo>
                  <a:cubicBezTo>
                    <a:pt x="14706" y="5976"/>
                    <a:pt x="14526" y="5934"/>
                    <a:pt x="14346" y="5891"/>
                  </a:cubicBezTo>
                  <a:cubicBezTo>
                    <a:pt x="14386" y="4923"/>
                    <a:pt x="14425" y="3954"/>
                    <a:pt x="14463" y="2986"/>
                  </a:cubicBezTo>
                  <a:cubicBezTo>
                    <a:pt x="14465" y="2937"/>
                    <a:pt x="14447" y="2902"/>
                    <a:pt x="14420" y="2879"/>
                  </a:cubicBezTo>
                  <a:close/>
                  <a:moveTo>
                    <a:pt x="15270" y="3103"/>
                  </a:moveTo>
                  <a:cubicBezTo>
                    <a:pt x="15741" y="3226"/>
                    <a:pt x="16213" y="3351"/>
                    <a:pt x="16687" y="3476"/>
                  </a:cubicBezTo>
                  <a:cubicBezTo>
                    <a:pt x="16681" y="3492"/>
                    <a:pt x="16679" y="3509"/>
                    <a:pt x="16679" y="3528"/>
                  </a:cubicBezTo>
                  <a:cubicBezTo>
                    <a:pt x="16722" y="4436"/>
                    <a:pt x="16703" y="5341"/>
                    <a:pt x="16621" y="6248"/>
                  </a:cubicBezTo>
                  <a:cubicBezTo>
                    <a:pt x="16613" y="6340"/>
                    <a:pt x="16681" y="6386"/>
                    <a:pt x="16754" y="6386"/>
                  </a:cubicBezTo>
                  <a:cubicBezTo>
                    <a:pt x="16826" y="6386"/>
                    <a:pt x="16902" y="6340"/>
                    <a:pt x="16910" y="6248"/>
                  </a:cubicBezTo>
                  <a:cubicBezTo>
                    <a:pt x="16992" y="5349"/>
                    <a:pt x="17011" y="4452"/>
                    <a:pt x="16970" y="3550"/>
                  </a:cubicBezTo>
                  <a:lnTo>
                    <a:pt x="16970" y="3550"/>
                  </a:lnTo>
                  <a:cubicBezTo>
                    <a:pt x="17256" y="3626"/>
                    <a:pt x="17543" y="3702"/>
                    <a:pt x="17831" y="3777"/>
                  </a:cubicBezTo>
                  <a:cubicBezTo>
                    <a:pt x="17782" y="4844"/>
                    <a:pt x="17742" y="5714"/>
                    <a:pt x="17698" y="6692"/>
                  </a:cubicBezTo>
                  <a:cubicBezTo>
                    <a:pt x="17150" y="6561"/>
                    <a:pt x="16602" y="6430"/>
                    <a:pt x="16057" y="6300"/>
                  </a:cubicBezTo>
                  <a:lnTo>
                    <a:pt x="15970" y="3710"/>
                  </a:lnTo>
                  <a:cubicBezTo>
                    <a:pt x="15967" y="3616"/>
                    <a:pt x="15893" y="3570"/>
                    <a:pt x="15821" y="3570"/>
                  </a:cubicBezTo>
                  <a:cubicBezTo>
                    <a:pt x="15749" y="3570"/>
                    <a:pt x="15678" y="3616"/>
                    <a:pt x="15681" y="3710"/>
                  </a:cubicBezTo>
                  <a:lnTo>
                    <a:pt x="15765" y="6229"/>
                  </a:lnTo>
                  <a:cubicBezTo>
                    <a:pt x="15569" y="6183"/>
                    <a:pt x="15373" y="6136"/>
                    <a:pt x="15176" y="6088"/>
                  </a:cubicBezTo>
                  <a:cubicBezTo>
                    <a:pt x="15163" y="5092"/>
                    <a:pt x="15194" y="4098"/>
                    <a:pt x="15270" y="3103"/>
                  </a:cubicBezTo>
                  <a:close/>
                  <a:moveTo>
                    <a:pt x="8931" y="6733"/>
                  </a:moveTo>
                  <a:cubicBezTo>
                    <a:pt x="8657" y="7505"/>
                    <a:pt x="8851" y="8167"/>
                    <a:pt x="9175" y="8797"/>
                  </a:cubicBezTo>
                  <a:lnTo>
                    <a:pt x="9423" y="8715"/>
                  </a:lnTo>
                  <a:cubicBezTo>
                    <a:pt x="9258" y="8053"/>
                    <a:pt x="9096" y="7393"/>
                    <a:pt x="8931" y="6733"/>
                  </a:cubicBezTo>
                  <a:close/>
                  <a:moveTo>
                    <a:pt x="9832" y="7429"/>
                  </a:moveTo>
                  <a:cubicBezTo>
                    <a:pt x="9533" y="8047"/>
                    <a:pt x="9514" y="8620"/>
                    <a:pt x="9818" y="9151"/>
                  </a:cubicBezTo>
                  <a:lnTo>
                    <a:pt x="10108" y="9121"/>
                  </a:lnTo>
                  <a:cubicBezTo>
                    <a:pt x="10017" y="8557"/>
                    <a:pt x="9925" y="7993"/>
                    <a:pt x="9832" y="7429"/>
                  </a:cubicBezTo>
                  <a:close/>
                  <a:moveTo>
                    <a:pt x="16485" y="9191"/>
                  </a:moveTo>
                  <a:cubicBezTo>
                    <a:pt x="16496" y="9244"/>
                    <a:pt x="16509" y="9296"/>
                    <a:pt x="16520" y="9350"/>
                  </a:cubicBezTo>
                  <a:cubicBezTo>
                    <a:pt x="16472" y="9339"/>
                    <a:pt x="16423" y="9328"/>
                    <a:pt x="16376" y="9317"/>
                  </a:cubicBezTo>
                  <a:cubicBezTo>
                    <a:pt x="16412" y="9274"/>
                    <a:pt x="16449" y="9233"/>
                    <a:pt x="16485" y="9191"/>
                  </a:cubicBezTo>
                  <a:close/>
                  <a:moveTo>
                    <a:pt x="17027" y="8557"/>
                  </a:moveTo>
                  <a:cubicBezTo>
                    <a:pt x="17080" y="8873"/>
                    <a:pt x="17134" y="9191"/>
                    <a:pt x="17188" y="9508"/>
                  </a:cubicBezTo>
                  <a:cubicBezTo>
                    <a:pt x="17049" y="9473"/>
                    <a:pt x="16911" y="9442"/>
                    <a:pt x="16772" y="9409"/>
                  </a:cubicBezTo>
                  <a:cubicBezTo>
                    <a:pt x="16799" y="9379"/>
                    <a:pt x="16814" y="9336"/>
                    <a:pt x="16802" y="9284"/>
                  </a:cubicBezTo>
                  <a:cubicBezTo>
                    <a:pt x="16774" y="9162"/>
                    <a:pt x="16747" y="9039"/>
                    <a:pt x="16720" y="8916"/>
                  </a:cubicBezTo>
                  <a:cubicBezTo>
                    <a:pt x="16823" y="8797"/>
                    <a:pt x="16926" y="8677"/>
                    <a:pt x="17027" y="8557"/>
                  </a:cubicBezTo>
                  <a:close/>
                  <a:moveTo>
                    <a:pt x="17883" y="7429"/>
                  </a:moveTo>
                  <a:cubicBezTo>
                    <a:pt x="18088" y="7632"/>
                    <a:pt x="18286" y="7805"/>
                    <a:pt x="18464" y="7987"/>
                  </a:cubicBezTo>
                  <a:lnTo>
                    <a:pt x="18463" y="7987"/>
                  </a:lnTo>
                  <a:cubicBezTo>
                    <a:pt x="18445" y="8015"/>
                    <a:pt x="18437" y="8050"/>
                    <a:pt x="18445" y="8091"/>
                  </a:cubicBezTo>
                  <a:cubicBezTo>
                    <a:pt x="18554" y="8725"/>
                    <a:pt x="18709" y="9345"/>
                    <a:pt x="18908" y="9955"/>
                  </a:cubicBezTo>
                  <a:cubicBezTo>
                    <a:pt x="18788" y="9922"/>
                    <a:pt x="18670" y="9890"/>
                    <a:pt x="18550" y="9857"/>
                  </a:cubicBezTo>
                  <a:cubicBezTo>
                    <a:pt x="18572" y="9819"/>
                    <a:pt x="18578" y="9770"/>
                    <a:pt x="18556" y="9720"/>
                  </a:cubicBezTo>
                  <a:cubicBezTo>
                    <a:pt x="18308" y="9176"/>
                    <a:pt x="18148" y="8609"/>
                    <a:pt x="18068" y="8017"/>
                  </a:cubicBezTo>
                  <a:cubicBezTo>
                    <a:pt x="18058" y="7944"/>
                    <a:pt x="18008" y="7913"/>
                    <a:pt x="17953" y="7913"/>
                  </a:cubicBezTo>
                  <a:cubicBezTo>
                    <a:pt x="17870" y="7913"/>
                    <a:pt x="17774" y="7985"/>
                    <a:pt x="17790" y="8094"/>
                  </a:cubicBezTo>
                  <a:cubicBezTo>
                    <a:pt x="17869" y="8682"/>
                    <a:pt x="18030" y="9241"/>
                    <a:pt x="18267" y="9781"/>
                  </a:cubicBezTo>
                  <a:cubicBezTo>
                    <a:pt x="17998" y="9710"/>
                    <a:pt x="17728" y="9641"/>
                    <a:pt x="17458" y="9574"/>
                  </a:cubicBezTo>
                  <a:cubicBezTo>
                    <a:pt x="17474" y="9546"/>
                    <a:pt x="17480" y="9513"/>
                    <a:pt x="17474" y="9475"/>
                  </a:cubicBezTo>
                  <a:cubicBezTo>
                    <a:pt x="17406" y="9072"/>
                    <a:pt x="17338" y="8671"/>
                    <a:pt x="17270" y="8268"/>
                  </a:cubicBezTo>
                  <a:cubicBezTo>
                    <a:pt x="17464" y="8023"/>
                    <a:pt x="17644" y="7753"/>
                    <a:pt x="17883" y="7429"/>
                  </a:cubicBezTo>
                  <a:close/>
                  <a:moveTo>
                    <a:pt x="18786" y="8350"/>
                  </a:moveTo>
                  <a:cubicBezTo>
                    <a:pt x="18951" y="8546"/>
                    <a:pt x="19113" y="8744"/>
                    <a:pt x="19276" y="8941"/>
                  </a:cubicBezTo>
                  <a:lnTo>
                    <a:pt x="19278" y="8941"/>
                  </a:lnTo>
                  <a:cubicBezTo>
                    <a:pt x="19229" y="8970"/>
                    <a:pt x="19199" y="9023"/>
                    <a:pt x="19224" y="9094"/>
                  </a:cubicBezTo>
                  <a:cubicBezTo>
                    <a:pt x="19346" y="9426"/>
                    <a:pt x="19467" y="9758"/>
                    <a:pt x="19587" y="10089"/>
                  </a:cubicBezTo>
                  <a:cubicBezTo>
                    <a:pt x="19602" y="10127"/>
                    <a:pt x="19625" y="10153"/>
                    <a:pt x="19654" y="10168"/>
                  </a:cubicBezTo>
                  <a:cubicBezTo>
                    <a:pt x="19502" y="10124"/>
                    <a:pt x="19349" y="10080"/>
                    <a:pt x="19197" y="10037"/>
                  </a:cubicBezTo>
                  <a:cubicBezTo>
                    <a:pt x="19213" y="10009"/>
                    <a:pt x="19218" y="9973"/>
                    <a:pt x="19203" y="9931"/>
                  </a:cubicBezTo>
                  <a:cubicBezTo>
                    <a:pt x="19031" y="9412"/>
                    <a:pt x="18892" y="8886"/>
                    <a:pt x="18786" y="8350"/>
                  </a:cubicBezTo>
                  <a:close/>
                  <a:moveTo>
                    <a:pt x="19633" y="9374"/>
                  </a:moveTo>
                  <a:lnTo>
                    <a:pt x="19633" y="9374"/>
                  </a:lnTo>
                  <a:cubicBezTo>
                    <a:pt x="19921" y="9723"/>
                    <a:pt x="20208" y="10075"/>
                    <a:pt x="20496" y="10424"/>
                  </a:cubicBezTo>
                  <a:cubicBezTo>
                    <a:pt x="20237" y="10344"/>
                    <a:pt x="19977" y="10265"/>
                    <a:pt x="19717" y="10187"/>
                  </a:cubicBezTo>
                  <a:lnTo>
                    <a:pt x="19717" y="10187"/>
                  </a:lnTo>
                  <a:cubicBezTo>
                    <a:pt x="19722" y="10188"/>
                    <a:pt x="19726" y="10188"/>
                    <a:pt x="19731" y="10188"/>
                  </a:cubicBezTo>
                  <a:cubicBezTo>
                    <a:pt x="19820" y="10188"/>
                    <a:pt x="19906" y="10119"/>
                    <a:pt x="19867" y="10014"/>
                  </a:cubicBezTo>
                  <a:lnTo>
                    <a:pt x="19633" y="9374"/>
                  </a:lnTo>
                  <a:close/>
                  <a:moveTo>
                    <a:pt x="7088" y="4706"/>
                  </a:moveTo>
                  <a:cubicBezTo>
                    <a:pt x="7897" y="4904"/>
                    <a:pt x="8710" y="5101"/>
                    <a:pt x="9528" y="5302"/>
                  </a:cubicBezTo>
                  <a:cubicBezTo>
                    <a:pt x="9528" y="5400"/>
                    <a:pt x="9528" y="5498"/>
                    <a:pt x="9528" y="5597"/>
                  </a:cubicBezTo>
                  <a:cubicBezTo>
                    <a:pt x="9528" y="5685"/>
                    <a:pt x="9611" y="5739"/>
                    <a:pt x="9687" y="5739"/>
                  </a:cubicBezTo>
                  <a:cubicBezTo>
                    <a:pt x="9745" y="5739"/>
                    <a:pt x="9800" y="5707"/>
                    <a:pt x="9811" y="5635"/>
                  </a:cubicBezTo>
                  <a:cubicBezTo>
                    <a:pt x="9825" y="5550"/>
                    <a:pt x="9838" y="5464"/>
                    <a:pt x="9852" y="5381"/>
                  </a:cubicBezTo>
                  <a:cubicBezTo>
                    <a:pt x="9988" y="5414"/>
                    <a:pt x="10126" y="5447"/>
                    <a:pt x="10261" y="5480"/>
                  </a:cubicBezTo>
                  <a:cubicBezTo>
                    <a:pt x="10262" y="5572"/>
                    <a:pt x="10332" y="5620"/>
                    <a:pt x="10403" y="5620"/>
                  </a:cubicBezTo>
                  <a:cubicBezTo>
                    <a:pt x="10453" y="5620"/>
                    <a:pt x="10504" y="5596"/>
                    <a:pt x="10533" y="5547"/>
                  </a:cubicBezTo>
                  <a:cubicBezTo>
                    <a:pt x="11967" y="5896"/>
                    <a:pt x="13419" y="6249"/>
                    <a:pt x="14898" y="6610"/>
                  </a:cubicBezTo>
                  <a:cubicBezTo>
                    <a:pt x="14899" y="6640"/>
                    <a:pt x="14899" y="6670"/>
                    <a:pt x="14901" y="6701"/>
                  </a:cubicBezTo>
                  <a:cubicBezTo>
                    <a:pt x="14904" y="6794"/>
                    <a:pt x="14978" y="6840"/>
                    <a:pt x="15050" y="6840"/>
                  </a:cubicBezTo>
                  <a:cubicBezTo>
                    <a:pt x="15123" y="6840"/>
                    <a:pt x="15193" y="6794"/>
                    <a:pt x="15190" y="6701"/>
                  </a:cubicBezTo>
                  <a:cubicBezTo>
                    <a:pt x="15190" y="6693"/>
                    <a:pt x="15190" y="6687"/>
                    <a:pt x="15190" y="6681"/>
                  </a:cubicBezTo>
                  <a:cubicBezTo>
                    <a:pt x="15387" y="6728"/>
                    <a:pt x="15586" y="6777"/>
                    <a:pt x="15785" y="6826"/>
                  </a:cubicBezTo>
                  <a:cubicBezTo>
                    <a:pt x="15788" y="6922"/>
                    <a:pt x="15792" y="7019"/>
                    <a:pt x="15795" y="7115"/>
                  </a:cubicBezTo>
                  <a:cubicBezTo>
                    <a:pt x="15797" y="7207"/>
                    <a:pt x="15868" y="7256"/>
                    <a:pt x="15939" y="7256"/>
                  </a:cubicBezTo>
                  <a:cubicBezTo>
                    <a:pt x="15997" y="7256"/>
                    <a:pt x="16056" y="7224"/>
                    <a:pt x="16079" y="7155"/>
                  </a:cubicBezTo>
                  <a:cubicBezTo>
                    <a:pt x="16104" y="7076"/>
                    <a:pt x="16131" y="6997"/>
                    <a:pt x="16156" y="6918"/>
                  </a:cubicBezTo>
                  <a:cubicBezTo>
                    <a:pt x="16156" y="6918"/>
                    <a:pt x="16156" y="6916"/>
                    <a:pt x="16156" y="6916"/>
                  </a:cubicBezTo>
                  <a:cubicBezTo>
                    <a:pt x="16580" y="7019"/>
                    <a:pt x="17005" y="7123"/>
                    <a:pt x="17431" y="7226"/>
                  </a:cubicBezTo>
                  <a:cubicBezTo>
                    <a:pt x="17141" y="7654"/>
                    <a:pt x="16832" y="8060"/>
                    <a:pt x="16517" y="8451"/>
                  </a:cubicBezTo>
                  <a:cubicBezTo>
                    <a:pt x="16516" y="8451"/>
                    <a:pt x="16515" y="8451"/>
                    <a:pt x="16514" y="8451"/>
                  </a:cubicBezTo>
                  <a:cubicBezTo>
                    <a:pt x="16428" y="8451"/>
                    <a:pt x="16335" y="8522"/>
                    <a:pt x="16360" y="8633"/>
                  </a:cubicBezTo>
                  <a:cubicBezTo>
                    <a:pt x="16360" y="8636"/>
                    <a:pt x="16362" y="8638"/>
                    <a:pt x="16362" y="8641"/>
                  </a:cubicBezTo>
                  <a:cubicBezTo>
                    <a:pt x="15431" y="9772"/>
                    <a:pt x="14425" y="10795"/>
                    <a:pt x="13500" y="11876"/>
                  </a:cubicBezTo>
                  <a:cubicBezTo>
                    <a:pt x="13507" y="11813"/>
                    <a:pt x="13477" y="11745"/>
                    <a:pt x="13400" y="11721"/>
                  </a:cubicBezTo>
                  <a:cubicBezTo>
                    <a:pt x="9560" y="10517"/>
                    <a:pt x="5677" y="9477"/>
                    <a:pt x="1751" y="8598"/>
                  </a:cubicBezTo>
                  <a:cubicBezTo>
                    <a:pt x="3567" y="7273"/>
                    <a:pt x="5305" y="6006"/>
                    <a:pt x="7088" y="4706"/>
                  </a:cubicBezTo>
                  <a:close/>
                  <a:moveTo>
                    <a:pt x="3722" y="11923"/>
                  </a:moveTo>
                  <a:cubicBezTo>
                    <a:pt x="3678" y="11923"/>
                    <a:pt x="3634" y="11943"/>
                    <a:pt x="3603" y="11990"/>
                  </a:cubicBezTo>
                  <a:cubicBezTo>
                    <a:pt x="3338" y="12397"/>
                    <a:pt x="3073" y="12805"/>
                    <a:pt x="2809" y="13212"/>
                  </a:cubicBezTo>
                  <a:cubicBezTo>
                    <a:pt x="2737" y="13321"/>
                    <a:pt x="2838" y="13425"/>
                    <a:pt x="2940" y="13425"/>
                  </a:cubicBezTo>
                  <a:cubicBezTo>
                    <a:pt x="2984" y="13425"/>
                    <a:pt x="3028" y="13406"/>
                    <a:pt x="3059" y="13359"/>
                  </a:cubicBezTo>
                  <a:cubicBezTo>
                    <a:pt x="3322" y="12952"/>
                    <a:pt x="3588" y="12544"/>
                    <a:pt x="3853" y="12137"/>
                  </a:cubicBezTo>
                  <a:cubicBezTo>
                    <a:pt x="3924" y="12026"/>
                    <a:pt x="3824" y="11923"/>
                    <a:pt x="3722" y="11923"/>
                  </a:cubicBezTo>
                  <a:close/>
                  <a:moveTo>
                    <a:pt x="4335" y="12446"/>
                  </a:moveTo>
                  <a:cubicBezTo>
                    <a:pt x="4302" y="12446"/>
                    <a:pt x="4269" y="12460"/>
                    <a:pt x="4240" y="12494"/>
                  </a:cubicBezTo>
                  <a:cubicBezTo>
                    <a:pt x="3975" y="12803"/>
                    <a:pt x="3741" y="13136"/>
                    <a:pt x="3542" y="13493"/>
                  </a:cubicBezTo>
                  <a:cubicBezTo>
                    <a:pt x="3480" y="13606"/>
                    <a:pt x="3580" y="13710"/>
                    <a:pt x="3677" y="13710"/>
                  </a:cubicBezTo>
                  <a:cubicBezTo>
                    <a:pt x="3721" y="13710"/>
                    <a:pt x="3764" y="13689"/>
                    <a:pt x="3791" y="13639"/>
                  </a:cubicBezTo>
                  <a:cubicBezTo>
                    <a:pt x="3978" y="13304"/>
                    <a:pt x="4194" y="12990"/>
                    <a:pt x="4445" y="12699"/>
                  </a:cubicBezTo>
                  <a:cubicBezTo>
                    <a:pt x="4537" y="12592"/>
                    <a:pt x="4440" y="12446"/>
                    <a:pt x="4335" y="12446"/>
                  </a:cubicBezTo>
                  <a:close/>
                  <a:moveTo>
                    <a:pt x="5726" y="19436"/>
                  </a:moveTo>
                  <a:cubicBezTo>
                    <a:pt x="6453" y="20736"/>
                    <a:pt x="6674" y="22077"/>
                    <a:pt x="6493" y="23486"/>
                  </a:cubicBezTo>
                  <a:cubicBezTo>
                    <a:pt x="6488" y="23521"/>
                    <a:pt x="6477" y="23557"/>
                    <a:pt x="6467" y="23592"/>
                  </a:cubicBezTo>
                  <a:cubicBezTo>
                    <a:pt x="6285" y="24226"/>
                    <a:pt x="5845" y="24706"/>
                    <a:pt x="5434" y="24706"/>
                  </a:cubicBezTo>
                  <a:cubicBezTo>
                    <a:pt x="5385" y="24706"/>
                    <a:pt x="5336" y="24699"/>
                    <a:pt x="5287" y="24685"/>
                  </a:cubicBezTo>
                  <a:cubicBezTo>
                    <a:pt x="4674" y="24498"/>
                    <a:pt x="4613" y="23920"/>
                    <a:pt x="4622" y="23427"/>
                  </a:cubicBezTo>
                  <a:cubicBezTo>
                    <a:pt x="4635" y="22852"/>
                    <a:pt x="4763" y="22266"/>
                    <a:pt x="4927" y="21710"/>
                  </a:cubicBezTo>
                  <a:cubicBezTo>
                    <a:pt x="5151" y="20940"/>
                    <a:pt x="5456" y="20194"/>
                    <a:pt x="5726" y="19436"/>
                  </a:cubicBezTo>
                  <a:close/>
                  <a:moveTo>
                    <a:pt x="5543" y="18183"/>
                  </a:moveTo>
                  <a:cubicBezTo>
                    <a:pt x="5177" y="19235"/>
                    <a:pt x="4851" y="20159"/>
                    <a:pt x="4532" y="21086"/>
                  </a:cubicBezTo>
                  <a:cubicBezTo>
                    <a:pt x="4400" y="21467"/>
                    <a:pt x="4201" y="21846"/>
                    <a:pt x="4171" y="22236"/>
                  </a:cubicBezTo>
                  <a:cubicBezTo>
                    <a:pt x="4118" y="22922"/>
                    <a:pt x="4039" y="23652"/>
                    <a:pt x="4212" y="24299"/>
                  </a:cubicBezTo>
                  <a:cubicBezTo>
                    <a:pt x="4378" y="24930"/>
                    <a:pt x="4823" y="25268"/>
                    <a:pt x="5298" y="25268"/>
                  </a:cubicBezTo>
                  <a:cubicBezTo>
                    <a:pt x="5647" y="25268"/>
                    <a:pt x="6012" y="25086"/>
                    <a:pt x="6297" y="24704"/>
                  </a:cubicBezTo>
                  <a:cubicBezTo>
                    <a:pt x="6646" y="24236"/>
                    <a:pt x="6857" y="23581"/>
                    <a:pt x="6905" y="22993"/>
                  </a:cubicBezTo>
                  <a:cubicBezTo>
                    <a:pt x="7022" y="21538"/>
                    <a:pt x="6587" y="20162"/>
                    <a:pt x="6027" y="18834"/>
                  </a:cubicBezTo>
                  <a:cubicBezTo>
                    <a:pt x="5933" y="18613"/>
                    <a:pt x="5734" y="18436"/>
                    <a:pt x="5543" y="18183"/>
                  </a:cubicBezTo>
                  <a:close/>
                  <a:moveTo>
                    <a:pt x="21042" y="14992"/>
                  </a:moveTo>
                  <a:lnTo>
                    <a:pt x="21042" y="14992"/>
                  </a:lnTo>
                  <a:cubicBezTo>
                    <a:pt x="20862" y="18115"/>
                    <a:pt x="20702" y="21575"/>
                    <a:pt x="20540" y="24969"/>
                  </a:cubicBezTo>
                  <a:cubicBezTo>
                    <a:pt x="20120" y="25268"/>
                    <a:pt x="19668" y="25505"/>
                    <a:pt x="19184" y="25677"/>
                  </a:cubicBezTo>
                  <a:cubicBezTo>
                    <a:pt x="18433" y="25884"/>
                    <a:pt x="17761" y="26271"/>
                    <a:pt x="17052" y="26558"/>
                  </a:cubicBezTo>
                  <a:cubicBezTo>
                    <a:pt x="16171" y="26915"/>
                    <a:pt x="15294" y="27278"/>
                    <a:pt x="14326" y="27675"/>
                  </a:cubicBezTo>
                  <a:cubicBezTo>
                    <a:pt x="14130" y="27062"/>
                    <a:pt x="14240" y="26523"/>
                    <a:pt x="14239" y="25999"/>
                  </a:cubicBezTo>
                  <a:cubicBezTo>
                    <a:pt x="14226" y="23758"/>
                    <a:pt x="14250" y="21516"/>
                    <a:pt x="14204" y="19276"/>
                  </a:cubicBezTo>
                  <a:cubicBezTo>
                    <a:pt x="14174" y="17757"/>
                    <a:pt x="14128" y="17746"/>
                    <a:pt x="15529" y="17160"/>
                  </a:cubicBezTo>
                  <a:cubicBezTo>
                    <a:pt x="17087" y="16507"/>
                    <a:pt x="18654" y="15874"/>
                    <a:pt x="20219" y="15240"/>
                  </a:cubicBezTo>
                  <a:cubicBezTo>
                    <a:pt x="20448" y="15147"/>
                    <a:pt x="20696" y="15095"/>
                    <a:pt x="21042" y="14992"/>
                  </a:cubicBezTo>
                  <a:close/>
                  <a:moveTo>
                    <a:pt x="2386" y="15381"/>
                  </a:moveTo>
                  <a:lnTo>
                    <a:pt x="2386" y="15381"/>
                  </a:lnTo>
                  <a:cubicBezTo>
                    <a:pt x="4894" y="16457"/>
                    <a:pt x="7421" y="16662"/>
                    <a:pt x="10037" y="17065"/>
                  </a:cubicBezTo>
                  <a:cubicBezTo>
                    <a:pt x="9966" y="20712"/>
                    <a:pt x="9895" y="24321"/>
                    <a:pt x="9825" y="27942"/>
                  </a:cubicBezTo>
                  <a:cubicBezTo>
                    <a:pt x="9688" y="27960"/>
                    <a:pt x="9589" y="27993"/>
                    <a:pt x="9507" y="27993"/>
                  </a:cubicBezTo>
                  <a:cubicBezTo>
                    <a:pt x="9487" y="27993"/>
                    <a:pt x="9468" y="27991"/>
                    <a:pt x="9450" y="27986"/>
                  </a:cubicBezTo>
                  <a:cubicBezTo>
                    <a:pt x="7502" y="27474"/>
                    <a:pt x="5556" y="26964"/>
                    <a:pt x="3615" y="26433"/>
                  </a:cubicBezTo>
                  <a:cubicBezTo>
                    <a:pt x="2627" y="26165"/>
                    <a:pt x="2624" y="26147"/>
                    <a:pt x="2608" y="25072"/>
                  </a:cubicBezTo>
                  <a:cubicBezTo>
                    <a:pt x="2577" y="22800"/>
                    <a:pt x="2564" y="20529"/>
                    <a:pt x="2523" y="18257"/>
                  </a:cubicBezTo>
                  <a:cubicBezTo>
                    <a:pt x="2515" y="17795"/>
                    <a:pt x="2493" y="17332"/>
                    <a:pt x="2466" y="16850"/>
                  </a:cubicBezTo>
                  <a:lnTo>
                    <a:pt x="2466" y="16850"/>
                  </a:lnTo>
                  <a:cubicBezTo>
                    <a:pt x="4866" y="17659"/>
                    <a:pt x="7311" y="18246"/>
                    <a:pt x="9819" y="18613"/>
                  </a:cubicBezTo>
                  <a:cubicBezTo>
                    <a:pt x="9827" y="18614"/>
                    <a:pt x="9836" y="18615"/>
                    <a:pt x="9844" y="18615"/>
                  </a:cubicBezTo>
                  <a:cubicBezTo>
                    <a:pt x="10007" y="18615"/>
                    <a:pt x="10071" y="18360"/>
                    <a:pt x="9895" y="18335"/>
                  </a:cubicBezTo>
                  <a:cubicBezTo>
                    <a:pt x="7355" y="17962"/>
                    <a:pt x="4878" y="17365"/>
                    <a:pt x="2449" y="16539"/>
                  </a:cubicBezTo>
                  <a:cubicBezTo>
                    <a:pt x="2428" y="16169"/>
                    <a:pt x="2405" y="15785"/>
                    <a:pt x="2386" y="15381"/>
                  </a:cubicBezTo>
                  <a:close/>
                  <a:moveTo>
                    <a:pt x="2043" y="14958"/>
                  </a:moveTo>
                  <a:lnTo>
                    <a:pt x="2043" y="16491"/>
                  </a:lnTo>
                  <a:cubicBezTo>
                    <a:pt x="2005" y="16544"/>
                    <a:pt x="2000" y="16626"/>
                    <a:pt x="2043" y="16681"/>
                  </a:cubicBezTo>
                  <a:lnTo>
                    <a:pt x="2043" y="26432"/>
                  </a:lnTo>
                  <a:cubicBezTo>
                    <a:pt x="4788" y="27455"/>
                    <a:pt x="7601" y="28245"/>
                    <a:pt x="10562" y="28790"/>
                  </a:cubicBezTo>
                  <a:cubicBezTo>
                    <a:pt x="10492" y="28324"/>
                    <a:pt x="10405" y="28024"/>
                    <a:pt x="10410" y="27724"/>
                  </a:cubicBezTo>
                  <a:cubicBezTo>
                    <a:pt x="10448" y="25781"/>
                    <a:pt x="10541" y="23837"/>
                    <a:pt x="10544" y="21894"/>
                  </a:cubicBezTo>
                  <a:cubicBezTo>
                    <a:pt x="10547" y="20151"/>
                    <a:pt x="10457" y="18411"/>
                    <a:pt x="10410" y="16706"/>
                  </a:cubicBezTo>
                  <a:cubicBezTo>
                    <a:pt x="7546" y="16108"/>
                    <a:pt x="4836" y="15542"/>
                    <a:pt x="2043" y="14958"/>
                  </a:cubicBezTo>
                  <a:close/>
                  <a:moveTo>
                    <a:pt x="1439" y="8824"/>
                  </a:moveTo>
                  <a:cubicBezTo>
                    <a:pt x="5445" y="9715"/>
                    <a:pt x="9407" y="10773"/>
                    <a:pt x="13324" y="11999"/>
                  </a:cubicBezTo>
                  <a:cubicBezTo>
                    <a:pt x="13340" y="12005"/>
                    <a:pt x="13356" y="12007"/>
                    <a:pt x="13371" y="12007"/>
                  </a:cubicBezTo>
                  <a:cubicBezTo>
                    <a:pt x="13377" y="12007"/>
                    <a:pt x="13384" y="12006"/>
                    <a:pt x="13391" y="12005"/>
                  </a:cubicBezTo>
                  <a:lnTo>
                    <a:pt x="13391" y="12005"/>
                  </a:lnTo>
                  <a:cubicBezTo>
                    <a:pt x="13294" y="12118"/>
                    <a:pt x="13199" y="12231"/>
                    <a:pt x="13106" y="12347"/>
                  </a:cubicBezTo>
                  <a:lnTo>
                    <a:pt x="13278" y="12546"/>
                  </a:lnTo>
                  <a:cubicBezTo>
                    <a:pt x="13471" y="12440"/>
                    <a:pt x="13711" y="12378"/>
                    <a:pt x="13847" y="12225"/>
                  </a:cubicBezTo>
                  <a:cubicBezTo>
                    <a:pt x="14597" y="11375"/>
                    <a:pt x="15340" y="10519"/>
                    <a:pt x="16079" y="9661"/>
                  </a:cubicBezTo>
                  <a:cubicBezTo>
                    <a:pt x="16095" y="9691"/>
                    <a:pt x="16122" y="9715"/>
                    <a:pt x="16163" y="9728"/>
                  </a:cubicBezTo>
                  <a:cubicBezTo>
                    <a:pt x="17572" y="10179"/>
                    <a:pt x="18976" y="10600"/>
                    <a:pt x="20458" y="10709"/>
                  </a:cubicBezTo>
                  <a:cubicBezTo>
                    <a:pt x="20462" y="10709"/>
                    <a:pt x="20466" y="10709"/>
                    <a:pt x="20470" y="10709"/>
                  </a:cubicBezTo>
                  <a:cubicBezTo>
                    <a:pt x="20564" y="10709"/>
                    <a:pt x="20607" y="10623"/>
                    <a:pt x="20595" y="10546"/>
                  </a:cubicBezTo>
                  <a:lnTo>
                    <a:pt x="20595" y="10546"/>
                  </a:lnTo>
                  <a:cubicBezTo>
                    <a:pt x="20677" y="10644"/>
                    <a:pt x="20759" y="10743"/>
                    <a:pt x="20841" y="10841"/>
                  </a:cubicBezTo>
                  <a:cubicBezTo>
                    <a:pt x="21137" y="11198"/>
                    <a:pt x="21232" y="11557"/>
                    <a:pt x="21168" y="12050"/>
                  </a:cubicBezTo>
                  <a:cubicBezTo>
                    <a:pt x="21072" y="12805"/>
                    <a:pt x="21143" y="13580"/>
                    <a:pt x="21143" y="14375"/>
                  </a:cubicBezTo>
                  <a:cubicBezTo>
                    <a:pt x="20271" y="14700"/>
                    <a:pt x="19511" y="14955"/>
                    <a:pt x="18774" y="15263"/>
                  </a:cubicBezTo>
                  <a:cubicBezTo>
                    <a:pt x="17283" y="15886"/>
                    <a:pt x="15812" y="16556"/>
                    <a:pt x="14319" y="17172"/>
                  </a:cubicBezTo>
                  <a:cubicBezTo>
                    <a:pt x="13744" y="17409"/>
                    <a:pt x="13621" y="17763"/>
                    <a:pt x="13642" y="18370"/>
                  </a:cubicBezTo>
                  <a:cubicBezTo>
                    <a:pt x="13703" y="20128"/>
                    <a:pt x="13678" y="21890"/>
                    <a:pt x="13672" y="23652"/>
                  </a:cubicBezTo>
                  <a:cubicBezTo>
                    <a:pt x="13667" y="24901"/>
                    <a:pt x="13629" y="26151"/>
                    <a:pt x="13628" y="27400"/>
                  </a:cubicBezTo>
                  <a:cubicBezTo>
                    <a:pt x="13628" y="27639"/>
                    <a:pt x="13725" y="27879"/>
                    <a:pt x="13803" y="28239"/>
                  </a:cubicBezTo>
                  <a:cubicBezTo>
                    <a:pt x="15724" y="27755"/>
                    <a:pt x="17442" y="26958"/>
                    <a:pt x="19167" y="26190"/>
                  </a:cubicBezTo>
                  <a:cubicBezTo>
                    <a:pt x="19320" y="26122"/>
                    <a:pt x="19448" y="25996"/>
                    <a:pt x="19560" y="25841"/>
                  </a:cubicBezTo>
                  <a:cubicBezTo>
                    <a:pt x="19895" y="25702"/>
                    <a:pt x="20218" y="25531"/>
                    <a:pt x="20522" y="25331"/>
                  </a:cubicBezTo>
                  <a:lnTo>
                    <a:pt x="20522" y="25331"/>
                  </a:lnTo>
                  <a:cubicBezTo>
                    <a:pt x="20467" y="26481"/>
                    <a:pt x="20412" y="27623"/>
                    <a:pt x="20355" y="28738"/>
                  </a:cubicBezTo>
                  <a:cubicBezTo>
                    <a:pt x="20336" y="28727"/>
                    <a:pt x="20314" y="28721"/>
                    <a:pt x="20291" y="28721"/>
                  </a:cubicBezTo>
                  <a:cubicBezTo>
                    <a:pt x="20268" y="28721"/>
                    <a:pt x="20243" y="28727"/>
                    <a:pt x="20218" y="28743"/>
                  </a:cubicBezTo>
                  <a:cubicBezTo>
                    <a:pt x="18420" y="29804"/>
                    <a:pt x="16455" y="30445"/>
                    <a:pt x="14490" y="31096"/>
                  </a:cubicBezTo>
                  <a:cubicBezTo>
                    <a:pt x="14487" y="30984"/>
                    <a:pt x="14479" y="30859"/>
                    <a:pt x="14469" y="30720"/>
                  </a:cubicBezTo>
                  <a:cubicBezTo>
                    <a:pt x="14376" y="30886"/>
                    <a:pt x="14289" y="31043"/>
                    <a:pt x="14206" y="31191"/>
                  </a:cubicBezTo>
                  <a:cubicBezTo>
                    <a:pt x="14092" y="31229"/>
                    <a:pt x="13978" y="31267"/>
                    <a:pt x="13864" y="31305"/>
                  </a:cubicBezTo>
                  <a:cubicBezTo>
                    <a:pt x="13902" y="31117"/>
                    <a:pt x="13902" y="30919"/>
                    <a:pt x="13797" y="30703"/>
                  </a:cubicBezTo>
                  <a:cubicBezTo>
                    <a:pt x="13536" y="31085"/>
                    <a:pt x="13386" y="31313"/>
                    <a:pt x="13335" y="31485"/>
                  </a:cubicBezTo>
                  <a:cubicBezTo>
                    <a:pt x="12936" y="31622"/>
                    <a:pt x="12539" y="31763"/>
                    <a:pt x="12143" y="31911"/>
                  </a:cubicBezTo>
                  <a:cubicBezTo>
                    <a:pt x="12386" y="25827"/>
                    <a:pt x="12636" y="19756"/>
                    <a:pt x="12871" y="13800"/>
                  </a:cubicBezTo>
                  <a:cubicBezTo>
                    <a:pt x="15152" y="12743"/>
                    <a:pt x="17581" y="12274"/>
                    <a:pt x="19903" y="11036"/>
                  </a:cubicBezTo>
                  <a:cubicBezTo>
                    <a:pt x="19886" y="11034"/>
                    <a:pt x="19867" y="11033"/>
                    <a:pt x="19846" y="11033"/>
                  </a:cubicBezTo>
                  <a:cubicBezTo>
                    <a:pt x="18836" y="11033"/>
                    <a:pt x="13571" y="12864"/>
                    <a:pt x="12318" y="13574"/>
                  </a:cubicBezTo>
                  <a:cubicBezTo>
                    <a:pt x="12038" y="19630"/>
                    <a:pt x="11757" y="25699"/>
                    <a:pt x="11473" y="31866"/>
                  </a:cubicBezTo>
                  <a:cubicBezTo>
                    <a:pt x="11467" y="31862"/>
                    <a:pt x="11462" y="31861"/>
                    <a:pt x="11456" y="31859"/>
                  </a:cubicBezTo>
                  <a:cubicBezTo>
                    <a:pt x="7903" y="30776"/>
                    <a:pt x="4303" y="29904"/>
                    <a:pt x="648" y="29245"/>
                  </a:cubicBezTo>
                  <a:cubicBezTo>
                    <a:pt x="737" y="22803"/>
                    <a:pt x="991" y="16539"/>
                    <a:pt x="934" y="9928"/>
                  </a:cubicBezTo>
                  <a:lnTo>
                    <a:pt x="934" y="9928"/>
                  </a:lnTo>
                  <a:cubicBezTo>
                    <a:pt x="1220" y="9950"/>
                    <a:pt x="1539" y="9924"/>
                    <a:pt x="1826" y="10007"/>
                  </a:cubicBezTo>
                  <a:cubicBezTo>
                    <a:pt x="5139" y="10968"/>
                    <a:pt x="8446" y="11947"/>
                    <a:pt x="11756" y="12917"/>
                  </a:cubicBezTo>
                  <a:cubicBezTo>
                    <a:pt x="11947" y="12974"/>
                    <a:pt x="12146" y="13005"/>
                    <a:pt x="12485" y="13080"/>
                  </a:cubicBezTo>
                  <a:cubicBezTo>
                    <a:pt x="12116" y="12392"/>
                    <a:pt x="11550" y="12268"/>
                    <a:pt x="11058" y="12114"/>
                  </a:cubicBezTo>
                  <a:cubicBezTo>
                    <a:pt x="8851" y="11426"/>
                    <a:pt x="6636" y="10759"/>
                    <a:pt x="4412" y="10130"/>
                  </a:cubicBezTo>
                  <a:cubicBezTo>
                    <a:pt x="3299" y="9816"/>
                    <a:pt x="2157" y="9598"/>
                    <a:pt x="806" y="9285"/>
                  </a:cubicBezTo>
                  <a:cubicBezTo>
                    <a:pt x="1019" y="9131"/>
                    <a:pt x="1229" y="8977"/>
                    <a:pt x="1439" y="8824"/>
                  </a:cubicBezTo>
                  <a:close/>
                  <a:moveTo>
                    <a:pt x="13667" y="32151"/>
                  </a:moveTo>
                  <a:lnTo>
                    <a:pt x="13667" y="32156"/>
                  </a:lnTo>
                  <a:cubicBezTo>
                    <a:pt x="13667" y="32155"/>
                    <a:pt x="13668" y="32154"/>
                    <a:pt x="13668" y="32153"/>
                  </a:cubicBezTo>
                  <a:lnTo>
                    <a:pt x="13668" y="32153"/>
                  </a:lnTo>
                  <a:cubicBezTo>
                    <a:pt x="13668" y="32153"/>
                    <a:pt x="13668" y="32153"/>
                    <a:pt x="13669" y="32153"/>
                  </a:cubicBezTo>
                  <a:lnTo>
                    <a:pt x="13669" y="32151"/>
                  </a:lnTo>
                  <a:cubicBezTo>
                    <a:pt x="13669" y="32152"/>
                    <a:pt x="13668" y="32152"/>
                    <a:pt x="13668" y="32153"/>
                  </a:cubicBezTo>
                  <a:lnTo>
                    <a:pt x="13668" y="32153"/>
                  </a:lnTo>
                  <a:cubicBezTo>
                    <a:pt x="13667" y="32153"/>
                    <a:pt x="13667" y="32151"/>
                    <a:pt x="13667" y="32151"/>
                  </a:cubicBezTo>
                  <a:close/>
                  <a:moveTo>
                    <a:pt x="3833" y="31588"/>
                  </a:moveTo>
                  <a:cubicBezTo>
                    <a:pt x="3772" y="31892"/>
                    <a:pt x="3714" y="32197"/>
                    <a:pt x="3654" y="32502"/>
                  </a:cubicBezTo>
                  <a:cubicBezTo>
                    <a:pt x="3735" y="32518"/>
                    <a:pt x="3817" y="32535"/>
                    <a:pt x="3897" y="32551"/>
                  </a:cubicBezTo>
                  <a:cubicBezTo>
                    <a:pt x="3960" y="32248"/>
                    <a:pt x="4025" y="31943"/>
                    <a:pt x="4088" y="31640"/>
                  </a:cubicBezTo>
                  <a:cubicBezTo>
                    <a:pt x="4003" y="31622"/>
                    <a:pt x="3918" y="31605"/>
                    <a:pt x="3833" y="31588"/>
                  </a:cubicBezTo>
                  <a:close/>
                  <a:moveTo>
                    <a:pt x="2637" y="31668"/>
                  </a:moveTo>
                  <a:cubicBezTo>
                    <a:pt x="2597" y="31963"/>
                    <a:pt x="2558" y="32259"/>
                    <a:pt x="2518" y="32554"/>
                  </a:cubicBezTo>
                  <a:cubicBezTo>
                    <a:pt x="2600" y="32568"/>
                    <a:pt x="2683" y="32581"/>
                    <a:pt x="2765" y="32595"/>
                  </a:cubicBezTo>
                  <a:cubicBezTo>
                    <a:pt x="2809" y="32297"/>
                    <a:pt x="2853" y="31998"/>
                    <a:pt x="2896" y="31700"/>
                  </a:cubicBezTo>
                  <a:cubicBezTo>
                    <a:pt x="2809" y="31689"/>
                    <a:pt x="2724" y="31679"/>
                    <a:pt x="2637" y="31668"/>
                  </a:cubicBezTo>
                  <a:close/>
                  <a:moveTo>
                    <a:pt x="20341" y="29005"/>
                  </a:moveTo>
                  <a:lnTo>
                    <a:pt x="20341" y="29005"/>
                  </a:lnTo>
                  <a:cubicBezTo>
                    <a:pt x="20289" y="30038"/>
                    <a:pt x="20233" y="31049"/>
                    <a:pt x="20178" y="32025"/>
                  </a:cubicBezTo>
                  <a:cubicBezTo>
                    <a:pt x="17537" y="33398"/>
                    <a:pt x="15016" y="34097"/>
                    <a:pt x="12007" y="35333"/>
                  </a:cubicBezTo>
                  <a:cubicBezTo>
                    <a:pt x="12048" y="34296"/>
                    <a:pt x="12089" y="33260"/>
                    <a:pt x="12130" y="32224"/>
                  </a:cubicBezTo>
                  <a:cubicBezTo>
                    <a:pt x="12539" y="32069"/>
                    <a:pt x="12950" y="31922"/>
                    <a:pt x="13362" y="31780"/>
                  </a:cubicBezTo>
                  <a:cubicBezTo>
                    <a:pt x="13416" y="31884"/>
                    <a:pt x="13519" y="31997"/>
                    <a:pt x="13667" y="32151"/>
                  </a:cubicBezTo>
                  <a:cubicBezTo>
                    <a:pt x="13658" y="31981"/>
                    <a:pt x="13711" y="31813"/>
                    <a:pt x="13768" y="31643"/>
                  </a:cubicBezTo>
                  <a:cubicBezTo>
                    <a:pt x="13844" y="31616"/>
                    <a:pt x="13921" y="31591"/>
                    <a:pt x="13997" y="31565"/>
                  </a:cubicBezTo>
                  <a:lnTo>
                    <a:pt x="13997" y="31565"/>
                  </a:lnTo>
                  <a:cubicBezTo>
                    <a:pt x="13883" y="31768"/>
                    <a:pt x="13776" y="31960"/>
                    <a:pt x="13669" y="32153"/>
                  </a:cubicBezTo>
                  <a:cubicBezTo>
                    <a:pt x="14256" y="32063"/>
                    <a:pt x="14462" y="31948"/>
                    <a:pt x="14490" y="31401"/>
                  </a:cubicBezTo>
                  <a:cubicBezTo>
                    <a:pt x="16496" y="30735"/>
                    <a:pt x="18505" y="30087"/>
                    <a:pt x="20341" y="29005"/>
                  </a:cubicBezTo>
                  <a:close/>
                  <a:moveTo>
                    <a:pt x="645" y="29537"/>
                  </a:moveTo>
                  <a:cubicBezTo>
                    <a:pt x="4275" y="30194"/>
                    <a:pt x="7851" y="31062"/>
                    <a:pt x="11378" y="32137"/>
                  </a:cubicBezTo>
                  <a:cubicBezTo>
                    <a:pt x="11395" y="32142"/>
                    <a:pt x="11410" y="32145"/>
                    <a:pt x="11424" y="32145"/>
                  </a:cubicBezTo>
                  <a:cubicBezTo>
                    <a:pt x="11437" y="32145"/>
                    <a:pt x="11449" y="32143"/>
                    <a:pt x="11460" y="32139"/>
                  </a:cubicBezTo>
                  <a:lnTo>
                    <a:pt x="11460" y="32139"/>
                  </a:lnTo>
                  <a:cubicBezTo>
                    <a:pt x="11407" y="33282"/>
                    <a:pt x="11354" y="34428"/>
                    <a:pt x="11301" y="35578"/>
                  </a:cubicBezTo>
                  <a:cubicBezTo>
                    <a:pt x="11055" y="35630"/>
                    <a:pt x="10728" y="35786"/>
                    <a:pt x="10419" y="35786"/>
                  </a:cubicBezTo>
                  <a:cubicBezTo>
                    <a:pt x="10374" y="35786"/>
                    <a:pt x="10329" y="35782"/>
                    <a:pt x="10285" y="35775"/>
                  </a:cubicBezTo>
                  <a:cubicBezTo>
                    <a:pt x="7017" y="35233"/>
                    <a:pt x="3878" y="34282"/>
                    <a:pt x="620" y="33710"/>
                  </a:cubicBezTo>
                  <a:cubicBezTo>
                    <a:pt x="618" y="32306"/>
                    <a:pt x="628" y="30918"/>
                    <a:pt x="645" y="29537"/>
                  </a:cubicBezTo>
                  <a:close/>
                  <a:moveTo>
                    <a:pt x="6933" y="1"/>
                  </a:moveTo>
                  <a:cubicBezTo>
                    <a:pt x="6850" y="1151"/>
                    <a:pt x="6783" y="2130"/>
                    <a:pt x="6704" y="3109"/>
                  </a:cubicBezTo>
                  <a:cubicBezTo>
                    <a:pt x="6635" y="3975"/>
                    <a:pt x="6177" y="4705"/>
                    <a:pt x="5543" y="5164"/>
                  </a:cubicBezTo>
                  <a:cubicBezTo>
                    <a:pt x="4014" y="6275"/>
                    <a:pt x="2496" y="7403"/>
                    <a:pt x="1082" y="8450"/>
                  </a:cubicBezTo>
                  <a:cubicBezTo>
                    <a:pt x="1064" y="8445"/>
                    <a:pt x="1043" y="8440"/>
                    <a:pt x="1022" y="8437"/>
                  </a:cubicBezTo>
                  <a:cubicBezTo>
                    <a:pt x="1010" y="8434"/>
                    <a:pt x="998" y="8433"/>
                    <a:pt x="987" y="8433"/>
                  </a:cubicBezTo>
                  <a:cubicBezTo>
                    <a:pt x="884" y="8433"/>
                    <a:pt x="826" y="8541"/>
                    <a:pt x="847" y="8625"/>
                  </a:cubicBezTo>
                  <a:cubicBezTo>
                    <a:pt x="669" y="8756"/>
                    <a:pt x="493" y="8887"/>
                    <a:pt x="320" y="9015"/>
                  </a:cubicBezTo>
                  <a:cubicBezTo>
                    <a:pt x="549" y="17679"/>
                    <a:pt x="0" y="25713"/>
                    <a:pt x="102" y="34131"/>
                  </a:cubicBezTo>
                  <a:cubicBezTo>
                    <a:pt x="1455" y="34420"/>
                    <a:pt x="2738" y="34725"/>
                    <a:pt x="4033" y="34963"/>
                  </a:cubicBezTo>
                  <a:cubicBezTo>
                    <a:pt x="6017" y="35330"/>
                    <a:pt x="8009" y="36047"/>
                    <a:pt x="10001" y="36363"/>
                  </a:cubicBezTo>
                  <a:cubicBezTo>
                    <a:pt x="10150" y="36387"/>
                    <a:pt x="10312" y="36404"/>
                    <a:pt x="10472" y="36404"/>
                  </a:cubicBezTo>
                  <a:cubicBezTo>
                    <a:pt x="10688" y="36404"/>
                    <a:pt x="10900" y="36373"/>
                    <a:pt x="11073" y="36290"/>
                  </a:cubicBezTo>
                  <a:cubicBezTo>
                    <a:pt x="12560" y="35576"/>
                    <a:pt x="14149" y="35209"/>
                    <a:pt x="15613" y="34456"/>
                  </a:cubicBezTo>
                  <a:cubicBezTo>
                    <a:pt x="17112" y="33685"/>
                    <a:pt x="19159" y="33139"/>
                    <a:pt x="20638" y="32376"/>
                  </a:cubicBezTo>
                  <a:cubicBezTo>
                    <a:pt x="20644" y="32380"/>
                    <a:pt x="20649" y="32383"/>
                    <a:pt x="20655" y="32383"/>
                  </a:cubicBezTo>
                  <a:cubicBezTo>
                    <a:pt x="20839" y="32383"/>
                    <a:pt x="20859" y="29866"/>
                    <a:pt x="20922" y="28444"/>
                  </a:cubicBezTo>
                  <a:cubicBezTo>
                    <a:pt x="21145" y="23309"/>
                    <a:pt x="21293" y="17386"/>
                    <a:pt x="21601" y="12257"/>
                  </a:cubicBezTo>
                  <a:cubicBezTo>
                    <a:pt x="21676" y="11002"/>
                    <a:pt x="21186" y="10164"/>
                    <a:pt x="20486" y="9309"/>
                  </a:cubicBezTo>
                  <a:cubicBezTo>
                    <a:pt x="20230" y="8998"/>
                    <a:pt x="19985" y="8655"/>
                    <a:pt x="19668" y="8420"/>
                  </a:cubicBezTo>
                  <a:cubicBezTo>
                    <a:pt x="18475" y="7532"/>
                    <a:pt x="18012" y="6472"/>
                    <a:pt x="18330" y="4937"/>
                  </a:cubicBezTo>
                  <a:cubicBezTo>
                    <a:pt x="18581" y="3719"/>
                    <a:pt x="18347" y="3589"/>
                    <a:pt x="17122" y="3112"/>
                  </a:cubicBezTo>
                  <a:cubicBezTo>
                    <a:pt x="14717" y="2174"/>
                    <a:pt x="12212" y="1612"/>
                    <a:pt x="9698" y="1070"/>
                  </a:cubicBezTo>
                  <a:cubicBezTo>
                    <a:pt x="8785" y="874"/>
                    <a:pt x="7818" y="797"/>
                    <a:pt x="69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3"/>
            <p:cNvSpPr/>
            <p:nvPr/>
          </p:nvSpPr>
          <p:spPr>
            <a:xfrm rot="1329214">
              <a:off x="8721558" y="2641525"/>
              <a:ext cx="556689" cy="953274"/>
            </a:xfrm>
            <a:custGeom>
              <a:avLst/>
              <a:gdLst/>
              <a:ahLst/>
              <a:cxnLst/>
              <a:rect l="l" t="t" r="r" b="b"/>
              <a:pathLst>
                <a:path w="22267" h="38130" extrusionOk="0">
                  <a:moveTo>
                    <a:pt x="20997" y="687"/>
                  </a:moveTo>
                  <a:lnTo>
                    <a:pt x="20997" y="687"/>
                  </a:lnTo>
                  <a:cubicBezTo>
                    <a:pt x="20829" y="828"/>
                    <a:pt x="20630" y="952"/>
                    <a:pt x="20528" y="1131"/>
                  </a:cubicBezTo>
                  <a:cubicBezTo>
                    <a:pt x="20141" y="1805"/>
                    <a:pt x="19761" y="2488"/>
                    <a:pt x="19441" y="3195"/>
                  </a:cubicBezTo>
                  <a:cubicBezTo>
                    <a:pt x="19017" y="4132"/>
                    <a:pt x="18656" y="5097"/>
                    <a:pt x="18258" y="6047"/>
                  </a:cubicBezTo>
                  <a:cubicBezTo>
                    <a:pt x="18232" y="6110"/>
                    <a:pt x="18123" y="6140"/>
                    <a:pt x="18062" y="6179"/>
                  </a:cubicBezTo>
                  <a:cubicBezTo>
                    <a:pt x="17959" y="5941"/>
                    <a:pt x="17866" y="5726"/>
                    <a:pt x="17773" y="5509"/>
                  </a:cubicBezTo>
                  <a:lnTo>
                    <a:pt x="17572" y="5562"/>
                  </a:lnTo>
                  <a:cubicBezTo>
                    <a:pt x="17610" y="5987"/>
                    <a:pt x="17659" y="6410"/>
                    <a:pt x="17683" y="6833"/>
                  </a:cubicBezTo>
                  <a:cubicBezTo>
                    <a:pt x="17694" y="7039"/>
                    <a:pt x="17730" y="7288"/>
                    <a:pt x="17635" y="7444"/>
                  </a:cubicBezTo>
                  <a:cubicBezTo>
                    <a:pt x="16898" y="8669"/>
                    <a:pt x="16196" y="9921"/>
                    <a:pt x="15046" y="10904"/>
                  </a:cubicBezTo>
                  <a:cubicBezTo>
                    <a:pt x="15062" y="10468"/>
                    <a:pt x="15076" y="10084"/>
                    <a:pt x="15091" y="9702"/>
                  </a:cubicBezTo>
                  <a:lnTo>
                    <a:pt x="15091" y="9702"/>
                  </a:lnTo>
                  <a:cubicBezTo>
                    <a:pt x="14843" y="9932"/>
                    <a:pt x="14677" y="10207"/>
                    <a:pt x="14718" y="10444"/>
                  </a:cubicBezTo>
                  <a:cubicBezTo>
                    <a:pt x="14901" y="11507"/>
                    <a:pt x="14209" y="12120"/>
                    <a:pt x="13609" y="12798"/>
                  </a:cubicBezTo>
                  <a:cubicBezTo>
                    <a:pt x="13340" y="13101"/>
                    <a:pt x="13104" y="13433"/>
                    <a:pt x="12870" y="13763"/>
                  </a:cubicBezTo>
                  <a:cubicBezTo>
                    <a:pt x="12784" y="13884"/>
                    <a:pt x="12747" y="14039"/>
                    <a:pt x="12625" y="14320"/>
                  </a:cubicBezTo>
                  <a:cubicBezTo>
                    <a:pt x="13438" y="13396"/>
                    <a:pt x="14149" y="12616"/>
                    <a:pt x="14825" y="11806"/>
                  </a:cubicBezTo>
                  <a:cubicBezTo>
                    <a:pt x="15081" y="11499"/>
                    <a:pt x="15347" y="11305"/>
                    <a:pt x="15757" y="11275"/>
                  </a:cubicBezTo>
                  <a:cubicBezTo>
                    <a:pt x="16034" y="11254"/>
                    <a:pt x="16304" y="11139"/>
                    <a:pt x="16577" y="11066"/>
                  </a:cubicBezTo>
                  <a:cubicBezTo>
                    <a:pt x="16566" y="11000"/>
                    <a:pt x="16555" y="10932"/>
                    <a:pt x="16544" y="10866"/>
                  </a:cubicBezTo>
                  <a:cubicBezTo>
                    <a:pt x="16267" y="10853"/>
                    <a:pt x="15993" y="10839"/>
                    <a:pt x="15711" y="10825"/>
                  </a:cubicBezTo>
                  <a:cubicBezTo>
                    <a:pt x="16297" y="9997"/>
                    <a:pt x="16901" y="9275"/>
                    <a:pt x="17357" y="8470"/>
                  </a:cubicBezTo>
                  <a:cubicBezTo>
                    <a:pt x="17961" y="7407"/>
                    <a:pt x="18741" y="6574"/>
                    <a:pt x="19829" y="6015"/>
                  </a:cubicBezTo>
                  <a:cubicBezTo>
                    <a:pt x="20141" y="5855"/>
                    <a:pt x="20417" y="5625"/>
                    <a:pt x="20709" y="5426"/>
                  </a:cubicBezTo>
                  <a:cubicBezTo>
                    <a:pt x="20653" y="5419"/>
                    <a:pt x="20598" y="5416"/>
                    <a:pt x="20545" y="5416"/>
                  </a:cubicBezTo>
                  <a:cubicBezTo>
                    <a:pt x="19843" y="5416"/>
                    <a:pt x="19372" y="5978"/>
                    <a:pt x="18591" y="6110"/>
                  </a:cubicBezTo>
                  <a:cubicBezTo>
                    <a:pt x="19333" y="4483"/>
                    <a:pt x="20019" y="2985"/>
                    <a:pt x="20697" y="1483"/>
                  </a:cubicBezTo>
                  <a:cubicBezTo>
                    <a:pt x="20813" y="1226"/>
                    <a:pt x="20900" y="954"/>
                    <a:pt x="20997" y="687"/>
                  </a:cubicBezTo>
                  <a:close/>
                  <a:moveTo>
                    <a:pt x="3749" y="621"/>
                  </a:moveTo>
                  <a:lnTo>
                    <a:pt x="3749" y="621"/>
                  </a:lnTo>
                  <a:cubicBezTo>
                    <a:pt x="4318" y="886"/>
                    <a:pt x="4697" y="1325"/>
                    <a:pt x="4989" y="1829"/>
                  </a:cubicBezTo>
                  <a:lnTo>
                    <a:pt x="4989" y="1827"/>
                  </a:lnTo>
                  <a:cubicBezTo>
                    <a:pt x="5304" y="2369"/>
                    <a:pt x="5653" y="2696"/>
                    <a:pt x="6362" y="2761"/>
                  </a:cubicBezTo>
                  <a:cubicBezTo>
                    <a:pt x="7640" y="2878"/>
                    <a:pt x="8333" y="3683"/>
                    <a:pt x="8445" y="5001"/>
                  </a:cubicBezTo>
                  <a:cubicBezTo>
                    <a:pt x="8501" y="5644"/>
                    <a:pt x="8700" y="6103"/>
                    <a:pt x="9284" y="6449"/>
                  </a:cubicBezTo>
                  <a:cubicBezTo>
                    <a:pt x="10025" y="6887"/>
                    <a:pt x="10265" y="7636"/>
                    <a:pt x="10219" y="8468"/>
                  </a:cubicBezTo>
                  <a:cubicBezTo>
                    <a:pt x="10199" y="8841"/>
                    <a:pt x="10137" y="9214"/>
                    <a:pt x="10061" y="9580"/>
                  </a:cubicBezTo>
                  <a:cubicBezTo>
                    <a:pt x="9987" y="9948"/>
                    <a:pt x="10031" y="10255"/>
                    <a:pt x="10355" y="10493"/>
                  </a:cubicBezTo>
                  <a:cubicBezTo>
                    <a:pt x="11004" y="10969"/>
                    <a:pt x="11028" y="11664"/>
                    <a:pt x="10932" y="12357"/>
                  </a:cubicBezTo>
                  <a:cubicBezTo>
                    <a:pt x="10870" y="12796"/>
                    <a:pt x="10821" y="13175"/>
                    <a:pt x="11030" y="13616"/>
                  </a:cubicBezTo>
                  <a:cubicBezTo>
                    <a:pt x="11289" y="14161"/>
                    <a:pt x="10887" y="14658"/>
                    <a:pt x="10265" y="14681"/>
                  </a:cubicBezTo>
                  <a:cubicBezTo>
                    <a:pt x="10216" y="14682"/>
                    <a:pt x="10166" y="14683"/>
                    <a:pt x="10116" y="14683"/>
                  </a:cubicBezTo>
                  <a:cubicBezTo>
                    <a:pt x="9856" y="14683"/>
                    <a:pt x="9590" y="14665"/>
                    <a:pt x="9287" y="14655"/>
                  </a:cubicBezTo>
                  <a:cubicBezTo>
                    <a:pt x="9055" y="13978"/>
                    <a:pt x="8782" y="13316"/>
                    <a:pt x="8613" y="12627"/>
                  </a:cubicBezTo>
                  <a:cubicBezTo>
                    <a:pt x="8548" y="12365"/>
                    <a:pt x="8673" y="12024"/>
                    <a:pt x="8793" y="11757"/>
                  </a:cubicBezTo>
                  <a:cubicBezTo>
                    <a:pt x="9028" y="11229"/>
                    <a:pt x="9320" y="10727"/>
                    <a:pt x="9589" y="10213"/>
                  </a:cubicBezTo>
                  <a:cubicBezTo>
                    <a:pt x="9513" y="10172"/>
                    <a:pt x="9437" y="10133"/>
                    <a:pt x="9360" y="10093"/>
                  </a:cubicBezTo>
                  <a:cubicBezTo>
                    <a:pt x="9046" y="10583"/>
                    <a:pt x="8731" y="11073"/>
                    <a:pt x="8363" y="11645"/>
                  </a:cubicBezTo>
                  <a:cubicBezTo>
                    <a:pt x="7919" y="10946"/>
                    <a:pt x="7704" y="10220"/>
                    <a:pt x="7505" y="9500"/>
                  </a:cubicBezTo>
                  <a:cubicBezTo>
                    <a:pt x="7450" y="9299"/>
                    <a:pt x="7614" y="9024"/>
                    <a:pt x="7708" y="8797"/>
                  </a:cubicBezTo>
                  <a:cubicBezTo>
                    <a:pt x="7992" y="8114"/>
                    <a:pt x="8292" y="7440"/>
                    <a:pt x="8635" y="6645"/>
                  </a:cubicBezTo>
                  <a:lnTo>
                    <a:pt x="8635" y="6645"/>
                  </a:lnTo>
                  <a:cubicBezTo>
                    <a:pt x="8275" y="6873"/>
                    <a:pt x="7990" y="7209"/>
                    <a:pt x="7783" y="7653"/>
                  </a:cubicBezTo>
                  <a:cubicBezTo>
                    <a:pt x="7603" y="8040"/>
                    <a:pt x="7428" y="8429"/>
                    <a:pt x="7194" y="8940"/>
                  </a:cubicBezTo>
                  <a:cubicBezTo>
                    <a:pt x="6842" y="8203"/>
                    <a:pt x="6509" y="7634"/>
                    <a:pt x="6302" y="7021"/>
                  </a:cubicBezTo>
                  <a:cubicBezTo>
                    <a:pt x="6193" y="6696"/>
                    <a:pt x="6262" y="6290"/>
                    <a:pt x="6319" y="5933"/>
                  </a:cubicBezTo>
                  <a:cubicBezTo>
                    <a:pt x="6422" y="5293"/>
                    <a:pt x="6577" y="4663"/>
                    <a:pt x="6711" y="4029"/>
                  </a:cubicBezTo>
                  <a:cubicBezTo>
                    <a:pt x="6638" y="4012"/>
                    <a:pt x="6567" y="3993"/>
                    <a:pt x="6496" y="3976"/>
                  </a:cubicBezTo>
                  <a:cubicBezTo>
                    <a:pt x="6322" y="4661"/>
                    <a:pt x="6149" y="5348"/>
                    <a:pt x="5923" y="6239"/>
                  </a:cubicBezTo>
                  <a:cubicBezTo>
                    <a:pt x="5000" y="4317"/>
                    <a:pt x="3972" y="2643"/>
                    <a:pt x="3749" y="621"/>
                  </a:cubicBezTo>
                  <a:close/>
                  <a:moveTo>
                    <a:pt x="3222" y="445"/>
                  </a:moveTo>
                  <a:cubicBezTo>
                    <a:pt x="3549" y="2560"/>
                    <a:pt x="4650" y="4257"/>
                    <a:pt x="5473" y="6255"/>
                  </a:cubicBezTo>
                  <a:cubicBezTo>
                    <a:pt x="4782" y="6004"/>
                    <a:pt x="4275" y="5821"/>
                    <a:pt x="3768" y="5637"/>
                  </a:cubicBezTo>
                  <a:cubicBezTo>
                    <a:pt x="3733" y="5712"/>
                    <a:pt x="3699" y="5784"/>
                    <a:pt x="3665" y="5859"/>
                  </a:cubicBezTo>
                  <a:cubicBezTo>
                    <a:pt x="4195" y="6097"/>
                    <a:pt x="4732" y="6320"/>
                    <a:pt x="5250" y="6580"/>
                  </a:cubicBezTo>
                  <a:cubicBezTo>
                    <a:pt x="5484" y="6697"/>
                    <a:pt x="5768" y="6843"/>
                    <a:pt x="5878" y="7054"/>
                  </a:cubicBezTo>
                  <a:cubicBezTo>
                    <a:pt x="6280" y="7820"/>
                    <a:pt x="6616" y="8621"/>
                    <a:pt x="7060" y="9591"/>
                  </a:cubicBezTo>
                  <a:cubicBezTo>
                    <a:pt x="6248" y="9315"/>
                    <a:pt x="5610" y="9098"/>
                    <a:pt x="4972" y="8880"/>
                  </a:cubicBezTo>
                  <a:cubicBezTo>
                    <a:pt x="4950" y="8939"/>
                    <a:pt x="4929" y="8996"/>
                    <a:pt x="4907" y="9054"/>
                  </a:cubicBezTo>
                  <a:cubicBezTo>
                    <a:pt x="5458" y="9402"/>
                    <a:pt x="6055" y="9670"/>
                    <a:pt x="6678" y="9864"/>
                  </a:cubicBezTo>
                  <a:cubicBezTo>
                    <a:pt x="7100" y="9997"/>
                    <a:pt x="7365" y="10204"/>
                    <a:pt x="7488" y="10653"/>
                  </a:cubicBezTo>
                  <a:cubicBezTo>
                    <a:pt x="7651" y="11243"/>
                    <a:pt x="7891" y="11812"/>
                    <a:pt x="8145" y="12528"/>
                  </a:cubicBezTo>
                  <a:cubicBezTo>
                    <a:pt x="7271" y="12244"/>
                    <a:pt x="6690" y="11607"/>
                    <a:pt x="5867" y="11607"/>
                  </a:cubicBezTo>
                  <a:cubicBezTo>
                    <a:pt x="5828" y="11607"/>
                    <a:pt x="5788" y="11608"/>
                    <a:pt x="5747" y="11611"/>
                  </a:cubicBezTo>
                  <a:cubicBezTo>
                    <a:pt x="6313" y="11956"/>
                    <a:pt x="6844" y="12389"/>
                    <a:pt x="7450" y="12625"/>
                  </a:cubicBezTo>
                  <a:cubicBezTo>
                    <a:pt x="8411" y="13001"/>
                    <a:pt x="8663" y="13752"/>
                    <a:pt x="8771" y="14639"/>
                  </a:cubicBezTo>
                  <a:cubicBezTo>
                    <a:pt x="8576" y="14697"/>
                    <a:pt x="8372" y="14723"/>
                    <a:pt x="8165" y="14723"/>
                  </a:cubicBezTo>
                  <a:cubicBezTo>
                    <a:pt x="7080" y="14723"/>
                    <a:pt x="5914" y="13989"/>
                    <a:pt x="5697" y="12989"/>
                  </a:cubicBezTo>
                  <a:cubicBezTo>
                    <a:pt x="5545" y="12294"/>
                    <a:pt x="5242" y="11840"/>
                    <a:pt x="4639" y="11457"/>
                  </a:cubicBezTo>
                  <a:cubicBezTo>
                    <a:pt x="3752" y="10894"/>
                    <a:pt x="3508" y="10073"/>
                    <a:pt x="3901" y="9094"/>
                  </a:cubicBezTo>
                  <a:cubicBezTo>
                    <a:pt x="4176" y="8408"/>
                    <a:pt x="4267" y="7866"/>
                    <a:pt x="3738" y="7217"/>
                  </a:cubicBezTo>
                  <a:cubicBezTo>
                    <a:pt x="3214" y="6571"/>
                    <a:pt x="3094" y="5723"/>
                    <a:pt x="3343" y="4901"/>
                  </a:cubicBezTo>
                  <a:cubicBezTo>
                    <a:pt x="3500" y="4382"/>
                    <a:pt x="3430" y="3946"/>
                    <a:pt x="3201" y="3470"/>
                  </a:cubicBezTo>
                  <a:cubicBezTo>
                    <a:pt x="2999" y="3055"/>
                    <a:pt x="2863" y="2595"/>
                    <a:pt x="2775" y="2140"/>
                  </a:cubicBezTo>
                  <a:cubicBezTo>
                    <a:pt x="2669" y="1592"/>
                    <a:pt x="2662" y="1033"/>
                    <a:pt x="3222" y="445"/>
                  </a:cubicBezTo>
                  <a:close/>
                  <a:moveTo>
                    <a:pt x="20743" y="520"/>
                  </a:moveTo>
                  <a:cubicBezTo>
                    <a:pt x="20828" y="520"/>
                    <a:pt x="20920" y="549"/>
                    <a:pt x="21022" y="619"/>
                  </a:cubicBezTo>
                  <a:cubicBezTo>
                    <a:pt x="21012" y="641"/>
                    <a:pt x="21005" y="665"/>
                    <a:pt x="20997" y="687"/>
                  </a:cubicBezTo>
                  <a:cubicBezTo>
                    <a:pt x="21016" y="671"/>
                    <a:pt x="21033" y="655"/>
                    <a:pt x="21050" y="640"/>
                  </a:cubicBezTo>
                  <a:lnTo>
                    <a:pt x="21022" y="618"/>
                  </a:lnTo>
                  <a:lnTo>
                    <a:pt x="21022" y="618"/>
                  </a:lnTo>
                  <a:cubicBezTo>
                    <a:pt x="21515" y="922"/>
                    <a:pt x="21333" y="1388"/>
                    <a:pt x="21260" y="1793"/>
                  </a:cubicBezTo>
                  <a:cubicBezTo>
                    <a:pt x="21172" y="2281"/>
                    <a:pt x="21009" y="2756"/>
                    <a:pt x="20859" y="3230"/>
                  </a:cubicBezTo>
                  <a:cubicBezTo>
                    <a:pt x="20738" y="3612"/>
                    <a:pt x="20798" y="3931"/>
                    <a:pt x="20995" y="4293"/>
                  </a:cubicBezTo>
                  <a:cubicBezTo>
                    <a:pt x="21837" y="5836"/>
                    <a:pt x="21551" y="6904"/>
                    <a:pt x="20079" y="7852"/>
                  </a:cubicBezTo>
                  <a:cubicBezTo>
                    <a:pt x="19839" y="8007"/>
                    <a:pt x="19627" y="8132"/>
                    <a:pt x="19607" y="8478"/>
                  </a:cubicBezTo>
                  <a:cubicBezTo>
                    <a:pt x="19512" y="9973"/>
                    <a:pt x="19144" y="10427"/>
                    <a:pt x="17744" y="10847"/>
                  </a:cubicBezTo>
                  <a:cubicBezTo>
                    <a:pt x="17597" y="10891"/>
                    <a:pt x="17447" y="10929"/>
                    <a:pt x="17319" y="10964"/>
                  </a:cubicBezTo>
                  <a:cubicBezTo>
                    <a:pt x="17195" y="11495"/>
                    <a:pt x="17195" y="12077"/>
                    <a:pt x="16923" y="12472"/>
                  </a:cubicBezTo>
                  <a:cubicBezTo>
                    <a:pt x="16670" y="12840"/>
                    <a:pt x="16128" y="13009"/>
                    <a:pt x="15615" y="13327"/>
                  </a:cubicBezTo>
                  <a:cubicBezTo>
                    <a:pt x="15626" y="13308"/>
                    <a:pt x="15629" y="13300"/>
                    <a:pt x="15626" y="13300"/>
                  </a:cubicBezTo>
                  <a:lnTo>
                    <a:pt x="15626" y="13300"/>
                  </a:lnTo>
                  <a:cubicBezTo>
                    <a:pt x="15622" y="13300"/>
                    <a:pt x="15597" y="13336"/>
                    <a:pt x="15591" y="13374"/>
                  </a:cubicBezTo>
                  <a:cubicBezTo>
                    <a:pt x="15418" y="14590"/>
                    <a:pt x="15217" y="14720"/>
                    <a:pt x="14069" y="15017"/>
                  </a:cubicBezTo>
                  <a:cubicBezTo>
                    <a:pt x="13876" y="15066"/>
                    <a:pt x="13691" y="15087"/>
                    <a:pt x="13511" y="15087"/>
                  </a:cubicBezTo>
                  <a:cubicBezTo>
                    <a:pt x="12828" y="15087"/>
                    <a:pt x="12211" y="14796"/>
                    <a:pt x="11507" y="14693"/>
                  </a:cubicBezTo>
                  <a:cubicBezTo>
                    <a:pt x="11758" y="13460"/>
                    <a:pt x="12486" y="12734"/>
                    <a:pt x="13576" y="12351"/>
                  </a:cubicBezTo>
                  <a:cubicBezTo>
                    <a:pt x="13544" y="11997"/>
                    <a:pt x="13546" y="11716"/>
                    <a:pt x="13489" y="11447"/>
                  </a:cubicBezTo>
                  <a:cubicBezTo>
                    <a:pt x="13279" y="10438"/>
                    <a:pt x="13690" y="9686"/>
                    <a:pt x="14445" y="9075"/>
                  </a:cubicBezTo>
                  <a:cubicBezTo>
                    <a:pt x="14637" y="8918"/>
                    <a:pt x="14844" y="8770"/>
                    <a:pt x="15064" y="8659"/>
                  </a:cubicBezTo>
                  <a:cubicBezTo>
                    <a:pt x="15599" y="8391"/>
                    <a:pt x="15779" y="7993"/>
                    <a:pt x="15800" y="7384"/>
                  </a:cubicBezTo>
                  <a:cubicBezTo>
                    <a:pt x="15819" y="6814"/>
                    <a:pt x="16007" y="6227"/>
                    <a:pt x="16234" y="5696"/>
                  </a:cubicBezTo>
                  <a:cubicBezTo>
                    <a:pt x="16508" y="5059"/>
                    <a:pt x="17095" y="4715"/>
                    <a:pt x="17749" y="4546"/>
                  </a:cubicBezTo>
                  <a:cubicBezTo>
                    <a:pt x="18207" y="4426"/>
                    <a:pt x="18390" y="4186"/>
                    <a:pt x="18477" y="3717"/>
                  </a:cubicBezTo>
                  <a:cubicBezTo>
                    <a:pt x="18692" y="2579"/>
                    <a:pt x="19283" y="1630"/>
                    <a:pt x="20163" y="880"/>
                  </a:cubicBezTo>
                  <a:cubicBezTo>
                    <a:pt x="20333" y="734"/>
                    <a:pt x="20511" y="520"/>
                    <a:pt x="20743" y="520"/>
                  </a:cubicBezTo>
                  <a:close/>
                  <a:moveTo>
                    <a:pt x="5904" y="18650"/>
                  </a:moveTo>
                  <a:lnTo>
                    <a:pt x="5904" y="18650"/>
                  </a:lnTo>
                  <a:cubicBezTo>
                    <a:pt x="5931" y="18814"/>
                    <a:pt x="5989" y="18884"/>
                    <a:pt x="6062" y="18903"/>
                  </a:cubicBezTo>
                  <a:cubicBezTo>
                    <a:pt x="6175" y="18933"/>
                    <a:pt x="6297" y="18930"/>
                    <a:pt x="6414" y="18941"/>
                  </a:cubicBezTo>
                  <a:cubicBezTo>
                    <a:pt x="6427" y="18887"/>
                    <a:pt x="6439" y="18832"/>
                    <a:pt x="6450" y="18778"/>
                  </a:cubicBezTo>
                  <a:cubicBezTo>
                    <a:pt x="6269" y="18735"/>
                    <a:pt x="6085" y="18693"/>
                    <a:pt x="5904" y="18650"/>
                  </a:cubicBezTo>
                  <a:close/>
                  <a:moveTo>
                    <a:pt x="12807" y="18817"/>
                  </a:moveTo>
                  <a:cubicBezTo>
                    <a:pt x="12797" y="18881"/>
                    <a:pt x="12788" y="18945"/>
                    <a:pt x="12777" y="19009"/>
                  </a:cubicBezTo>
                  <a:lnTo>
                    <a:pt x="13617" y="19152"/>
                  </a:lnTo>
                  <a:cubicBezTo>
                    <a:pt x="13628" y="19091"/>
                    <a:pt x="13637" y="19029"/>
                    <a:pt x="13648" y="18969"/>
                  </a:cubicBezTo>
                  <a:cubicBezTo>
                    <a:pt x="13367" y="18919"/>
                    <a:pt x="13088" y="18868"/>
                    <a:pt x="12807" y="18817"/>
                  </a:cubicBezTo>
                  <a:close/>
                  <a:moveTo>
                    <a:pt x="3900" y="21795"/>
                  </a:moveTo>
                  <a:cubicBezTo>
                    <a:pt x="3454" y="21795"/>
                    <a:pt x="3024" y="21872"/>
                    <a:pt x="2612" y="22048"/>
                  </a:cubicBezTo>
                  <a:cubicBezTo>
                    <a:pt x="2634" y="22124"/>
                    <a:pt x="2656" y="22198"/>
                    <a:pt x="2678" y="22274"/>
                  </a:cubicBezTo>
                  <a:lnTo>
                    <a:pt x="4618" y="21857"/>
                  </a:lnTo>
                  <a:cubicBezTo>
                    <a:pt x="4375" y="21817"/>
                    <a:pt x="4135" y="21795"/>
                    <a:pt x="3900" y="21795"/>
                  </a:cubicBezTo>
                  <a:close/>
                  <a:moveTo>
                    <a:pt x="4743" y="22722"/>
                  </a:moveTo>
                  <a:cubicBezTo>
                    <a:pt x="4024" y="22833"/>
                    <a:pt x="3304" y="22943"/>
                    <a:pt x="2583" y="23054"/>
                  </a:cubicBezTo>
                  <a:cubicBezTo>
                    <a:pt x="2596" y="23142"/>
                    <a:pt x="2607" y="23232"/>
                    <a:pt x="2618" y="23321"/>
                  </a:cubicBezTo>
                  <a:cubicBezTo>
                    <a:pt x="2728" y="23330"/>
                    <a:pt x="2838" y="23335"/>
                    <a:pt x="2946" y="23335"/>
                  </a:cubicBezTo>
                  <a:cubicBezTo>
                    <a:pt x="3581" y="23335"/>
                    <a:pt x="4187" y="23167"/>
                    <a:pt x="4743" y="22722"/>
                  </a:cubicBezTo>
                  <a:close/>
                  <a:moveTo>
                    <a:pt x="13742" y="22983"/>
                  </a:moveTo>
                  <a:lnTo>
                    <a:pt x="13658" y="23172"/>
                  </a:lnTo>
                  <a:cubicBezTo>
                    <a:pt x="13863" y="23262"/>
                    <a:pt x="14069" y="23352"/>
                    <a:pt x="14274" y="23441"/>
                  </a:cubicBezTo>
                  <a:lnTo>
                    <a:pt x="14345" y="23283"/>
                  </a:lnTo>
                  <a:cubicBezTo>
                    <a:pt x="14144" y="23182"/>
                    <a:pt x="13942" y="23082"/>
                    <a:pt x="13742" y="22983"/>
                  </a:cubicBezTo>
                  <a:close/>
                  <a:moveTo>
                    <a:pt x="13156" y="23804"/>
                  </a:moveTo>
                  <a:cubicBezTo>
                    <a:pt x="13150" y="23804"/>
                    <a:pt x="13145" y="23804"/>
                    <a:pt x="13140" y="23804"/>
                  </a:cubicBezTo>
                  <a:lnTo>
                    <a:pt x="13086" y="24000"/>
                  </a:lnTo>
                  <a:cubicBezTo>
                    <a:pt x="13587" y="24139"/>
                    <a:pt x="14089" y="24278"/>
                    <a:pt x="14591" y="24415"/>
                  </a:cubicBezTo>
                  <a:cubicBezTo>
                    <a:pt x="14607" y="24355"/>
                    <a:pt x="14625" y="24294"/>
                    <a:pt x="14642" y="24232"/>
                  </a:cubicBezTo>
                  <a:cubicBezTo>
                    <a:pt x="14159" y="24041"/>
                    <a:pt x="13689" y="23804"/>
                    <a:pt x="13156" y="23804"/>
                  </a:cubicBezTo>
                  <a:close/>
                  <a:moveTo>
                    <a:pt x="6566" y="26970"/>
                  </a:moveTo>
                  <a:cubicBezTo>
                    <a:pt x="6254" y="27027"/>
                    <a:pt x="5942" y="27082"/>
                    <a:pt x="5630" y="27139"/>
                  </a:cubicBezTo>
                  <a:cubicBezTo>
                    <a:pt x="5646" y="27213"/>
                    <a:pt x="5662" y="27287"/>
                    <a:pt x="5679" y="27360"/>
                  </a:cubicBezTo>
                  <a:cubicBezTo>
                    <a:pt x="5986" y="27282"/>
                    <a:pt x="6292" y="27205"/>
                    <a:pt x="6600" y="27126"/>
                  </a:cubicBezTo>
                  <a:cubicBezTo>
                    <a:pt x="6588" y="27074"/>
                    <a:pt x="6577" y="27022"/>
                    <a:pt x="6566" y="26970"/>
                  </a:cubicBezTo>
                  <a:close/>
                  <a:moveTo>
                    <a:pt x="9965" y="15224"/>
                  </a:moveTo>
                  <a:cubicBezTo>
                    <a:pt x="10431" y="15224"/>
                    <a:pt x="10902" y="15276"/>
                    <a:pt x="11364" y="15319"/>
                  </a:cubicBezTo>
                  <a:cubicBezTo>
                    <a:pt x="13103" y="15480"/>
                    <a:pt x="14485" y="16208"/>
                    <a:pt x="15513" y="17510"/>
                  </a:cubicBezTo>
                  <a:lnTo>
                    <a:pt x="15513" y="17510"/>
                  </a:lnTo>
                  <a:cubicBezTo>
                    <a:pt x="14888" y="17271"/>
                    <a:pt x="14253" y="17073"/>
                    <a:pt x="13599" y="16922"/>
                  </a:cubicBezTo>
                  <a:cubicBezTo>
                    <a:pt x="13587" y="16919"/>
                    <a:pt x="13574" y="16918"/>
                    <a:pt x="13563" y="16918"/>
                  </a:cubicBezTo>
                  <a:cubicBezTo>
                    <a:pt x="13408" y="16918"/>
                    <a:pt x="13353" y="17162"/>
                    <a:pt x="13522" y="17202"/>
                  </a:cubicBezTo>
                  <a:cubicBezTo>
                    <a:pt x="14246" y="17369"/>
                    <a:pt x="14948" y="17592"/>
                    <a:pt x="15637" y="17870"/>
                  </a:cubicBezTo>
                  <a:cubicBezTo>
                    <a:pt x="15656" y="17877"/>
                    <a:pt x="15673" y="17880"/>
                    <a:pt x="15689" y="17880"/>
                  </a:cubicBezTo>
                  <a:cubicBezTo>
                    <a:pt x="15719" y="17880"/>
                    <a:pt x="15745" y="17869"/>
                    <a:pt x="15765" y="17849"/>
                  </a:cubicBezTo>
                  <a:cubicBezTo>
                    <a:pt x="15866" y="17996"/>
                    <a:pt x="15964" y="18149"/>
                    <a:pt x="16057" y="18309"/>
                  </a:cubicBezTo>
                  <a:cubicBezTo>
                    <a:pt x="16406" y="18903"/>
                    <a:pt x="16714" y="19511"/>
                    <a:pt x="16950" y="20144"/>
                  </a:cubicBezTo>
                  <a:cubicBezTo>
                    <a:pt x="16408" y="19967"/>
                    <a:pt x="15865" y="19790"/>
                    <a:pt x="15323" y="19614"/>
                  </a:cubicBezTo>
                  <a:cubicBezTo>
                    <a:pt x="15306" y="19608"/>
                    <a:pt x="15291" y="19606"/>
                    <a:pt x="15276" y="19606"/>
                  </a:cubicBezTo>
                  <a:cubicBezTo>
                    <a:pt x="15134" y="19606"/>
                    <a:pt x="15087" y="19840"/>
                    <a:pt x="15247" y="19892"/>
                  </a:cubicBezTo>
                  <a:cubicBezTo>
                    <a:pt x="15854" y="20091"/>
                    <a:pt x="16462" y="20290"/>
                    <a:pt x="17070" y="20487"/>
                  </a:cubicBezTo>
                  <a:cubicBezTo>
                    <a:pt x="17217" y="20937"/>
                    <a:pt x="17327" y="21400"/>
                    <a:pt x="17389" y="21879"/>
                  </a:cubicBezTo>
                  <a:cubicBezTo>
                    <a:pt x="17402" y="21970"/>
                    <a:pt x="17411" y="22063"/>
                    <a:pt x="17419" y="22155"/>
                  </a:cubicBezTo>
                  <a:cubicBezTo>
                    <a:pt x="16459" y="21732"/>
                    <a:pt x="15467" y="21406"/>
                    <a:pt x="14440" y="21184"/>
                  </a:cubicBezTo>
                  <a:cubicBezTo>
                    <a:pt x="14428" y="21181"/>
                    <a:pt x="14416" y="21180"/>
                    <a:pt x="14405" y="21180"/>
                  </a:cubicBezTo>
                  <a:cubicBezTo>
                    <a:pt x="14249" y="21180"/>
                    <a:pt x="14193" y="21426"/>
                    <a:pt x="14362" y="21463"/>
                  </a:cubicBezTo>
                  <a:cubicBezTo>
                    <a:pt x="15416" y="21691"/>
                    <a:pt x="16433" y="22024"/>
                    <a:pt x="17416" y="22468"/>
                  </a:cubicBezTo>
                  <a:cubicBezTo>
                    <a:pt x="17424" y="22471"/>
                    <a:pt x="17430" y="22474"/>
                    <a:pt x="17436" y="22476"/>
                  </a:cubicBezTo>
                  <a:cubicBezTo>
                    <a:pt x="17446" y="22777"/>
                    <a:pt x="17430" y="23074"/>
                    <a:pt x="17394" y="23363"/>
                  </a:cubicBezTo>
                  <a:cubicBezTo>
                    <a:pt x="17381" y="23354"/>
                    <a:pt x="17367" y="23346"/>
                    <a:pt x="17349" y="23341"/>
                  </a:cubicBezTo>
                  <a:cubicBezTo>
                    <a:pt x="16966" y="23215"/>
                    <a:pt x="16583" y="23089"/>
                    <a:pt x="16199" y="22962"/>
                  </a:cubicBezTo>
                  <a:cubicBezTo>
                    <a:pt x="16183" y="22957"/>
                    <a:pt x="16167" y="22954"/>
                    <a:pt x="16153" y="22954"/>
                  </a:cubicBezTo>
                  <a:cubicBezTo>
                    <a:pt x="16010" y="22954"/>
                    <a:pt x="15962" y="23189"/>
                    <a:pt x="16122" y="23242"/>
                  </a:cubicBezTo>
                  <a:cubicBezTo>
                    <a:pt x="16506" y="23368"/>
                    <a:pt x="16890" y="23493"/>
                    <a:pt x="17272" y="23619"/>
                  </a:cubicBezTo>
                  <a:cubicBezTo>
                    <a:pt x="17289" y="23625"/>
                    <a:pt x="17305" y="23627"/>
                    <a:pt x="17320" y="23627"/>
                  </a:cubicBezTo>
                  <a:cubicBezTo>
                    <a:pt x="17332" y="23627"/>
                    <a:pt x="17344" y="23625"/>
                    <a:pt x="17354" y="23623"/>
                  </a:cubicBezTo>
                  <a:lnTo>
                    <a:pt x="17354" y="23623"/>
                  </a:lnTo>
                  <a:cubicBezTo>
                    <a:pt x="17308" y="23880"/>
                    <a:pt x="17245" y="24133"/>
                    <a:pt x="17166" y="24381"/>
                  </a:cubicBezTo>
                  <a:cubicBezTo>
                    <a:pt x="16320" y="23987"/>
                    <a:pt x="15446" y="23678"/>
                    <a:pt x="14538" y="23457"/>
                  </a:cubicBezTo>
                  <a:cubicBezTo>
                    <a:pt x="14525" y="23453"/>
                    <a:pt x="14512" y="23452"/>
                    <a:pt x="14500" y="23452"/>
                  </a:cubicBezTo>
                  <a:cubicBezTo>
                    <a:pt x="14346" y="23452"/>
                    <a:pt x="14292" y="23695"/>
                    <a:pt x="14460" y="23736"/>
                  </a:cubicBezTo>
                  <a:cubicBezTo>
                    <a:pt x="15362" y="23956"/>
                    <a:pt x="16231" y="24259"/>
                    <a:pt x="17070" y="24656"/>
                  </a:cubicBezTo>
                  <a:cubicBezTo>
                    <a:pt x="16806" y="25363"/>
                    <a:pt x="16408" y="26030"/>
                    <a:pt x="15909" y="26660"/>
                  </a:cubicBezTo>
                  <a:cubicBezTo>
                    <a:pt x="15225" y="27526"/>
                    <a:pt x="14415" y="28229"/>
                    <a:pt x="13535" y="28840"/>
                  </a:cubicBezTo>
                  <a:cubicBezTo>
                    <a:pt x="13521" y="28786"/>
                    <a:pt x="13479" y="28743"/>
                    <a:pt x="13408" y="28743"/>
                  </a:cubicBezTo>
                  <a:cubicBezTo>
                    <a:pt x="13406" y="28743"/>
                    <a:pt x="13403" y="28743"/>
                    <a:pt x="13400" y="28744"/>
                  </a:cubicBezTo>
                  <a:cubicBezTo>
                    <a:pt x="13238" y="28751"/>
                    <a:pt x="13075" y="28755"/>
                    <a:pt x="12913" y="28755"/>
                  </a:cubicBezTo>
                  <a:cubicBezTo>
                    <a:pt x="12447" y="28755"/>
                    <a:pt x="11981" y="28724"/>
                    <a:pt x="11516" y="28665"/>
                  </a:cubicBezTo>
                  <a:cubicBezTo>
                    <a:pt x="11509" y="28664"/>
                    <a:pt x="11502" y="28663"/>
                    <a:pt x="11495" y="28663"/>
                  </a:cubicBezTo>
                  <a:cubicBezTo>
                    <a:pt x="11333" y="28663"/>
                    <a:pt x="11342" y="28931"/>
                    <a:pt x="11516" y="28954"/>
                  </a:cubicBezTo>
                  <a:cubicBezTo>
                    <a:pt x="11982" y="29014"/>
                    <a:pt x="12447" y="29044"/>
                    <a:pt x="12914" y="29044"/>
                  </a:cubicBezTo>
                  <a:cubicBezTo>
                    <a:pt x="13023" y="29044"/>
                    <a:pt x="13133" y="29042"/>
                    <a:pt x="13243" y="29039"/>
                  </a:cubicBezTo>
                  <a:lnTo>
                    <a:pt x="13243" y="29039"/>
                  </a:lnTo>
                  <a:cubicBezTo>
                    <a:pt x="12604" y="29462"/>
                    <a:pt x="11935" y="29844"/>
                    <a:pt x="11252" y="30208"/>
                  </a:cubicBezTo>
                  <a:cubicBezTo>
                    <a:pt x="10259" y="30739"/>
                    <a:pt x="9270" y="31263"/>
                    <a:pt x="8723" y="32331"/>
                  </a:cubicBezTo>
                  <a:cubicBezTo>
                    <a:pt x="8668" y="32272"/>
                    <a:pt x="8636" y="32253"/>
                    <a:pt x="8627" y="32226"/>
                  </a:cubicBezTo>
                  <a:cubicBezTo>
                    <a:pt x="7693" y="29611"/>
                    <a:pt x="5646" y="28162"/>
                    <a:pt x="3252" y="27066"/>
                  </a:cubicBezTo>
                  <a:cubicBezTo>
                    <a:pt x="2801" y="26861"/>
                    <a:pt x="2359" y="26611"/>
                    <a:pt x="1967" y="26311"/>
                  </a:cubicBezTo>
                  <a:cubicBezTo>
                    <a:pt x="1960" y="26305"/>
                    <a:pt x="1953" y="26298"/>
                    <a:pt x="1945" y="26292"/>
                  </a:cubicBezTo>
                  <a:lnTo>
                    <a:pt x="1945" y="26292"/>
                  </a:lnTo>
                  <a:cubicBezTo>
                    <a:pt x="2413" y="26340"/>
                    <a:pt x="2879" y="26363"/>
                    <a:pt x="3344" y="26363"/>
                  </a:cubicBezTo>
                  <a:cubicBezTo>
                    <a:pt x="4317" y="26363"/>
                    <a:pt x="5286" y="26259"/>
                    <a:pt x="6254" y="26047"/>
                  </a:cubicBezTo>
                  <a:cubicBezTo>
                    <a:pt x="6424" y="26010"/>
                    <a:pt x="6368" y="25765"/>
                    <a:pt x="6213" y="25765"/>
                  </a:cubicBezTo>
                  <a:cubicBezTo>
                    <a:pt x="6201" y="25765"/>
                    <a:pt x="6189" y="25766"/>
                    <a:pt x="6177" y="25769"/>
                  </a:cubicBezTo>
                  <a:cubicBezTo>
                    <a:pt x="5230" y="25975"/>
                    <a:pt x="4285" y="26078"/>
                    <a:pt x="3335" y="26078"/>
                  </a:cubicBezTo>
                  <a:cubicBezTo>
                    <a:pt x="2752" y="26078"/>
                    <a:pt x="2166" y="26039"/>
                    <a:pt x="1577" y="25960"/>
                  </a:cubicBezTo>
                  <a:cubicBezTo>
                    <a:pt x="947" y="25300"/>
                    <a:pt x="685" y="24460"/>
                    <a:pt x="786" y="23507"/>
                  </a:cubicBezTo>
                  <a:cubicBezTo>
                    <a:pt x="851" y="22896"/>
                    <a:pt x="964" y="22321"/>
                    <a:pt x="1124" y="21781"/>
                  </a:cubicBezTo>
                  <a:cubicBezTo>
                    <a:pt x="2140" y="21670"/>
                    <a:pt x="3146" y="21514"/>
                    <a:pt x="4147" y="21310"/>
                  </a:cubicBezTo>
                  <a:cubicBezTo>
                    <a:pt x="4318" y="21274"/>
                    <a:pt x="4260" y="21027"/>
                    <a:pt x="4102" y="21027"/>
                  </a:cubicBezTo>
                  <a:cubicBezTo>
                    <a:pt x="4092" y="21027"/>
                    <a:pt x="4081" y="21028"/>
                    <a:pt x="4070" y="21030"/>
                  </a:cubicBezTo>
                  <a:cubicBezTo>
                    <a:pt x="3125" y="21223"/>
                    <a:pt x="2176" y="21373"/>
                    <a:pt x="1219" y="21481"/>
                  </a:cubicBezTo>
                  <a:cubicBezTo>
                    <a:pt x="1475" y="20722"/>
                    <a:pt x="1825" y="20035"/>
                    <a:pt x="2261" y="19411"/>
                  </a:cubicBezTo>
                  <a:cubicBezTo>
                    <a:pt x="2631" y="19372"/>
                    <a:pt x="2998" y="19352"/>
                    <a:pt x="3365" y="19352"/>
                  </a:cubicBezTo>
                  <a:cubicBezTo>
                    <a:pt x="4115" y="19352"/>
                    <a:pt x="4859" y="19435"/>
                    <a:pt x="5602" y="19604"/>
                  </a:cubicBezTo>
                  <a:cubicBezTo>
                    <a:pt x="5614" y="19607"/>
                    <a:pt x="5626" y="19608"/>
                    <a:pt x="5637" y="19608"/>
                  </a:cubicBezTo>
                  <a:cubicBezTo>
                    <a:pt x="5791" y="19608"/>
                    <a:pt x="5847" y="19363"/>
                    <a:pt x="5678" y="19324"/>
                  </a:cubicBezTo>
                  <a:cubicBezTo>
                    <a:pt x="4910" y="19151"/>
                    <a:pt x="4141" y="19063"/>
                    <a:pt x="3365" y="19063"/>
                  </a:cubicBezTo>
                  <a:cubicBezTo>
                    <a:pt x="3075" y="19063"/>
                    <a:pt x="2784" y="19076"/>
                    <a:pt x="2492" y="19100"/>
                  </a:cubicBezTo>
                  <a:cubicBezTo>
                    <a:pt x="3247" y="18126"/>
                    <a:pt x="4226" y="17317"/>
                    <a:pt x="5392" y="16652"/>
                  </a:cubicBezTo>
                  <a:cubicBezTo>
                    <a:pt x="5742" y="16631"/>
                    <a:pt x="6091" y="16621"/>
                    <a:pt x="6439" y="16621"/>
                  </a:cubicBezTo>
                  <a:cubicBezTo>
                    <a:pt x="7146" y="16621"/>
                    <a:pt x="7850" y="16663"/>
                    <a:pt x="8554" y="16747"/>
                  </a:cubicBezTo>
                  <a:cubicBezTo>
                    <a:pt x="8561" y="16747"/>
                    <a:pt x="8568" y="16748"/>
                    <a:pt x="8574" y="16748"/>
                  </a:cubicBezTo>
                  <a:cubicBezTo>
                    <a:pt x="8739" y="16748"/>
                    <a:pt x="8731" y="16479"/>
                    <a:pt x="8554" y="16458"/>
                  </a:cubicBezTo>
                  <a:cubicBezTo>
                    <a:pt x="7849" y="16373"/>
                    <a:pt x="7145" y="16332"/>
                    <a:pt x="6438" y="16332"/>
                  </a:cubicBezTo>
                  <a:cubicBezTo>
                    <a:pt x="6284" y="16332"/>
                    <a:pt x="6129" y="16334"/>
                    <a:pt x="5975" y="16338"/>
                  </a:cubicBezTo>
                  <a:cubicBezTo>
                    <a:pt x="6082" y="16284"/>
                    <a:pt x="6191" y="16230"/>
                    <a:pt x="6302" y="16178"/>
                  </a:cubicBezTo>
                  <a:cubicBezTo>
                    <a:pt x="6412" y="16124"/>
                    <a:pt x="6534" y="16078"/>
                    <a:pt x="6654" y="16058"/>
                  </a:cubicBezTo>
                  <a:cubicBezTo>
                    <a:pt x="7262" y="15954"/>
                    <a:pt x="7832" y="15781"/>
                    <a:pt x="8407" y="15519"/>
                  </a:cubicBezTo>
                  <a:cubicBezTo>
                    <a:pt x="8904" y="15292"/>
                    <a:pt x="9430" y="15224"/>
                    <a:pt x="9965" y="15224"/>
                  </a:cubicBezTo>
                  <a:close/>
                  <a:moveTo>
                    <a:pt x="3396" y="1"/>
                  </a:moveTo>
                  <a:cubicBezTo>
                    <a:pt x="2922" y="1"/>
                    <a:pt x="2543" y="371"/>
                    <a:pt x="2413" y="1052"/>
                  </a:cubicBezTo>
                  <a:cubicBezTo>
                    <a:pt x="2323" y="1527"/>
                    <a:pt x="2362" y="2047"/>
                    <a:pt x="2448" y="2529"/>
                  </a:cubicBezTo>
                  <a:cubicBezTo>
                    <a:pt x="2528" y="2982"/>
                    <a:pt x="2762" y="3407"/>
                    <a:pt x="2896" y="3854"/>
                  </a:cubicBezTo>
                  <a:cubicBezTo>
                    <a:pt x="2964" y="4080"/>
                    <a:pt x="3037" y="4345"/>
                    <a:pt x="2982" y="4560"/>
                  </a:cubicBezTo>
                  <a:cubicBezTo>
                    <a:pt x="2648" y="5868"/>
                    <a:pt x="2929" y="7031"/>
                    <a:pt x="3787" y="8132"/>
                  </a:cubicBezTo>
                  <a:cubicBezTo>
                    <a:pt x="3730" y="8299"/>
                    <a:pt x="3694" y="8419"/>
                    <a:pt x="3651" y="8534"/>
                  </a:cubicBezTo>
                  <a:cubicBezTo>
                    <a:pt x="3000" y="10275"/>
                    <a:pt x="3203" y="11013"/>
                    <a:pt x="4702" y="12049"/>
                  </a:cubicBezTo>
                  <a:cubicBezTo>
                    <a:pt x="5060" y="12295"/>
                    <a:pt x="5168" y="12588"/>
                    <a:pt x="5221" y="12975"/>
                  </a:cubicBezTo>
                  <a:cubicBezTo>
                    <a:pt x="5334" y="13780"/>
                    <a:pt x="5790" y="14341"/>
                    <a:pt x="6526" y="14679"/>
                  </a:cubicBezTo>
                  <a:cubicBezTo>
                    <a:pt x="6831" y="14820"/>
                    <a:pt x="7137" y="14959"/>
                    <a:pt x="7460" y="15105"/>
                  </a:cubicBezTo>
                  <a:cubicBezTo>
                    <a:pt x="7401" y="15169"/>
                    <a:pt x="7384" y="15200"/>
                    <a:pt x="7359" y="15210"/>
                  </a:cubicBezTo>
                  <a:cubicBezTo>
                    <a:pt x="6924" y="15382"/>
                    <a:pt x="6480" y="15532"/>
                    <a:pt x="6057" y="15725"/>
                  </a:cubicBezTo>
                  <a:cubicBezTo>
                    <a:pt x="2914" y="17154"/>
                    <a:pt x="890" y="19490"/>
                    <a:pt x="329" y="22951"/>
                  </a:cubicBezTo>
                  <a:cubicBezTo>
                    <a:pt x="1" y="24979"/>
                    <a:pt x="851" y="26474"/>
                    <a:pt x="2722" y="27353"/>
                  </a:cubicBezTo>
                  <a:cubicBezTo>
                    <a:pt x="2948" y="27459"/>
                    <a:pt x="3185" y="27546"/>
                    <a:pt x="3406" y="27660"/>
                  </a:cubicBezTo>
                  <a:cubicBezTo>
                    <a:pt x="5509" y="28732"/>
                    <a:pt x="7371" y="30020"/>
                    <a:pt x="8142" y="32440"/>
                  </a:cubicBezTo>
                  <a:cubicBezTo>
                    <a:pt x="8344" y="33072"/>
                    <a:pt x="8352" y="33574"/>
                    <a:pt x="7990" y="34106"/>
                  </a:cubicBezTo>
                  <a:cubicBezTo>
                    <a:pt x="7494" y="34838"/>
                    <a:pt x="7009" y="35577"/>
                    <a:pt x="6518" y="36313"/>
                  </a:cubicBezTo>
                  <a:cubicBezTo>
                    <a:pt x="6556" y="36346"/>
                    <a:pt x="6596" y="36378"/>
                    <a:pt x="6634" y="36411"/>
                  </a:cubicBezTo>
                  <a:cubicBezTo>
                    <a:pt x="7093" y="35875"/>
                    <a:pt x="7553" y="35340"/>
                    <a:pt x="8144" y="34653"/>
                  </a:cubicBezTo>
                  <a:lnTo>
                    <a:pt x="8144" y="34653"/>
                  </a:lnTo>
                  <a:cubicBezTo>
                    <a:pt x="8020" y="35153"/>
                    <a:pt x="7948" y="35447"/>
                    <a:pt x="7832" y="35918"/>
                  </a:cubicBezTo>
                  <a:cubicBezTo>
                    <a:pt x="8096" y="35512"/>
                    <a:pt x="8254" y="35272"/>
                    <a:pt x="8494" y="34902"/>
                  </a:cubicBezTo>
                  <a:cubicBezTo>
                    <a:pt x="8644" y="35607"/>
                    <a:pt x="8745" y="36156"/>
                    <a:pt x="8878" y="36700"/>
                  </a:cubicBezTo>
                  <a:cubicBezTo>
                    <a:pt x="9145" y="37788"/>
                    <a:pt x="9155" y="37793"/>
                    <a:pt x="9614" y="38129"/>
                  </a:cubicBezTo>
                  <a:cubicBezTo>
                    <a:pt x="9393" y="37177"/>
                    <a:pt x="9156" y="36217"/>
                    <a:pt x="8948" y="35250"/>
                  </a:cubicBezTo>
                  <a:cubicBezTo>
                    <a:pt x="8606" y="33659"/>
                    <a:pt x="9109" y="31825"/>
                    <a:pt x="10835" y="30980"/>
                  </a:cubicBezTo>
                  <a:cubicBezTo>
                    <a:pt x="11088" y="30857"/>
                    <a:pt x="11342" y="30737"/>
                    <a:pt x="11586" y="30600"/>
                  </a:cubicBezTo>
                  <a:cubicBezTo>
                    <a:pt x="13224" y="29680"/>
                    <a:pt x="14827" y="28710"/>
                    <a:pt x="16078" y="27270"/>
                  </a:cubicBezTo>
                  <a:cubicBezTo>
                    <a:pt x="17498" y="25633"/>
                    <a:pt x="18221" y="23762"/>
                    <a:pt x="17866" y="21572"/>
                  </a:cubicBezTo>
                  <a:cubicBezTo>
                    <a:pt x="17503" y="19342"/>
                    <a:pt x="16525" y="17432"/>
                    <a:pt x="14783" y="15949"/>
                  </a:cubicBezTo>
                  <a:cubicBezTo>
                    <a:pt x="14623" y="15815"/>
                    <a:pt x="14471" y="15673"/>
                    <a:pt x="14217" y="15447"/>
                  </a:cubicBezTo>
                  <a:cubicBezTo>
                    <a:pt x="15353" y="15219"/>
                    <a:pt x="16046" y="14695"/>
                    <a:pt x="15989" y="13704"/>
                  </a:cubicBezTo>
                  <a:cubicBezTo>
                    <a:pt x="16506" y="13358"/>
                    <a:pt x="17015" y="13164"/>
                    <a:pt x="17286" y="12795"/>
                  </a:cubicBezTo>
                  <a:cubicBezTo>
                    <a:pt x="17577" y="12398"/>
                    <a:pt x="17646" y="11839"/>
                    <a:pt x="17817" y="11338"/>
                  </a:cubicBezTo>
                  <a:cubicBezTo>
                    <a:pt x="19515" y="10858"/>
                    <a:pt x="20175" y="10029"/>
                    <a:pt x="20136" y="8424"/>
                  </a:cubicBezTo>
                  <a:cubicBezTo>
                    <a:pt x="20276" y="8332"/>
                    <a:pt x="20428" y="8225"/>
                    <a:pt x="20588" y="8130"/>
                  </a:cubicBezTo>
                  <a:cubicBezTo>
                    <a:pt x="21937" y="7320"/>
                    <a:pt x="22267" y="5896"/>
                    <a:pt x="21591" y="4456"/>
                  </a:cubicBezTo>
                  <a:cubicBezTo>
                    <a:pt x="21279" y="3789"/>
                    <a:pt x="21270" y="3248"/>
                    <a:pt x="21483" y="2600"/>
                  </a:cubicBezTo>
                  <a:cubicBezTo>
                    <a:pt x="21638" y="2131"/>
                    <a:pt x="21764" y="1628"/>
                    <a:pt x="21766" y="1140"/>
                  </a:cubicBezTo>
                  <a:cubicBezTo>
                    <a:pt x="21767" y="468"/>
                    <a:pt x="21408" y="80"/>
                    <a:pt x="20914" y="80"/>
                  </a:cubicBezTo>
                  <a:cubicBezTo>
                    <a:pt x="20706" y="80"/>
                    <a:pt x="20475" y="148"/>
                    <a:pt x="20237" y="292"/>
                  </a:cubicBezTo>
                  <a:cubicBezTo>
                    <a:pt x="20000" y="436"/>
                    <a:pt x="19785" y="627"/>
                    <a:pt x="19586" y="823"/>
                  </a:cubicBezTo>
                  <a:cubicBezTo>
                    <a:pt x="18833" y="1561"/>
                    <a:pt x="18332" y="2455"/>
                    <a:pt x="18049" y="3464"/>
                  </a:cubicBezTo>
                  <a:cubicBezTo>
                    <a:pt x="17950" y="3826"/>
                    <a:pt x="17803" y="4045"/>
                    <a:pt x="17419" y="4178"/>
                  </a:cubicBezTo>
                  <a:cubicBezTo>
                    <a:pt x="16162" y="4612"/>
                    <a:pt x="15525" y="5606"/>
                    <a:pt x="15383" y="6855"/>
                  </a:cubicBezTo>
                  <a:cubicBezTo>
                    <a:pt x="15296" y="7636"/>
                    <a:pt x="15048" y="8138"/>
                    <a:pt x="14358" y="8569"/>
                  </a:cubicBezTo>
                  <a:cubicBezTo>
                    <a:pt x="13279" y="9242"/>
                    <a:pt x="12705" y="10250"/>
                    <a:pt x="12971" y="11594"/>
                  </a:cubicBezTo>
                  <a:cubicBezTo>
                    <a:pt x="12999" y="11739"/>
                    <a:pt x="12976" y="11894"/>
                    <a:pt x="12976" y="11927"/>
                  </a:cubicBezTo>
                  <a:cubicBezTo>
                    <a:pt x="12402" y="12439"/>
                    <a:pt x="11909" y="12878"/>
                    <a:pt x="11418" y="13317"/>
                  </a:cubicBezTo>
                  <a:cubicBezTo>
                    <a:pt x="11289" y="12946"/>
                    <a:pt x="11311" y="12627"/>
                    <a:pt x="11369" y="12316"/>
                  </a:cubicBezTo>
                  <a:cubicBezTo>
                    <a:pt x="11483" y="11708"/>
                    <a:pt x="11511" y="11059"/>
                    <a:pt x="11061" y="10630"/>
                  </a:cubicBezTo>
                  <a:cubicBezTo>
                    <a:pt x="10494" y="10090"/>
                    <a:pt x="10538" y="9534"/>
                    <a:pt x="10619" y="8855"/>
                  </a:cubicBezTo>
                  <a:cubicBezTo>
                    <a:pt x="10745" y="7794"/>
                    <a:pt x="10579" y="6757"/>
                    <a:pt x="9586" y="6121"/>
                  </a:cubicBezTo>
                  <a:cubicBezTo>
                    <a:pt x="9129" y="5829"/>
                    <a:pt x="8997" y="5479"/>
                    <a:pt x="8938" y="4983"/>
                  </a:cubicBezTo>
                  <a:cubicBezTo>
                    <a:pt x="8753" y="3396"/>
                    <a:pt x="7960" y="2554"/>
                    <a:pt x="6401" y="2319"/>
                  </a:cubicBezTo>
                  <a:cubicBezTo>
                    <a:pt x="5945" y="2251"/>
                    <a:pt x="5695" y="2050"/>
                    <a:pt x="5443" y="1695"/>
                  </a:cubicBezTo>
                  <a:cubicBezTo>
                    <a:pt x="5101" y="1218"/>
                    <a:pt x="4721" y="742"/>
                    <a:pt x="4270" y="371"/>
                  </a:cubicBezTo>
                  <a:cubicBezTo>
                    <a:pt x="3967" y="121"/>
                    <a:pt x="3666" y="1"/>
                    <a:pt x="3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4"/>
          <p:cNvSpPr txBox="1">
            <a:spLocks noGrp="1"/>
          </p:cNvSpPr>
          <p:nvPr>
            <p:ph type="subTitle" idx="1"/>
          </p:nvPr>
        </p:nvSpPr>
        <p:spPr>
          <a:xfrm>
            <a:off x="720000" y="1860863"/>
            <a:ext cx="23985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9" name="Google Shape;549;p24"/>
          <p:cNvSpPr txBox="1">
            <a:spLocks noGrp="1"/>
          </p:cNvSpPr>
          <p:nvPr>
            <p:ph type="subTitle" idx="2"/>
          </p:nvPr>
        </p:nvSpPr>
        <p:spPr>
          <a:xfrm>
            <a:off x="3376136" y="1860863"/>
            <a:ext cx="23985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24"/>
          <p:cNvSpPr txBox="1">
            <a:spLocks noGrp="1"/>
          </p:cNvSpPr>
          <p:nvPr>
            <p:ph type="subTitle" idx="3"/>
          </p:nvPr>
        </p:nvSpPr>
        <p:spPr>
          <a:xfrm>
            <a:off x="6032271" y="1860863"/>
            <a:ext cx="23985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24"/>
          <p:cNvSpPr txBox="1">
            <a:spLocks noGrp="1"/>
          </p:cNvSpPr>
          <p:nvPr>
            <p:ph type="subTitle" idx="4"/>
          </p:nvPr>
        </p:nvSpPr>
        <p:spPr>
          <a:xfrm>
            <a:off x="720000" y="1440038"/>
            <a:ext cx="2398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52" name="Google Shape;552;p24"/>
          <p:cNvSpPr txBox="1">
            <a:spLocks noGrp="1"/>
          </p:cNvSpPr>
          <p:nvPr>
            <p:ph type="subTitle" idx="5"/>
          </p:nvPr>
        </p:nvSpPr>
        <p:spPr>
          <a:xfrm>
            <a:off x="3376136" y="1440038"/>
            <a:ext cx="2398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53" name="Google Shape;553;p24"/>
          <p:cNvSpPr txBox="1">
            <a:spLocks noGrp="1"/>
          </p:cNvSpPr>
          <p:nvPr>
            <p:ph type="subTitle" idx="6"/>
          </p:nvPr>
        </p:nvSpPr>
        <p:spPr>
          <a:xfrm>
            <a:off x="6032271" y="1440038"/>
            <a:ext cx="2398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54" name="Google Shape;554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24"/>
          <p:cNvSpPr>
            <a:spLocks noGrp="1"/>
          </p:cNvSpPr>
          <p:nvPr>
            <p:ph type="pic" idx="7"/>
          </p:nvPr>
        </p:nvSpPr>
        <p:spPr>
          <a:xfrm>
            <a:off x="810575" y="3058100"/>
            <a:ext cx="8333400" cy="20853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556" name="Google Shape;556;p24"/>
          <p:cNvGrpSpPr/>
          <p:nvPr/>
        </p:nvGrpSpPr>
        <p:grpSpPr>
          <a:xfrm>
            <a:off x="7744763" y="-3987"/>
            <a:ext cx="1678963" cy="1126488"/>
            <a:chOff x="7744763" y="-3987"/>
            <a:chExt cx="1678963" cy="1126488"/>
          </a:xfrm>
        </p:grpSpPr>
        <p:sp>
          <p:nvSpPr>
            <p:cNvPr id="557" name="Google Shape;557;p24"/>
            <p:cNvSpPr/>
            <p:nvPr/>
          </p:nvSpPr>
          <p:spPr>
            <a:xfrm rot="10800000">
              <a:off x="7744763" y="118063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4"/>
            <p:cNvSpPr/>
            <p:nvPr/>
          </p:nvSpPr>
          <p:spPr>
            <a:xfrm flipH="1">
              <a:off x="8082488" y="190838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 rot="10800000">
              <a:off x="8577313" y="788550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 rot="10800000">
              <a:off x="8843713" y="18150"/>
              <a:ext cx="150725" cy="249850"/>
            </a:xfrm>
            <a:custGeom>
              <a:avLst/>
              <a:gdLst/>
              <a:ahLst/>
              <a:cxnLst/>
              <a:rect l="l" t="t" r="r" b="b"/>
              <a:pathLst>
                <a:path w="6029" h="9994" extrusionOk="0">
                  <a:moveTo>
                    <a:pt x="1550" y="3968"/>
                  </a:moveTo>
                  <a:lnTo>
                    <a:pt x="1550" y="3968"/>
                  </a:lnTo>
                  <a:cubicBezTo>
                    <a:pt x="1713" y="4202"/>
                    <a:pt x="1697" y="4414"/>
                    <a:pt x="1504" y="4606"/>
                  </a:cubicBezTo>
                  <a:lnTo>
                    <a:pt x="1504" y="4606"/>
                  </a:lnTo>
                  <a:cubicBezTo>
                    <a:pt x="1492" y="4454"/>
                    <a:pt x="1475" y="4303"/>
                    <a:pt x="1476" y="4151"/>
                  </a:cubicBezTo>
                  <a:cubicBezTo>
                    <a:pt x="1476" y="4091"/>
                    <a:pt x="1525" y="4030"/>
                    <a:pt x="1550" y="3968"/>
                  </a:cubicBezTo>
                  <a:close/>
                  <a:moveTo>
                    <a:pt x="1485" y="4700"/>
                  </a:moveTo>
                  <a:lnTo>
                    <a:pt x="1485" y="4700"/>
                  </a:lnTo>
                  <a:cubicBezTo>
                    <a:pt x="1568" y="4960"/>
                    <a:pt x="1652" y="5220"/>
                    <a:pt x="1748" y="5518"/>
                  </a:cubicBezTo>
                  <a:cubicBezTo>
                    <a:pt x="1470" y="5239"/>
                    <a:pt x="1382" y="4967"/>
                    <a:pt x="1485" y="4700"/>
                  </a:cubicBezTo>
                  <a:close/>
                  <a:moveTo>
                    <a:pt x="2486" y="522"/>
                  </a:moveTo>
                  <a:cubicBezTo>
                    <a:pt x="2888" y="522"/>
                    <a:pt x="3353" y="688"/>
                    <a:pt x="3692" y="994"/>
                  </a:cubicBezTo>
                  <a:cubicBezTo>
                    <a:pt x="3872" y="1157"/>
                    <a:pt x="4029" y="1349"/>
                    <a:pt x="4168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7" y="7277"/>
                    <a:pt x="519" y="7072"/>
                  </a:cubicBezTo>
                  <a:cubicBezTo>
                    <a:pt x="560" y="6802"/>
                    <a:pt x="639" y="6537"/>
                    <a:pt x="701" y="6276"/>
                  </a:cubicBezTo>
                  <a:cubicBezTo>
                    <a:pt x="799" y="6288"/>
                    <a:pt x="895" y="6294"/>
                    <a:pt x="988" y="6294"/>
                  </a:cubicBezTo>
                  <a:cubicBezTo>
                    <a:pt x="2097" y="6294"/>
                    <a:pt x="2789" y="5467"/>
                    <a:pt x="2531" y="4357"/>
                  </a:cubicBezTo>
                  <a:cubicBezTo>
                    <a:pt x="2425" y="3899"/>
                    <a:pt x="2136" y="3480"/>
                    <a:pt x="1912" y="3054"/>
                  </a:cubicBezTo>
                  <a:cubicBezTo>
                    <a:pt x="1784" y="2814"/>
                    <a:pt x="1558" y="2611"/>
                    <a:pt x="1478" y="2360"/>
                  </a:cubicBezTo>
                  <a:cubicBezTo>
                    <a:pt x="1277" y="1743"/>
                    <a:pt x="1536" y="904"/>
                    <a:pt x="1950" y="653"/>
                  </a:cubicBezTo>
                  <a:cubicBezTo>
                    <a:pt x="2096" y="564"/>
                    <a:pt x="2283" y="522"/>
                    <a:pt x="2486" y="522"/>
                  </a:cubicBezTo>
                  <a:close/>
                  <a:moveTo>
                    <a:pt x="2672" y="1"/>
                  </a:moveTo>
                  <a:cubicBezTo>
                    <a:pt x="2413" y="1"/>
                    <a:pt x="2149" y="61"/>
                    <a:pt x="1892" y="185"/>
                  </a:cubicBezTo>
                  <a:cubicBezTo>
                    <a:pt x="1189" y="526"/>
                    <a:pt x="969" y="1188"/>
                    <a:pt x="1026" y="1946"/>
                  </a:cubicBezTo>
                  <a:cubicBezTo>
                    <a:pt x="1039" y="2120"/>
                    <a:pt x="1050" y="2294"/>
                    <a:pt x="1078" y="2466"/>
                  </a:cubicBezTo>
                  <a:cubicBezTo>
                    <a:pt x="1228" y="3389"/>
                    <a:pt x="1083" y="4248"/>
                    <a:pt x="715" y="5117"/>
                  </a:cubicBezTo>
                  <a:cubicBezTo>
                    <a:pt x="419" y="5813"/>
                    <a:pt x="220" y="6575"/>
                    <a:pt x="127" y="7325"/>
                  </a:cubicBezTo>
                  <a:cubicBezTo>
                    <a:pt x="1" y="8344"/>
                    <a:pt x="426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8" y="9231"/>
                    <a:pt x="4716" y="9029"/>
                    <a:pt x="4826" y="8758"/>
                  </a:cubicBezTo>
                  <a:cubicBezTo>
                    <a:pt x="5713" y="6589"/>
                    <a:pt x="6028" y="4369"/>
                    <a:pt x="5070" y="2149"/>
                  </a:cubicBezTo>
                  <a:cubicBezTo>
                    <a:pt x="4803" y="1529"/>
                    <a:pt x="4337" y="959"/>
                    <a:pt x="3846" y="487"/>
                  </a:cubicBezTo>
                  <a:cubicBezTo>
                    <a:pt x="3513" y="167"/>
                    <a:pt x="3101" y="1"/>
                    <a:pt x="2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4"/>
            <p:cNvSpPr/>
            <p:nvPr/>
          </p:nvSpPr>
          <p:spPr>
            <a:xfrm rot="10800000">
              <a:off x="8994450" y="367150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4"/>
            <p:cNvSpPr/>
            <p:nvPr/>
          </p:nvSpPr>
          <p:spPr>
            <a:xfrm rot="10800000">
              <a:off x="8281588" y="988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4"/>
            <p:cNvSpPr/>
            <p:nvPr/>
          </p:nvSpPr>
          <p:spPr>
            <a:xfrm rot="10800000">
              <a:off x="8230163" y="24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4"/>
            <p:cNvSpPr/>
            <p:nvPr/>
          </p:nvSpPr>
          <p:spPr>
            <a:xfrm rot="10800000">
              <a:off x="8088713" y="1310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4"/>
            <p:cNvSpPr/>
            <p:nvPr/>
          </p:nvSpPr>
          <p:spPr>
            <a:xfrm rot="10800000">
              <a:off x="8577313" y="-3987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1" y="0"/>
                  </a:moveTo>
                  <a:cubicBezTo>
                    <a:pt x="0" y="0"/>
                    <a:pt x="0" y="964"/>
                    <a:pt x="621" y="964"/>
                  </a:cubicBezTo>
                  <a:cubicBezTo>
                    <a:pt x="1242" y="964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4"/>
            <p:cNvSpPr/>
            <p:nvPr/>
          </p:nvSpPr>
          <p:spPr>
            <a:xfrm rot="10800000">
              <a:off x="8664113" y="5958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TWO_COLUMNS_1_2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25"/>
          <p:cNvSpPr txBox="1">
            <a:spLocks noGrp="1"/>
          </p:cNvSpPr>
          <p:nvPr>
            <p:ph type="subTitle" idx="1"/>
          </p:nvPr>
        </p:nvSpPr>
        <p:spPr>
          <a:xfrm>
            <a:off x="713225" y="3748325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9" name="Google Shape;569;p25"/>
          <p:cNvSpPr txBox="1">
            <a:spLocks noGrp="1"/>
          </p:cNvSpPr>
          <p:nvPr>
            <p:ph type="subTitle" idx="2"/>
          </p:nvPr>
        </p:nvSpPr>
        <p:spPr>
          <a:xfrm>
            <a:off x="713250" y="337635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0" name="Google Shape;570;p25"/>
          <p:cNvSpPr txBox="1">
            <a:spLocks noGrp="1"/>
          </p:cNvSpPr>
          <p:nvPr>
            <p:ph type="subTitle" idx="3"/>
          </p:nvPr>
        </p:nvSpPr>
        <p:spPr>
          <a:xfrm>
            <a:off x="3459788" y="3748325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p25"/>
          <p:cNvSpPr txBox="1">
            <a:spLocks noGrp="1"/>
          </p:cNvSpPr>
          <p:nvPr>
            <p:ph type="subTitle" idx="4"/>
          </p:nvPr>
        </p:nvSpPr>
        <p:spPr>
          <a:xfrm>
            <a:off x="3459800" y="337635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2" name="Google Shape;572;p2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25"/>
          <p:cNvSpPr txBox="1">
            <a:spLocks noGrp="1"/>
          </p:cNvSpPr>
          <p:nvPr>
            <p:ph type="subTitle" idx="5"/>
          </p:nvPr>
        </p:nvSpPr>
        <p:spPr>
          <a:xfrm>
            <a:off x="6206350" y="3748325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25"/>
          <p:cNvSpPr txBox="1">
            <a:spLocks noGrp="1"/>
          </p:cNvSpPr>
          <p:nvPr>
            <p:ph type="subTitle" idx="6"/>
          </p:nvPr>
        </p:nvSpPr>
        <p:spPr>
          <a:xfrm>
            <a:off x="6206350" y="337635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75" name="Google Shape;575;p25"/>
          <p:cNvGrpSpPr/>
          <p:nvPr/>
        </p:nvGrpSpPr>
        <p:grpSpPr>
          <a:xfrm>
            <a:off x="6956400" y="3322075"/>
            <a:ext cx="2590950" cy="1950200"/>
            <a:chOff x="6956400" y="3322075"/>
            <a:chExt cx="2590950" cy="1950200"/>
          </a:xfrm>
        </p:grpSpPr>
        <p:sp>
          <p:nvSpPr>
            <p:cNvPr id="576" name="Google Shape;576;p25"/>
            <p:cNvSpPr/>
            <p:nvPr/>
          </p:nvSpPr>
          <p:spPr>
            <a:xfrm>
              <a:off x="8671813" y="3493825"/>
              <a:ext cx="150750" cy="249850"/>
            </a:xfrm>
            <a:custGeom>
              <a:avLst/>
              <a:gdLst/>
              <a:ahLst/>
              <a:cxnLst/>
              <a:rect l="l" t="t" r="r" b="b"/>
              <a:pathLst>
                <a:path w="6030" h="9994" extrusionOk="0">
                  <a:moveTo>
                    <a:pt x="1552" y="3968"/>
                  </a:moveTo>
                  <a:lnTo>
                    <a:pt x="1552" y="3968"/>
                  </a:lnTo>
                  <a:cubicBezTo>
                    <a:pt x="1714" y="4202"/>
                    <a:pt x="1698" y="4414"/>
                    <a:pt x="1505" y="4606"/>
                  </a:cubicBezTo>
                  <a:lnTo>
                    <a:pt x="1505" y="4606"/>
                  </a:lnTo>
                  <a:cubicBezTo>
                    <a:pt x="1493" y="4454"/>
                    <a:pt x="1476" y="4303"/>
                    <a:pt x="1476" y="4151"/>
                  </a:cubicBezTo>
                  <a:cubicBezTo>
                    <a:pt x="1476" y="4091"/>
                    <a:pt x="1525" y="4030"/>
                    <a:pt x="1552" y="3968"/>
                  </a:cubicBezTo>
                  <a:close/>
                  <a:moveTo>
                    <a:pt x="1486" y="4700"/>
                  </a:moveTo>
                  <a:cubicBezTo>
                    <a:pt x="1569" y="4960"/>
                    <a:pt x="1652" y="5220"/>
                    <a:pt x="1749" y="5518"/>
                  </a:cubicBezTo>
                  <a:cubicBezTo>
                    <a:pt x="1472" y="5239"/>
                    <a:pt x="1384" y="4967"/>
                    <a:pt x="1486" y="4700"/>
                  </a:cubicBezTo>
                  <a:close/>
                  <a:moveTo>
                    <a:pt x="2487" y="522"/>
                  </a:moveTo>
                  <a:cubicBezTo>
                    <a:pt x="2889" y="522"/>
                    <a:pt x="3355" y="688"/>
                    <a:pt x="3694" y="994"/>
                  </a:cubicBezTo>
                  <a:cubicBezTo>
                    <a:pt x="3872" y="1157"/>
                    <a:pt x="4029" y="1349"/>
                    <a:pt x="4169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9" y="7277"/>
                    <a:pt x="519" y="7072"/>
                  </a:cubicBezTo>
                  <a:cubicBezTo>
                    <a:pt x="561" y="6802"/>
                    <a:pt x="640" y="6537"/>
                    <a:pt x="702" y="6276"/>
                  </a:cubicBezTo>
                  <a:cubicBezTo>
                    <a:pt x="801" y="6288"/>
                    <a:pt x="897" y="6294"/>
                    <a:pt x="990" y="6294"/>
                  </a:cubicBezTo>
                  <a:cubicBezTo>
                    <a:pt x="2097" y="6294"/>
                    <a:pt x="2791" y="5467"/>
                    <a:pt x="2533" y="4357"/>
                  </a:cubicBezTo>
                  <a:cubicBezTo>
                    <a:pt x="2425" y="3899"/>
                    <a:pt x="2138" y="3480"/>
                    <a:pt x="1912" y="3054"/>
                  </a:cubicBezTo>
                  <a:cubicBezTo>
                    <a:pt x="1784" y="2814"/>
                    <a:pt x="1560" y="2611"/>
                    <a:pt x="1478" y="2360"/>
                  </a:cubicBezTo>
                  <a:cubicBezTo>
                    <a:pt x="1277" y="1743"/>
                    <a:pt x="1536" y="904"/>
                    <a:pt x="1952" y="653"/>
                  </a:cubicBezTo>
                  <a:cubicBezTo>
                    <a:pt x="2098" y="564"/>
                    <a:pt x="2285" y="522"/>
                    <a:pt x="2487" y="522"/>
                  </a:cubicBezTo>
                  <a:close/>
                  <a:moveTo>
                    <a:pt x="2673" y="1"/>
                  </a:moveTo>
                  <a:cubicBezTo>
                    <a:pt x="2414" y="1"/>
                    <a:pt x="2150" y="61"/>
                    <a:pt x="1893" y="185"/>
                  </a:cubicBezTo>
                  <a:cubicBezTo>
                    <a:pt x="1190" y="526"/>
                    <a:pt x="969" y="1188"/>
                    <a:pt x="1027" y="1946"/>
                  </a:cubicBezTo>
                  <a:cubicBezTo>
                    <a:pt x="1040" y="2120"/>
                    <a:pt x="1051" y="2294"/>
                    <a:pt x="1080" y="2466"/>
                  </a:cubicBezTo>
                  <a:cubicBezTo>
                    <a:pt x="1230" y="3389"/>
                    <a:pt x="1084" y="4248"/>
                    <a:pt x="715" y="5117"/>
                  </a:cubicBezTo>
                  <a:cubicBezTo>
                    <a:pt x="421" y="5813"/>
                    <a:pt x="220" y="6575"/>
                    <a:pt x="127" y="7325"/>
                  </a:cubicBezTo>
                  <a:cubicBezTo>
                    <a:pt x="1" y="8344"/>
                    <a:pt x="427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9" y="9231"/>
                    <a:pt x="4717" y="9029"/>
                    <a:pt x="4828" y="8758"/>
                  </a:cubicBezTo>
                  <a:cubicBezTo>
                    <a:pt x="5714" y="6589"/>
                    <a:pt x="6030" y="4369"/>
                    <a:pt x="5071" y="2149"/>
                  </a:cubicBezTo>
                  <a:cubicBezTo>
                    <a:pt x="4804" y="1529"/>
                    <a:pt x="4338" y="959"/>
                    <a:pt x="3847" y="487"/>
                  </a:cubicBezTo>
                  <a:cubicBezTo>
                    <a:pt x="3515" y="167"/>
                    <a:pt x="3102" y="1"/>
                    <a:pt x="2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25"/>
            <p:cNvGrpSpPr/>
            <p:nvPr/>
          </p:nvGrpSpPr>
          <p:grpSpPr>
            <a:xfrm>
              <a:off x="7969625" y="4897700"/>
              <a:ext cx="319225" cy="359275"/>
              <a:chOff x="7969625" y="4897700"/>
              <a:chExt cx="319225" cy="359275"/>
            </a:xfrm>
          </p:grpSpPr>
          <p:sp>
            <p:nvSpPr>
              <p:cNvPr id="578" name="Google Shape;578;p25"/>
              <p:cNvSpPr/>
              <p:nvPr/>
            </p:nvSpPr>
            <p:spPr>
              <a:xfrm>
                <a:off x="7969625" y="4897700"/>
                <a:ext cx="319225" cy="359275"/>
              </a:xfrm>
              <a:custGeom>
                <a:avLst/>
                <a:gdLst/>
                <a:ahLst/>
                <a:cxnLst/>
                <a:rect l="l" t="t" r="r" b="b"/>
                <a:pathLst>
                  <a:path w="12769" h="14371" extrusionOk="0">
                    <a:moveTo>
                      <a:pt x="8660" y="3641"/>
                    </a:moveTo>
                    <a:cubicBezTo>
                      <a:pt x="9101" y="4098"/>
                      <a:pt x="9477" y="4486"/>
                      <a:pt x="9910" y="4933"/>
                    </a:cubicBezTo>
                    <a:cubicBezTo>
                      <a:pt x="9186" y="5151"/>
                      <a:pt x="8795" y="5261"/>
                      <a:pt x="8442" y="5261"/>
                    </a:cubicBezTo>
                    <a:cubicBezTo>
                      <a:pt x="8087" y="5261"/>
                      <a:pt x="7771" y="5150"/>
                      <a:pt x="7194" y="4929"/>
                    </a:cubicBezTo>
                    <a:cubicBezTo>
                      <a:pt x="7689" y="4494"/>
                      <a:pt x="8131" y="4107"/>
                      <a:pt x="8660" y="3641"/>
                    </a:cubicBezTo>
                    <a:close/>
                    <a:moveTo>
                      <a:pt x="4406" y="8791"/>
                    </a:moveTo>
                    <a:cubicBezTo>
                      <a:pt x="4343" y="9375"/>
                      <a:pt x="4316" y="9912"/>
                      <a:pt x="4225" y="10438"/>
                    </a:cubicBezTo>
                    <a:cubicBezTo>
                      <a:pt x="4049" y="11454"/>
                      <a:pt x="3863" y="11936"/>
                      <a:pt x="3059" y="11936"/>
                    </a:cubicBezTo>
                    <a:cubicBezTo>
                      <a:pt x="2832" y="11936"/>
                      <a:pt x="2556" y="11897"/>
                      <a:pt x="2217" y="11822"/>
                    </a:cubicBezTo>
                    <a:cubicBezTo>
                      <a:pt x="2554" y="10595"/>
                      <a:pt x="3299" y="9560"/>
                      <a:pt x="4406" y="8791"/>
                    </a:cubicBezTo>
                    <a:close/>
                    <a:moveTo>
                      <a:pt x="1915" y="10623"/>
                    </a:moveTo>
                    <a:cubicBezTo>
                      <a:pt x="1955" y="10637"/>
                      <a:pt x="1994" y="10653"/>
                      <a:pt x="2034" y="10669"/>
                    </a:cubicBezTo>
                    <a:cubicBezTo>
                      <a:pt x="1952" y="11187"/>
                      <a:pt x="1870" y="11707"/>
                      <a:pt x="1770" y="12343"/>
                    </a:cubicBezTo>
                    <a:lnTo>
                      <a:pt x="1770" y="12345"/>
                    </a:lnTo>
                    <a:cubicBezTo>
                      <a:pt x="1489" y="12209"/>
                      <a:pt x="1295" y="12116"/>
                      <a:pt x="1017" y="11983"/>
                    </a:cubicBezTo>
                    <a:cubicBezTo>
                      <a:pt x="1342" y="11490"/>
                      <a:pt x="1628" y="11056"/>
                      <a:pt x="1915" y="10623"/>
                    </a:cubicBezTo>
                    <a:close/>
                    <a:moveTo>
                      <a:pt x="8679" y="1703"/>
                    </a:moveTo>
                    <a:cubicBezTo>
                      <a:pt x="9208" y="2502"/>
                      <a:pt x="9666" y="3197"/>
                      <a:pt x="10124" y="3891"/>
                    </a:cubicBezTo>
                    <a:cubicBezTo>
                      <a:pt x="10068" y="3943"/>
                      <a:pt x="10011" y="3995"/>
                      <a:pt x="9954" y="4047"/>
                    </a:cubicBezTo>
                    <a:cubicBezTo>
                      <a:pt x="9573" y="3763"/>
                      <a:pt x="9193" y="3479"/>
                      <a:pt x="8727" y="3129"/>
                    </a:cubicBezTo>
                    <a:cubicBezTo>
                      <a:pt x="8180" y="3573"/>
                      <a:pt x="7611" y="3978"/>
                      <a:pt x="7115" y="4456"/>
                    </a:cubicBezTo>
                    <a:cubicBezTo>
                      <a:pt x="6596" y="4957"/>
                      <a:pt x="6706" y="5396"/>
                      <a:pt x="7387" y="5548"/>
                    </a:cubicBezTo>
                    <a:cubicBezTo>
                      <a:pt x="7795" y="5639"/>
                      <a:pt x="8203" y="5699"/>
                      <a:pt x="8609" y="5699"/>
                    </a:cubicBezTo>
                    <a:cubicBezTo>
                      <a:pt x="9240" y="5699"/>
                      <a:pt x="9867" y="5553"/>
                      <a:pt x="10483" y="5147"/>
                    </a:cubicBezTo>
                    <a:lnTo>
                      <a:pt x="10483" y="5147"/>
                    </a:lnTo>
                    <a:cubicBezTo>
                      <a:pt x="10747" y="6181"/>
                      <a:pt x="10620" y="7167"/>
                      <a:pt x="10227" y="8092"/>
                    </a:cubicBezTo>
                    <a:cubicBezTo>
                      <a:pt x="9892" y="8876"/>
                      <a:pt x="9486" y="9650"/>
                      <a:pt x="8992" y="10342"/>
                    </a:cubicBezTo>
                    <a:cubicBezTo>
                      <a:pt x="7793" y="12018"/>
                      <a:pt x="6390" y="12817"/>
                      <a:pt x="4641" y="12817"/>
                    </a:cubicBezTo>
                    <a:cubicBezTo>
                      <a:pt x="3992" y="12817"/>
                      <a:pt x="3295" y="12706"/>
                      <a:pt x="2542" y="12490"/>
                    </a:cubicBezTo>
                    <a:cubicBezTo>
                      <a:pt x="4094" y="12242"/>
                      <a:pt x="4484" y="11836"/>
                      <a:pt x="4684" y="10252"/>
                    </a:cubicBezTo>
                    <a:cubicBezTo>
                      <a:pt x="4748" y="9748"/>
                      <a:pt x="4825" y="9244"/>
                      <a:pt x="4844" y="8739"/>
                    </a:cubicBezTo>
                    <a:cubicBezTo>
                      <a:pt x="4852" y="8497"/>
                      <a:pt x="4740" y="8249"/>
                      <a:pt x="4628" y="7780"/>
                    </a:cubicBezTo>
                    <a:cubicBezTo>
                      <a:pt x="3977" y="8446"/>
                      <a:pt x="3473" y="8961"/>
                      <a:pt x="2958" y="9487"/>
                    </a:cubicBezTo>
                    <a:cubicBezTo>
                      <a:pt x="3182" y="8660"/>
                      <a:pt x="6270" y="4445"/>
                      <a:pt x="8679" y="1703"/>
                    </a:cubicBezTo>
                    <a:close/>
                    <a:moveTo>
                      <a:pt x="9260" y="743"/>
                    </a:moveTo>
                    <a:cubicBezTo>
                      <a:pt x="12213" y="2922"/>
                      <a:pt x="12540" y="7306"/>
                      <a:pt x="10559" y="10337"/>
                    </a:cubicBezTo>
                    <a:cubicBezTo>
                      <a:pt x="9183" y="12442"/>
                      <a:pt x="6774" y="13706"/>
                      <a:pt x="4409" y="13706"/>
                    </a:cubicBezTo>
                    <a:cubicBezTo>
                      <a:pt x="3394" y="13706"/>
                      <a:pt x="2387" y="13473"/>
                      <a:pt x="1473" y="12973"/>
                    </a:cubicBezTo>
                    <a:lnTo>
                      <a:pt x="1473" y="12973"/>
                    </a:lnTo>
                    <a:cubicBezTo>
                      <a:pt x="2337" y="13103"/>
                      <a:pt x="2980" y="13225"/>
                      <a:pt x="3629" y="13291"/>
                    </a:cubicBezTo>
                    <a:cubicBezTo>
                      <a:pt x="3898" y="13318"/>
                      <a:pt x="4160" y="13332"/>
                      <a:pt x="4417" y="13332"/>
                    </a:cubicBezTo>
                    <a:cubicBezTo>
                      <a:pt x="6336" y="13332"/>
                      <a:pt x="7928" y="12569"/>
                      <a:pt x="9159" y="10925"/>
                    </a:cubicBezTo>
                    <a:cubicBezTo>
                      <a:pt x="9894" y="9945"/>
                      <a:pt x="10507" y="8922"/>
                      <a:pt x="10857" y="7742"/>
                    </a:cubicBezTo>
                    <a:cubicBezTo>
                      <a:pt x="11415" y="5872"/>
                      <a:pt x="10987" y="4196"/>
                      <a:pt x="9899" y="2641"/>
                    </a:cubicBezTo>
                    <a:cubicBezTo>
                      <a:pt x="9652" y="2291"/>
                      <a:pt x="9398" y="1942"/>
                      <a:pt x="9112" y="1623"/>
                    </a:cubicBezTo>
                    <a:cubicBezTo>
                      <a:pt x="8771" y="1243"/>
                      <a:pt x="8975" y="995"/>
                      <a:pt x="9260" y="743"/>
                    </a:cubicBezTo>
                    <a:close/>
                    <a:moveTo>
                      <a:pt x="9242" y="0"/>
                    </a:moveTo>
                    <a:cubicBezTo>
                      <a:pt x="6070" y="4226"/>
                      <a:pt x="2749" y="8190"/>
                      <a:pt x="1" y="12635"/>
                    </a:cubicBezTo>
                    <a:cubicBezTo>
                      <a:pt x="1285" y="13895"/>
                      <a:pt x="2693" y="14371"/>
                      <a:pt x="4154" y="14371"/>
                    </a:cubicBezTo>
                    <a:cubicBezTo>
                      <a:pt x="4998" y="14371"/>
                      <a:pt x="5860" y="14212"/>
                      <a:pt x="6725" y="13954"/>
                    </a:cubicBezTo>
                    <a:cubicBezTo>
                      <a:pt x="9771" y="13048"/>
                      <a:pt x="11546" y="10808"/>
                      <a:pt x="12159" y="7775"/>
                    </a:cubicBezTo>
                    <a:cubicBezTo>
                      <a:pt x="12769" y="4764"/>
                      <a:pt x="11876" y="2161"/>
                      <a:pt x="92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5"/>
              <p:cNvSpPr/>
              <p:nvPr/>
            </p:nvSpPr>
            <p:spPr>
              <a:xfrm>
                <a:off x="8095975" y="5083925"/>
                <a:ext cx="694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2776" h="4124" extrusionOk="0">
                    <a:moveTo>
                      <a:pt x="439" y="789"/>
                    </a:moveTo>
                    <a:cubicBezTo>
                      <a:pt x="1245" y="898"/>
                      <a:pt x="2065" y="1664"/>
                      <a:pt x="2185" y="2372"/>
                    </a:cubicBezTo>
                    <a:cubicBezTo>
                      <a:pt x="2289" y="2988"/>
                      <a:pt x="2039" y="3305"/>
                      <a:pt x="1109" y="3687"/>
                    </a:cubicBezTo>
                    <a:cubicBezTo>
                      <a:pt x="580" y="2793"/>
                      <a:pt x="630" y="1774"/>
                      <a:pt x="439" y="789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23" y="1114"/>
                      <a:pt x="226" y="2144"/>
                      <a:pt x="355" y="3172"/>
                    </a:cubicBezTo>
                    <a:cubicBezTo>
                      <a:pt x="411" y="3605"/>
                      <a:pt x="553" y="4115"/>
                      <a:pt x="1047" y="4123"/>
                    </a:cubicBezTo>
                    <a:cubicBezTo>
                      <a:pt x="1053" y="4123"/>
                      <a:pt x="1058" y="4123"/>
                      <a:pt x="1064" y="4123"/>
                    </a:cubicBezTo>
                    <a:cubicBezTo>
                      <a:pt x="1438" y="4123"/>
                      <a:pt x="1884" y="3913"/>
                      <a:pt x="2169" y="3656"/>
                    </a:cubicBezTo>
                    <a:cubicBezTo>
                      <a:pt x="2628" y="3242"/>
                      <a:pt x="2775" y="2667"/>
                      <a:pt x="2497" y="2054"/>
                    </a:cubicBezTo>
                    <a:cubicBezTo>
                      <a:pt x="2025" y="1016"/>
                      <a:pt x="1327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5"/>
              <p:cNvSpPr/>
              <p:nvPr/>
            </p:nvSpPr>
            <p:spPr>
              <a:xfrm>
                <a:off x="8110100" y="5048375"/>
                <a:ext cx="101000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38" extrusionOk="0">
                    <a:moveTo>
                      <a:pt x="1070" y="448"/>
                    </a:moveTo>
                    <a:cubicBezTo>
                      <a:pt x="1825" y="448"/>
                      <a:pt x="2439" y="667"/>
                      <a:pt x="3021" y="1007"/>
                    </a:cubicBezTo>
                    <a:cubicBezTo>
                      <a:pt x="3363" y="1209"/>
                      <a:pt x="3656" y="1544"/>
                      <a:pt x="3430" y="1979"/>
                    </a:cubicBezTo>
                    <a:cubicBezTo>
                      <a:pt x="3294" y="2242"/>
                      <a:pt x="3106" y="2339"/>
                      <a:pt x="2908" y="2339"/>
                    </a:cubicBezTo>
                    <a:cubicBezTo>
                      <a:pt x="2711" y="2339"/>
                      <a:pt x="2504" y="2244"/>
                      <a:pt x="2324" y="2121"/>
                    </a:cubicBezTo>
                    <a:cubicBezTo>
                      <a:pt x="1667" y="1667"/>
                      <a:pt x="1057" y="1145"/>
                      <a:pt x="267" y="524"/>
                    </a:cubicBezTo>
                    <a:cubicBezTo>
                      <a:pt x="553" y="472"/>
                      <a:pt x="819" y="448"/>
                      <a:pt x="1070" y="448"/>
                    </a:cubicBezTo>
                    <a:close/>
                    <a:moveTo>
                      <a:pt x="853" y="1"/>
                    </a:moveTo>
                    <a:cubicBezTo>
                      <a:pt x="591" y="1"/>
                      <a:pt x="319" y="26"/>
                      <a:pt x="32" y="83"/>
                    </a:cubicBezTo>
                    <a:cubicBezTo>
                      <a:pt x="65" y="391"/>
                      <a:pt x="1" y="721"/>
                      <a:pt x="127" y="830"/>
                    </a:cubicBezTo>
                    <a:cubicBezTo>
                      <a:pt x="885" y="1487"/>
                      <a:pt x="1656" y="2141"/>
                      <a:pt x="2488" y="2696"/>
                    </a:cubicBezTo>
                    <a:cubicBezTo>
                      <a:pt x="2632" y="2791"/>
                      <a:pt x="2788" y="2837"/>
                      <a:pt x="2944" y="2837"/>
                    </a:cubicBezTo>
                    <a:cubicBezTo>
                      <a:pt x="3233" y="2837"/>
                      <a:pt x="3521" y="2678"/>
                      <a:pt x="3725" y="2381"/>
                    </a:cubicBezTo>
                    <a:cubicBezTo>
                      <a:pt x="4040" y="1925"/>
                      <a:pt x="3919" y="1460"/>
                      <a:pt x="3594" y="1092"/>
                    </a:cubicBezTo>
                    <a:cubicBezTo>
                      <a:pt x="3343" y="810"/>
                      <a:pt x="3011" y="559"/>
                      <a:pt x="2665" y="408"/>
                    </a:cubicBezTo>
                    <a:cubicBezTo>
                      <a:pt x="2098" y="163"/>
                      <a:pt x="1510" y="1"/>
                      <a:pt x="8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1" name="Google Shape;581;p25"/>
            <p:cNvSpPr/>
            <p:nvPr/>
          </p:nvSpPr>
          <p:spPr>
            <a:xfrm>
              <a:off x="6956400" y="4604000"/>
              <a:ext cx="936625" cy="470675"/>
            </a:xfrm>
            <a:custGeom>
              <a:avLst/>
              <a:gdLst/>
              <a:ahLst/>
              <a:cxnLst/>
              <a:rect l="l" t="t" r="r" b="b"/>
              <a:pathLst>
                <a:path w="37465" h="18827" extrusionOk="0">
                  <a:moveTo>
                    <a:pt x="20254" y="713"/>
                  </a:moveTo>
                  <a:lnTo>
                    <a:pt x="20254" y="713"/>
                  </a:lnTo>
                  <a:cubicBezTo>
                    <a:pt x="20105" y="1033"/>
                    <a:pt x="20018" y="1245"/>
                    <a:pt x="19911" y="1449"/>
                  </a:cubicBezTo>
                  <a:cubicBezTo>
                    <a:pt x="19630" y="1982"/>
                    <a:pt x="19687" y="2448"/>
                    <a:pt x="20055" y="2948"/>
                  </a:cubicBezTo>
                  <a:cubicBezTo>
                    <a:pt x="20478" y="3523"/>
                    <a:pt x="20440" y="3551"/>
                    <a:pt x="20105" y="4505"/>
                  </a:cubicBezTo>
                  <a:cubicBezTo>
                    <a:pt x="19342" y="4377"/>
                    <a:pt x="18652" y="4260"/>
                    <a:pt x="17805" y="4118"/>
                  </a:cubicBezTo>
                  <a:cubicBezTo>
                    <a:pt x="18181" y="3782"/>
                    <a:pt x="18475" y="3519"/>
                    <a:pt x="18816" y="3215"/>
                  </a:cubicBezTo>
                  <a:cubicBezTo>
                    <a:pt x="18700" y="3174"/>
                    <a:pt x="18591" y="3157"/>
                    <a:pt x="18487" y="3157"/>
                  </a:cubicBezTo>
                  <a:cubicBezTo>
                    <a:pt x="17780" y="3157"/>
                    <a:pt x="17319" y="3973"/>
                    <a:pt x="16616" y="3973"/>
                  </a:cubicBezTo>
                  <a:cubicBezTo>
                    <a:pt x="16462" y="3973"/>
                    <a:pt x="16295" y="3933"/>
                    <a:pt x="16112" y="3837"/>
                  </a:cubicBezTo>
                  <a:cubicBezTo>
                    <a:pt x="16698" y="3418"/>
                    <a:pt x="17226" y="3042"/>
                    <a:pt x="17752" y="2665"/>
                  </a:cubicBezTo>
                  <a:cubicBezTo>
                    <a:pt x="17739" y="2665"/>
                    <a:pt x="17726" y="2665"/>
                    <a:pt x="17714" y="2665"/>
                  </a:cubicBezTo>
                  <a:cubicBezTo>
                    <a:pt x="16903" y="2665"/>
                    <a:pt x="16225" y="3012"/>
                    <a:pt x="15659" y="3482"/>
                  </a:cubicBezTo>
                  <a:cubicBezTo>
                    <a:pt x="15194" y="3868"/>
                    <a:pt x="14717" y="4027"/>
                    <a:pt x="14105" y="4027"/>
                  </a:cubicBezTo>
                  <a:cubicBezTo>
                    <a:pt x="13875" y="4027"/>
                    <a:pt x="13626" y="4005"/>
                    <a:pt x="13351" y="3963"/>
                  </a:cubicBezTo>
                  <a:cubicBezTo>
                    <a:pt x="15513" y="2379"/>
                    <a:pt x="17657" y="1246"/>
                    <a:pt x="20254" y="713"/>
                  </a:cubicBezTo>
                  <a:close/>
                  <a:moveTo>
                    <a:pt x="6225" y="7652"/>
                  </a:moveTo>
                  <a:cubicBezTo>
                    <a:pt x="5832" y="7652"/>
                    <a:pt x="5418" y="7902"/>
                    <a:pt x="5398" y="8244"/>
                  </a:cubicBezTo>
                  <a:cubicBezTo>
                    <a:pt x="5384" y="8512"/>
                    <a:pt x="5570" y="8790"/>
                    <a:pt x="5630" y="8959"/>
                  </a:cubicBezTo>
                  <a:cubicBezTo>
                    <a:pt x="5741" y="8992"/>
                    <a:pt x="5853" y="9007"/>
                    <a:pt x="5961" y="9007"/>
                  </a:cubicBezTo>
                  <a:cubicBezTo>
                    <a:pt x="6413" y="9007"/>
                    <a:pt x="6807" y="8745"/>
                    <a:pt x="6889" y="8427"/>
                  </a:cubicBezTo>
                  <a:cubicBezTo>
                    <a:pt x="6984" y="8048"/>
                    <a:pt x="6829" y="7791"/>
                    <a:pt x="6456" y="7683"/>
                  </a:cubicBezTo>
                  <a:cubicBezTo>
                    <a:pt x="6382" y="7662"/>
                    <a:pt x="6304" y="7652"/>
                    <a:pt x="6225" y="7652"/>
                  </a:cubicBezTo>
                  <a:close/>
                  <a:moveTo>
                    <a:pt x="32612" y="7413"/>
                  </a:moveTo>
                  <a:cubicBezTo>
                    <a:pt x="31336" y="7413"/>
                    <a:pt x="29376" y="8203"/>
                    <a:pt x="28540" y="9050"/>
                  </a:cubicBezTo>
                  <a:cubicBezTo>
                    <a:pt x="30038" y="8448"/>
                    <a:pt x="31325" y="7931"/>
                    <a:pt x="32612" y="7413"/>
                  </a:cubicBezTo>
                  <a:close/>
                  <a:moveTo>
                    <a:pt x="32639" y="8479"/>
                  </a:moveTo>
                  <a:cubicBezTo>
                    <a:pt x="31587" y="8612"/>
                    <a:pt x="30578" y="8881"/>
                    <a:pt x="29717" y="9623"/>
                  </a:cubicBezTo>
                  <a:cubicBezTo>
                    <a:pt x="30717" y="9332"/>
                    <a:pt x="31717" y="9042"/>
                    <a:pt x="32717" y="8749"/>
                  </a:cubicBezTo>
                  <a:cubicBezTo>
                    <a:pt x="32691" y="8659"/>
                    <a:pt x="32665" y="8569"/>
                    <a:pt x="32639" y="8479"/>
                  </a:cubicBezTo>
                  <a:close/>
                  <a:moveTo>
                    <a:pt x="14932" y="5734"/>
                  </a:moveTo>
                  <a:cubicBezTo>
                    <a:pt x="14687" y="5734"/>
                    <a:pt x="14440" y="5847"/>
                    <a:pt x="14202" y="6130"/>
                  </a:cubicBezTo>
                  <a:cubicBezTo>
                    <a:pt x="15899" y="6457"/>
                    <a:pt x="15975" y="6724"/>
                    <a:pt x="14831" y="8375"/>
                  </a:cubicBezTo>
                  <a:cubicBezTo>
                    <a:pt x="15480" y="8824"/>
                    <a:pt x="16385" y="8820"/>
                    <a:pt x="16592" y="9746"/>
                  </a:cubicBezTo>
                  <a:cubicBezTo>
                    <a:pt x="16349" y="10045"/>
                    <a:pt x="16111" y="10335"/>
                    <a:pt x="15777" y="10743"/>
                  </a:cubicBezTo>
                  <a:cubicBezTo>
                    <a:pt x="16799" y="10493"/>
                    <a:pt x="17046" y="10324"/>
                    <a:pt x="17093" y="9836"/>
                  </a:cubicBezTo>
                  <a:cubicBezTo>
                    <a:pt x="17185" y="8871"/>
                    <a:pt x="16319" y="8674"/>
                    <a:pt x="15728" y="8225"/>
                  </a:cubicBezTo>
                  <a:cubicBezTo>
                    <a:pt x="15994" y="7467"/>
                    <a:pt x="16564" y="6668"/>
                    <a:pt x="15630" y="5999"/>
                  </a:cubicBezTo>
                  <a:cubicBezTo>
                    <a:pt x="15405" y="5840"/>
                    <a:pt x="15169" y="5734"/>
                    <a:pt x="14932" y="5734"/>
                  </a:cubicBezTo>
                  <a:close/>
                  <a:moveTo>
                    <a:pt x="29687" y="11909"/>
                  </a:moveTo>
                  <a:cubicBezTo>
                    <a:pt x="29622" y="11969"/>
                    <a:pt x="29558" y="12027"/>
                    <a:pt x="29494" y="12087"/>
                  </a:cubicBezTo>
                  <a:cubicBezTo>
                    <a:pt x="30189" y="12856"/>
                    <a:pt x="30886" y="13626"/>
                    <a:pt x="31583" y="14396"/>
                  </a:cubicBezTo>
                  <a:cubicBezTo>
                    <a:pt x="31673" y="14324"/>
                    <a:pt x="31764" y="14251"/>
                    <a:pt x="31854" y="14180"/>
                  </a:cubicBezTo>
                  <a:cubicBezTo>
                    <a:pt x="31252" y="13308"/>
                    <a:pt x="30595" y="12488"/>
                    <a:pt x="29687" y="11909"/>
                  </a:cubicBezTo>
                  <a:close/>
                  <a:moveTo>
                    <a:pt x="10971" y="6338"/>
                  </a:moveTo>
                  <a:cubicBezTo>
                    <a:pt x="10692" y="6338"/>
                    <a:pt x="10372" y="6425"/>
                    <a:pt x="10061" y="6596"/>
                  </a:cubicBezTo>
                  <a:cubicBezTo>
                    <a:pt x="10511" y="6784"/>
                    <a:pt x="11157" y="6505"/>
                    <a:pt x="11350" y="7293"/>
                  </a:cubicBezTo>
                  <a:cubicBezTo>
                    <a:pt x="10858" y="7740"/>
                    <a:pt x="10329" y="8223"/>
                    <a:pt x="9789" y="8716"/>
                  </a:cubicBezTo>
                  <a:cubicBezTo>
                    <a:pt x="10516" y="9304"/>
                    <a:pt x="10422" y="10155"/>
                    <a:pt x="9509" y="11267"/>
                  </a:cubicBezTo>
                  <a:cubicBezTo>
                    <a:pt x="10975" y="12431"/>
                    <a:pt x="11326" y="12600"/>
                    <a:pt x="10135" y="14540"/>
                  </a:cubicBezTo>
                  <a:cubicBezTo>
                    <a:pt x="10822" y="14439"/>
                    <a:pt x="11178" y="13937"/>
                    <a:pt x="11312" y="13337"/>
                  </a:cubicBezTo>
                  <a:cubicBezTo>
                    <a:pt x="11516" y="12425"/>
                    <a:pt x="10977" y="11766"/>
                    <a:pt x="10367" y="11236"/>
                  </a:cubicBezTo>
                  <a:cubicBezTo>
                    <a:pt x="10631" y="10784"/>
                    <a:pt x="10983" y="10414"/>
                    <a:pt x="11050" y="9997"/>
                  </a:cubicBezTo>
                  <a:cubicBezTo>
                    <a:pt x="11121" y="9553"/>
                    <a:pt x="10920" y="9067"/>
                    <a:pt x="10830" y="8558"/>
                  </a:cubicBezTo>
                  <a:cubicBezTo>
                    <a:pt x="11193" y="8005"/>
                    <a:pt x="12285" y="7710"/>
                    <a:pt x="11688" y="6685"/>
                  </a:cubicBezTo>
                  <a:cubicBezTo>
                    <a:pt x="11552" y="6452"/>
                    <a:pt x="11288" y="6338"/>
                    <a:pt x="10971" y="6338"/>
                  </a:cubicBezTo>
                  <a:close/>
                  <a:moveTo>
                    <a:pt x="27798" y="11912"/>
                  </a:moveTo>
                  <a:lnTo>
                    <a:pt x="27798" y="11912"/>
                  </a:lnTo>
                  <a:cubicBezTo>
                    <a:pt x="28284" y="13106"/>
                    <a:pt x="29676" y="14534"/>
                    <a:pt x="30636" y="14823"/>
                  </a:cubicBezTo>
                  <a:cubicBezTo>
                    <a:pt x="29992" y="13716"/>
                    <a:pt x="28607" y="12294"/>
                    <a:pt x="27798" y="11912"/>
                  </a:cubicBezTo>
                  <a:close/>
                  <a:moveTo>
                    <a:pt x="19952" y="7021"/>
                  </a:moveTo>
                  <a:cubicBezTo>
                    <a:pt x="19753" y="7021"/>
                    <a:pt x="19517" y="7102"/>
                    <a:pt x="19202" y="7261"/>
                  </a:cubicBezTo>
                  <a:cubicBezTo>
                    <a:pt x="19271" y="7282"/>
                    <a:pt x="19341" y="7325"/>
                    <a:pt x="19406" y="7325"/>
                  </a:cubicBezTo>
                  <a:cubicBezTo>
                    <a:pt x="19411" y="7325"/>
                    <a:pt x="19416" y="7325"/>
                    <a:pt x="19421" y="7325"/>
                  </a:cubicBezTo>
                  <a:cubicBezTo>
                    <a:pt x="19489" y="7316"/>
                    <a:pt x="19555" y="7311"/>
                    <a:pt x="19619" y="7311"/>
                  </a:cubicBezTo>
                  <a:cubicBezTo>
                    <a:pt x="20006" y="7311"/>
                    <a:pt x="20321" y="7481"/>
                    <a:pt x="20372" y="7890"/>
                  </a:cubicBezTo>
                  <a:cubicBezTo>
                    <a:pt x="20404" y="8146"/>
                    <a:pt x="20135" y="8459"/>
                    <a:pt x="19958" y="8715"/>
                  </a:cubicBezTo>
                  <a:cubicBezTo>
                    <a:pt x="19791" y="8953"/>
                    <a:pt x="19567" y="9152"/>
                    <a:pt x="19301" y="9438"/>
                  </a:cubicBezTo>
                  <a:cubicBezTo>
                    <a:pt x="19865" y="9610"/>
                    <a:pt x="20278" y="9689"/>
                    <a:pt x="20646" y="9860"/>
                  </a:cubicBezTo>
                  <a:cubicBezTo>
                    <a:pt x="21547" y="10275"/>
                    <a:pt x="21650" y="10931"/>
                    <a:pt x="20939" y="11608"/>
                  </a:cubicBezTo>
                  <a:cubicBezTo>
                    <a:pt x="20655" y="11880"/>
                    <a:pt x="20336" y="12114"/>
                    <a:pt x="19916" y="12460"/>
                  </a:cubicBezTo>
                  <a:cubicBezTo>
                    <a:pt x="20451" y="12700"/>
                    <a:pt x="20838" y="12829"/>
                    <a:pt x="21178" y="13038"/>
                  </a:cubicBezTo>
                  <a:cubicBezTo>
                    <a:pt x="21604" y="13300"/>
                    <a:pt x="22047" y="13622"/>
                    <a:pt x="21976" y="14204"/>
                  </a:cubicBezTo>
                  <a:cubicBezTo>
                    <a:pt x="21909" y="14755"/>
                    <a:pt x="21412" y="14872"/>
                    <a:pt x="20969" y="14995"/>
                  </a:cubicBezTo>
                  <a:cubicBezTo>
                    <a:pt x="20387" y="15156"/>
                    <a:pt x="19802" y="15305"/>
                    <a:pt x="19218" y="15459"/>
                  </a:cubicBezTo>
                  <a:cubicBezTo>
                    <a:pt x="19243" y="15564"/>
                    <a:pt x="19267" y="15668"/>
                    <a:pt x="19290" y="15772"/>
                  </a:cubicBezTo>
                  <a:cubicBezTo>
                    <a:pt x="19609" y="15752"/>
                    <a:pt x="19930" y="15753"/>
                    <a:pt x="20244" y="15704"/>
                  </a:cubicBezTo>
                  <a:cubicBezTo>
                    <a:pt x="20653" y="15640"/>
                    <a:pt x="21070" y="15572"/>
                    <a:pt x="21462" y="15441"/>
                  </a:cubicBezTo>
                  <a:cubicBezTo>
                    <a:pt x="22699" y="15030"/>
                    <a:pt x="22914" y="13921"/>
                    <a:pt x="21930" y="13043"/>
                  </a:cubicBezTo>
                  <a:cubicBezTo>
                    <a:pt x="21634" y="12780"/>
                    <a:pt x="21292" y="12570"/>
                    <a:pt x="20965" y="12330"/>
                  </a:cubicBezTo>
                  <a:cubicBezTo>
                    <a:pt x="22366" y="10833"/>
                    <a:pt x="22266" y="10296"/>
                    <a:pt x="20418" y="9135"/>
                  </a:cubicBezTo>
                  <a:cubicBezTo>
                    <a:pt x="20638" y="8512"/>
                    <a:pt x="21162" y="7868"/>
                    <a:pt x="20451" y="7233"/>
                  </a:cubicBezTo>
                  <a:cubicBezTo>
                    <a:pt x="20292" y="7091"/>
                    <a:pt x="20137" y="7021"/>
                    <a:pt x="19952" y="7021"/>
                  </a:cubicBezTo>
                  <a:close/>
                  <a:moveTo>
                    <a:pt x="15202" y="10735"/>
                  </a:moveTo>
                  <a:cubicBezTo>
                    <a:pt x="15002" y="10978"/>
                    <a:pt x="14972" y="11179"/>
                    <a:pt x="15030" y="11351"/>
                  </a:cubicBezTo>
                  <a:cubicBezTo>
                    <a:pt x="15321" y="12218"/>
                    <a:pt x="15556" y="13117"/>
                    <a:pt x="15961" y="13929"/>
                  </a:cubicBezTo>
                  <a:cubicBezTo>
                    <a:pt x="16360" y="14731"/>
                    <a:pt x="16197" y="15404"/>
                    <a:pt x="15840" y="16286"/>
                  </a:cubicBezTo>
                  <a:cubicBezTo>
                    <a:pt x="15520" y="15542"/>
                    <a:pt x="15267" y="14949"/>
                    <a:pt x="15010" y="14358"/>
                  </a:cubicBezTo>
                  <a:cubicBezTo>
                    <a:pt x="14728" y="13709"/>
                    <a:pt x="14444" y="13060"/>
                    <a:pt x="14157" y="12414"/>
                  </a:cubicBezTo>
                  <a:cubicBezTo>
                    <a:pt x="13831" y="11681"/>
                    <a:pt x="13444" y="11141"/>
                    <a:pt x="12994" y="10793"/>
                  </a:cubicBezTo>
                  <a:lnTo>
                    <a:pt x="12994" y="10793"/>
                  </a:lnTo>
                  <a:cubicBezTo>
                    <a:pt x="13329" y="11629"/>
                    <a:pt x="13623" y="12310"/>
                    <a:pt x="13874" y="13006"/>
                  </a:cubicBezTo>
                  <a:cubicBezTo>
                    <a:pt x="14109" y="13663"/>
                    <a:pt x="14555" y="14257"/>
                    <a:pt x="14612" y="14971"/>
                  </a:cubicBezTo>
                  <a:cubicBezTo>
                    <a:pt x="14529" y="15008"/>
                    <a:pt x="14447" y="15044"/>
                    <a:pt x="14365" y="15080"/>
                  </a:cubicBezTo>
                  <a:cubicBezTo>
                    <a:pt x="13664" y="13752"/>
                    <a:pt x="12962" y="12424"/>
                    <a:pt x="12261" y="11095"/>
                  </a:cubicBezTo>
                  <a:cubicBezTo>
                    <a:pt x="12128" y="11452"/>
                    <a:pt x="12084" y="11801"/>
                    <a:pt x="12218" y="12059"/>
                  </a:cubicBezTo>
                  <a:cubicBezTo>
                    <a:pt x="12849" y="13270"/>
                    <a:pt x="13500" y="14474"/>
                    <a:pt x="14209" y="15640"/>
                  </a:cubicBezTo>
                  <a:cubicBezTo>
                    <a:pt x="14436" y="16014"/>
                    <a:pt x="14836" y="16311"/>
                    <a:pt x="15210" y="16562"/>
                  </a:cubicBezTo>
                  <a:cubicBezTo>
                    <a:pt x="15477" y="16741"/>
                    <a:pt x="15699" y="16831"/>
                    <a:pt x="15883" y="16831"/>
                  </a:cubicBezTo>
                  <a:cubicBezTo>
                    <a:pt x="16200" y="16831"/>
                    <a:pt x="16407" y="16564"/>
                    <a:pt x="16535" y="16014"/>
                  </a:cubicBezTo>
                  <a:cubicBezTo>
                    <a:pt x="16820" y="14798"/>
                    <a:pt x="17063" y="13572"/>
                    <a:pt x="17295" y="12345"/>
                  </a:cubicBezTo>
                  <a:cubicBezTo>
                    <a:pt x="17332" y="12153"/>
                    <a:pt x="17223" y="11937"/>
                    <a:pt x="17180" y="11732"/>
                  </a:cubicBezTo>
                  <a:cubicBezTo>
                    <a:pt x="17118" y="11730"/>
                    <a:pt x="17058" y="11730"/>
                    <a:pt x="16997" y="11728"/>
                  </a:cubicBezTo>
                  <a:cubicBezTo>
                    <a:pt x="16826" y="12292"/>
                    <a:pt x="16654" y="12856"/>
                    <a:pt x="16404" y="13673"/>
                  </a:cubicBezTo>
                  <a:cubicBezTo>
                    <a:pt x="15937" y="12531"/>
                    <a:pt x="15570" y="11634"/>
                    <a:pt x="15202" y="10735"/>
                  </a:cubicBezTo>
                  <a:close/>
                  <a:moveTo>
                    <a:pt x="15586" y="4575"/>
                  </a:moveTo>
                  <a:cubicBezTo>
                    <a:pt x="19986" y="4575"/>
                    <a:pt x="23788" y="6301"/>
                    <a:pt x="27332" y="9002"/>
                  </a:cubicBezTo>
                  <a:cubicBezTo>
                    <a:pt x="30082" y="6544"/>
                    <a:pt x="33467" y="6028"/>
                    <a:pt x="36712" y="4908"/>
                  </a:cubicBezTo>
                  <a:lnTo>
                    <a:pt x="36712" y="4908"/>
                  </a:lnTo>
                  <a:cubicBezTo>
                    <a:pt x="35879" y="8029"/>
                    <a:pt x="33685" y="9746"/>
                    <a:pt x="30333" y="10814"/>
                  </a:cubicBezTo>
                  <a:cubicBezTo>
                    <a:pt x="31107" y="11774"/>
                    <a:pt x="31872" y="12681"/>
                    <a:pt x="32587" y="13624"/>
                  </a:cubicBezTo>
                  <a:cubicBezTo>
                    <a:pt x="33284" y="14540"/>
                    <a:pt x="33930" y="15496"/>
                    <a:pt x="34767" y="16671"/>
                  </a:cubicBezTo>
                  <a:cubicBezTo>
                    <a:pt x="31744" y="15925"/>
                    <a:pt x="28724" y="15944"/>
                    <a:pt x="26646" y="13403"/>
                  </a:cubicBezTo>
                  <a:cubicBezTo>
                    <a:pt x="26229" y="13782"/>
                    <a:pt x="25839" y="14152"/>
                    <a:pt x="25433" y="14501"/>
                  </a:cubicBezTo>
                  <a:cubicBezTo>
                    <a:pt x="22404" y="17105"/>
                    <a:pt x="18937" y="18232"/>
                    <a:pt x="15114" y="18232"/>
                  </a:cubicBezTo>
                  <a:cubicBezTo>
                    <a:pt x="14531" y="18232"/>
                    <a:pt x="13939" y="18205"/>
                    <a:pt x="13340" y="18154"/>
                  </a:cubicBezTo>
                  <a:cubicBezTo>
                    <a:pt x="10539" y="17914"/>
                    <a:pt x="7985" y="16949"/>
                    <a:pt x="5546" y="15652"/>
                  </a:cubicBezTo>
                  <a:cubicBezTo>
                    <a:pt x="3905" y="14780"/>
                    <a:pt x="2539" y="13550"/>
                    <a:pt x="1518" y="11983"/>
                  </a:cubicBezTo>
                  <a:cubicBezTo>
                    <a:pt x="970" y="11142"/>
                    <a:pt x="495" y="10253"/>
                    <a:pt x="735" y="9124"/>
                  </a:cubicBezTo>
                  <a:cubicBezTo>
                    <a:pt x="1788" y="9095"/>
                    <a:pt x="2845" y="9067"/>
                    <a:pt x="3900" y="9037"/>
                  </a:cubicBezTo>
                  <a:lnTo>
                    <a:pt x="3956" y="8828"/>
                  </a:lnTo>
                  <a:cubicBezTo>
                    <a:pt x="3785" y="8702"/>
                    <a:pt x="3613" y="8576"/>
                    <a:pt x="3310" y="8350"/>
                  </a:cubicBezTo>
                  <a:cubicBezTo>
                    <a:pt x="6960" y="5789"/>
                    <a:pt x="10996" y="4630"/>
                    <a:pt x="15378" y="4576"/>
                  </a:cubicBezTo>
                  <a:cubicBezTo>
                    <a:pt x="15447" y="4575"/>
                    <a:pt x="15516" y="4575"/>
                    <a:pt x="15586" y="4575"/>
                  </a:cubicBezTo>
                  <a:close/>
                  <a:moveTo>
                    <a:pt x="21067" y="0"/>
                  </a:moveTo>
                  <a:cubicBezTo>
                    <a:pt x="20481" y="73"/>
                    <a:pt x="19909" y="90"/>
                    <a:pt x="19366" y="220"/>
                  </a:cubicBezTo>
                  <a:cubicBezTo>
                    <a:pt x="16886" y="812"/>
                    <a:pt x="14722" y="2044"/>
                    <a:pt x="12773" y="3647"/>
                  </a:cubicBezTo>
                  <a:cubicBezTo>
                    <a:pt x="12263" y="4068"/>
                    <a:pt x="11754" y="4297"/>
                    <a:pt x="11122" y="4413"/>
                  </a:cubicBezTo>
                  <a:cubicBezTo>
                    <a:pt x="8348" y="4932"/>
                    <a:pt x="5750" y="5930"/>
                    <a:pt x="3395" y="7486"/>
                  </a:cubicBezTo>
                  <a:cubicBezTo>
                    <a:pt x="2647" y="7979"/>
                    <a:pt x="1946" y="8516"/>
                    <a:pt x="1091" y="8516"/>
                  </a:cubicBezTo>
                  <a:cubicBezTo>
                    <a:pt x="906" y="8516"/>
                    <a:pt x="714" y="8491"/>
                    <a:pt x="512" y="8435"/>
                  </a:cubicBezTo>
                  <a:lnTo>
                    <a:pt x="512" y="8435"/>
                  </a:lnTo>
                  <a:cubicBezTo>
                    <a:pt x="0" y="9598"/>
                    <a:pt x="15" y="10275"/>
                    <a:pt x="632" y="11504"/>
                  </a:cubicBezTo>
                  <a:cubicBezTo>
                    <a:pt x="1657" y="13547"/>
                    <a:pt x="3276" y="15036"/>
                    <a:pt x="5241" y="16123"/>
                  </a:cubicBezTo>
                  <a:cubicBezTo>
                    <a:pt x="7963" y="17627"/>
                    <a:pt x="10851" y="18625"/>
                    <a:pt x="14000" y="18796"/>
                  </a:cubicBezTo>
                  <a:cubicBezTo>
                    <a:pt x="14383" y="18816"/>
                    <a:pt x="14762" y="18827"/>
                    <a:pt x="15138" y="18827"/>
                  </a:cubicBezTo>
                  <a:cubicBezTo>
                    <a:pt x="18622" y="18827"/>
                    <a:pt x="21836" y="17919"/>
                    <a:pt x="24718" y="15801"/>
                  </a:cubicBezTo>
                  <a:cubicBezTo>
                    <a:pt x="25345" y="15338"/>
                    <a:pt x="25918" y="14801"/>
                    <a:pt x="26463" y="14343"/>
                  </a:cubicBezTo>
                  <a:cubicBezTo>
                    <a:pt x="27283" y="14862"/>
                    <a:pt x="28008" y="15442"/>
                    <a:pt x="28826" y="15816"/>
                  </a:cubicBezTo>
                  <a:cubicBezTo>
                    <a:pt x="30622" y="16636"/>
                    <a:pt x="32556" y="16970"/>
                    <a:pt x="34513" y="17159"/>
                  </a:cubicBezTo>
                  <a:cubicBezTo>
                    <a:pt x="34620" y="17170"/>
                    <a:pt x="34728" y="17196"/>
                    <a:pt x="34834" y="17196"/>
                  </a:cubicBezTo>
                  <a:cubicBezTo>
                    <a:pt x="34851" y="17196"/>
                    <a:pt x="34868" y="17195"/>
                    <a:pt x="34886" y="17194"/>
                  </a:cubicBezTo>
                  <a:cubicBezTo>
                    <a:pt x="35364" y="17151"/>
                    <a:pt x="35547" y="16837"/>
                    <a:pt x="35315" y="16428"/>
                  </a:cubicBezTo>
                  <a:cubicBezTo>
                    <a:pt x="35194" y="16215"/>
                    <a:pt x="35001" y="16041"/>
                    <a:pt x="34854" y="15839"/>
                  </a:cubicBezTo>
                  <a:cubicBezTo>
                    <a:pt x="33709" y="14264"/>
                    <a:pt x="32567" y="12686"/>
                    <a:pt x="31382" y="11049"/>
                  </a:cubicBezTo>
                  <a:cubicBezTo>
                    <a:pt x="31630" y="10945"/>
                    <a:pt x="31887" y="10834"/>
                    <a:pt x="32148" y="10729"/>
                  </a:cubicBezTo>
                  <a:cubicBezTo>
                    <a:pt x="34427" y="9809"/>
                    <a:pt x="36037" y="8204"/>
                    <a:pt x="36986" y="5947"/>
                  </a:cubicBezTo>
                  <a:cubicBezTo>
                    <a:pt x="37184" y="5475"/>
                    <a:pt x="37465" y="4966"/>
                    <a:pt x="37053" y="4360"/>
                  </a:cubicBezTo>
                  <a:lnTo>
                    <a:pt x="37053" y="4360"/>
                  </a:lnTo>
                  <a:cubicBezTo>
                    <a:pt x="33614" y="5339"/>
                    <a:pt x="30068" y="5984"/>
                    <a:pt x="27251" y="8377"/>
                  </a:cubicBezTo>
                  <a:cubicBezTo>
                    <a:pt x="25239" y="6710"/>
                    <a:pt x="23061" y="5606"/>
                    <a:pt x="20682" y="4720"/>
                  </a:cubicBezTo>
                  <a:cubicBezTo>
                    <a:pt x="21320" y="3663"/>
                    <a:pt x="20753" y="2851"/>
                    <a:pt x="20285" y="2134"/>
                  </a:cubicBezTo>
                  <a:cubicBezTo>
                    <a:pt x="20445" y="1352"/>
                    <a:pt x="21323" y="986"/>
                    <a:pt x="2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2" name="Google Shape;582;p25"/>
            <p:cNvGrpSpPr/>
            <p:nvPr/>
          </p:nvGrpSpPr>
          <p:grpSpPr>
            <a:xfrm>
              <a:off x="8699050" y="3322075"/>
              <a:ext cx="848300" cy="766275"/>
              <a:chOff x="8701425" y="3198425"/>
              <a:chExt cx="848300" cy="766275"/>
            </a:xfrm>
          </p:grpSpPr>
          <p:sp>
            <p:nvSpPr>
              <p:cNvPr id="583" name="Google Shape;583;p25"/>
              <p:cNvSpPr/>
              <p:nvPr/>
            </p:nvSpPr>
            <p:spPr>
              <a:xfrm>
                <a:off x="8701425" y="3198425"/>
                <a:ext cx="848300" cy="766275"/>
              </a:xfrm>
              <a:custGeom>
                <a:avLst/>
                <a:gdLst/>
                <a:ahLst/>
                <a:cxnLst/>
                <a:rect l="l" t="t" r="r" b="b"/>
                <a:pathLst>
                  <a:path w="33932" h="30651" extrusionOk="0">
                    <a:moveTo>
                      <a:pt x="33307" y="299"/>
                    </a:moveTo>
                    <a:cubicBezTo>
                      <a:pt x="33397" y="536"/>
                      <a:pt x="33506" y="736"/>
                      <a:pt x="33551" y="951"/>
                    </a:cubicBezTo>
                    <a:cubicBezTo>
                      <a:pt x="33677" y="1570"/>
                      <a:pt x="33596" y="2187"/>
                      <a:pt x="33402" y="2776"/>
                    </a:cubicBezTo>
                    <a:cubicBezTo>
                      <a:pt x="32936" y="4189"/>
                      <a:pt x="32510" y="5621"/>
                      <a:pt x="31938" y="6990"/>
                    </a:cubicBezTo>
                    <a:cubicBezTo>
                      <a:pt x="31334" y="8438"/>
                      <a:pt x="30628" y="9851"/>
                      <a:pt x="29878" y="11230"/>
                    </a:cubicBezTo>
                    <a:cubicBezTo>
                      <a:pt x="29393" y="12120"/>
                      <a:pt x="28799" y="12964"/>
                      <a:pt x="28171" y="13763"/>
                    </a:cubicBezTo>
                    <a:cubicBezTo>
                      <a:pt x="26403" y="16009"/>
                      <a:pt x="24389" y="18019"/>
                      <a:pt x="22163" y="19813"/>
                    </a:cubicBezTo>
                    <a:cubicBezTo>
                      <a:pt x="21230" y="20567"/>
                      <a:pt x="20190" y="21159"/>
                      <a:pt x="19078" y="21590"/>
                    </a:cubicBezTo>
                    <a:cubicBezTo>
                      <a:pt x="18172" y="21942"/>
                      <a:pt x="17303" y="22421"/>
                      <a:pt x="16303" y="22514"/>
                    </a:cubicBezTo>
                    <a:cubicBezTo>
                      <a:pt x="16136" y="22528"/>
                      <a:pt x="15975" y="22694"/>
                      <a:pt x="15828" y="22811"/>
                    </a:cubicBezTo>
                    <a:cubicBezTo>
                      <a:pt x="15262" y="23261"/>
                      <a:pt x="14711" y="23729"/>
                      <a:pt x="14139" y="24171"/>
                    </a:cubicBezTo>
                    <a:cubicBezTo>
                      <a:pt x="13450" y="24702"/>
                      <a:pt x="12661" y="25007"/>
                      <a:pt x="11797" y="25092"/>
                    </a:cubicBezTo>
                    <a:cubicBezTo>
                      <a:pt x="11406" y="25130"/>
                      <a:pt x="11111" y="25291"/>
                      <a:pt x="10882" y="25599"/>
                    </a:cubicBezTo>
                    <a:cubicBezTo>
                      <a:pt x="10730" y="25803"/>
                      <a:pt x="10577" y="26008"/>
                      <a:pt x="10414" y="26204"/>
                    </a:cubicBezTo>
                    <a:cubicBezTo>
                      <a:pt x="10294" y="26351"/>
                      <a:pt x="10171" y="26503"/>
                      <a:pt x="10023" y="26621"/>
                    </a:cubicBezTo>
                    <a:cubicBezTo>
                      <a:pt x="9791" y="26806"/>
                      <a:pt x="9477" y="26903"/>
                      <a:pt x="9210" y="26903"/>
                    </a:cubicBezTo>
                    <a:cubicBezTo>
                      <a:pt x="9030" y="26903"/>
                      <a:pt x="8872" y="26858"/>
                      <a:pt x="8776" y="26766"/>
                    </a:cubicBezTo>
                    <a:cubicBezTo>
                      <a:pt x="8535" y="26536"/>
                      <a:pt x="8558" y="25815"/>
                      <a:pt x="8827" y="25447"/>
                    </a:cubicBezTo>
                    <a:cubicBezTo>
                      <a:pt x="8912" y="25331"/>
                      <a:pt x="9020" y="25229"/>
                      <a:pt x="9118" y="25122"/>
                    </a:cubicBezTo>
                    <a:cubicBezTo>
                      <a:pt x="8751" y="24726"/>
                      <a:pt x="8363" y="24373"/>
                      <a:pt x="8056" y="23958"/>
                    </a:cubicBezTo>
                    <a:cubicBezTo>
                      <a:pt x="7691" y="23463"/>
                      <a:pt x="7960" y="22945"/>
                      <a:pt x="8181" y="22407"/>
                    </a:cubicBezTo>
                    <a:cubicBezTo>
                      <a:pt x="7964" y="22359"/>
                      <a:pt x="7799" y="22321"/>
                      <a:pt x="7585" y="22276"/>
                    </a:cubicBezTo>
                    <a:cubicBezTo>
                      <a:pt x="7852" y="21566"/>
                      <a:pt x="8239" y="20965"/>
                      <a:pt x="8922" y="20636"/>
                    </a:cubicBezTo>
                    <a:cubicBezTo>
                      <a:pt x="9629" y="20296"/>
                      <a:pt x="10354" y="19977"/>
                      <a:pt x="11098" y="19731"/>
                    </a:cubicBezTo>
                    <a:cubicBezTo>
                      <a:pt x="14065" y="18750"/>
                      <a:pt x="16737" y="17256"/>
                      <a:pt x="19123" y="15240"/>
                    </a:cubicBezTo>
                    <a:cubicBezTo>
                      <a:pt x="19609" y="14829"/>
                      <a:pt x="20100" y="14419"/>
                      <a:pt x="20612" y="14040"/>
                    </a:cubicBezTo>
                    <a:cubicBezTo>
                      <a:pt x="22899" y="12354"/>
                      <a:pt x="24699" y="10204"/>
                      <a:pt x="26392" y="7958"/>
                    </a:cubicBezTo>
                    <a:cubicBezTo>
                      <a:pt x="27619" y="6330"/>
                      <a:pt x="28812" y="4674"/>
                      <a:pt x="30023" y="3033"/>
                    </a:cubicBezTo>
                    <a:cubicBezTo>
                      <a:pt x="30815" y="1962"/>
                      <a:pt x="31714" y="1008"/>
                      <a:pt x="32954" y="441"/>
                    </a:cubicBezTo>
                    <a:cubicBezTo>
                      <a:pt x="33045" y="398"/>
                      <a:pt x="33143" y="365"/>
                      <a:pt x="33307" y="299"/>
                    </a:cubicBezTo>
                    <a:close/>
                    <a:moveTo>
                      <a:pt x="6319" y="22576"/>
                    </a:moveTo>
                    <a:cubicBezTo>
                      <a:pt x="6781" y="22661"/>
                      <a:pt x="7167" y="22732"/>
                      <a:pt x="7595" y="22811"/>
                    </a:cubicBezTo>
                    <a:cubicBezTo>
                      <a:pt x="7328" y="23773"/>
                      <a:pt x="7802" y="24459"/>
                      <a:pt x="8552" y="25016"/>
                    </a:cubicBezTo>
                    <a:cubicBezTo>
                      <a:pt x="8415" y="25522"/>
                      <a:pt x="8282" y="26014"/>
                      <a:pt x="8135" y="26553"/>
                    </a:cubicBezTo>
                    <a:cubicBezTo>
                      <a:pt x="7728" y="26255"/>
                      <a:pt x="7290" y="25936"/>
                      <a:pt x="6788" y="25569"/>
                    </a:cubicBezTo>
                    <a:cubicBezTo>
                      <a:pt x="6679" y="25609"/>
                      <a:pt x="6494" y="25651"/>
                      <a:pt x="6330" y="25736"/>
                    </a:cubicBezTo>
                    <a:cubicBezTo>
                      <a:pt x="5346" y="26242"/>
                      <a:pt x="4396" y="26803"/>
                      <a:pt x="3557" y="27539"/>
                    </a:cubicBezTo>
                    <a:cubicBezTo>
                      <a:pt x="2600" y="28378"/>
                      <a:pt x="1619" y="29189"/>
                      <a:pt x="616" y="30041"/>
                    </a:cubicBezTo>
                    <a:cubicBezTo>
                      <a:pt x="528" y="29933"/>
                      <a:pt x="441" y="29828"/>
                      <a:pt x="348" y="29714"/>
                    </a:cubicBezTo>
                    <a:cubicBezTo>
                      <a:pt x="1264" y="28445"/>
                      <a:pt x="2240" y="27277"/>
                      <a:pt x="3570" y="26455"/>
                    </a:cubicBezTo>
                    <a:cubicBezTo>
                      <a:pt x="3768" y="26332"/>
                      <a:pt x="3944" y="26168"/>
                      <a:pt x="4153" y="26067"/>
                    </a:cubicBezTo>
                    <a:cubicBezTo>
                      <a:pt x="5259" y="25526"/>
                      <a:pt x="5794" y="24577"/>
                      <a:pt x="6085" y="23441"/>
                    </a:cubicBezTo>
                    <a:cubicBezTo>
                      <a:pt x="6159" y="23155"/>
                      <a:pt x="6240" y="22870"/>
                      <a:pt x="6319" y="22577"/>
                    </a:cubicBezTo>
                    <a:lnTo>
                      <a:pt x="6319" y="22576"/>
                    </a:lnTo>
                    <a:close/>
                    <a:moveTo>
                      <a:pt x="33199" y="0"/>
                    </a:moveTo>
                    <a:cubicBezTo>
                      <a:pt x="33117" y="0"/>
                      <a:pt x="33033" y="20"/>
                      <a:pt x="32952" y="59"/>
                    </a:cubicBezTo>
                    <a:cubicBezTo>
                      <a:pt x="32064" y="487"/>
                      <a:pt x="31237" y="1002"/>
                      <a:pt x="30598" y="1774"/>
                    </a:cubicBezTo>
                    <a:cubicBezTo>
                      <a:pt x="30259" y="2183"/>
                      <a:pt x="29911" y="2586"/>
                      <a:pt x="29592" y="3011"/>
                    </a:cubicBezTo>
                    <a:cubicBezTo>
                      <a:pt x="28355" y="4660"/>
                      <a:pt x="27137" y="6325"/>
                      <a:pt x="25896" y="7971"/>
                    </a:cubicBezTo>
                    <a:cubicBezTo>
                      <a:pt x="24171" y="10257"/>
                      <a:pt x="22272" y="12372"/>
                      <a:pt x="19925" y="14048"/>
                    </a:cubicBezTo>
                    <a:cubicBezTo>
                      <a:pt x="19579" y="14294"/>
                      <a:pt x="19255" y="14572"/>
                      <a:pt x="18932" y="14848"/>
                    </a:cubicBezTo>
                    <a:cubicBezTo>
                      <a:pt x="16556" y="16880"/>
                      <a:pt x="13885" y="18379"/>
                      <a:pt x="10915" y="19361"/>
                    </a:cubicBezTo>
                    <a:cubicBezTo>
                      <a:pt x="10211" y="19593"/>
                      <a:pt x="9524" y="19895"/>
                      <a:pt x="8855" y="20221"/>
                    </a:cubicBezTo>
                    <a:cubicBezTo>
                      <a:pt x="8053" y="20611"/>
                      <a:pt x="7540" y="21274"/>
                      <a:pt x="7268" y="22124"/>
                    </a:cubicBezTo>
                    <a:cubicBezTo>
                      <a:pt x="7232" y="22238"/>
                      <a:pt x="7159" y="22339"/>
                      <a:pt x="7115" y="22423"/>
                    </a:cubicBezTo>
                    <a:cubicBezTo>
                      <a:pt x="7081" y="22427"/>
                      <a:pt x="7049" y="22429"/>
                      <a:pt x="7019" y="22429"/>
                    </a:cubicBezTo>
                    <a:cubicBezTo>
                      <a:pt x="6629" y="22429"/>
                      <a:pt x="6549" y="22054"/>
                      <a:pt x="6325" y="21761"/>
                    </a:cubicBezTo>
                    <a:cubicBezTo>
                      <a:pt x="6018" y="22628"/>
                      <a:pt x="5701" y="23391"/>
                      <a:pt x="5489" y="24181"/>
                    </a:cubicBezTo>
                    <a:cubicBezTo>
                      <a:pt x="5342" y="24724"/>
                      <a:pt x="5026" y="25073"/>
                      <a:pt x="4590" y="25362"/>
                    </a:cubicBezTo>
                    <a:cubicBezTo>
                      <a:pt x="4095" y="25692"/>
                      <a:pt x="3591" y="26011"/>
                      <a:pt x="3099" y="26348"/>
                    </a:cubicBezTo>
                    <a:cubicBezTo>
                      <a:pt x="1817" y="27229"/>
                      <a:pt x="820" y="28373"/>
                      <a:pt x="0" y="29712"/>
                    </a:cubicBezTo>
                    <a:cubicBezTo>
                      <a:pt x="253" y="30027"/>
                      <a:pt x="292" y="30466"/>
                      <a:pt x="642" y="30651"/>
                    </a:cubicBezTo>
                    <a:cubicBezTo>
                      <a:pt x="815" y="30418"/>
                      <a:pt x="931" y="30192"/>
                      <a:pt x="1111" y="30038"/>
                    </a:cubicBezTo>
                    <a:cubicBezTo>
                      <a:pt x="1981" y="29287"/>
                      <a:pt x="2883" y="28577"/>
                      <a:pt x="3744" y="27817"/>
                    </a:cubicBezTo>
                    <a:cubicBezTo>
                      <a:pt x="4630" y="27032"/>
                      <a:pt x="5646" y="26466"/>
                      <a:pt x="6671" y="25929"/>
                    </a:cubicBezTo>
                    <a:cubicBezTo>
                      <a:pt x="7214" y="26308"/>
                      <a:pt x="7663" y="26668"/>
                      <a:pt x="8156" y="26956"/>
                    </a:cubicBezTo>
                    <a:cubicBezTo>
                      <a:pt x="8477" y="27143"/>
                      <a:pt x="8850" y="27247"/>
                      <a:pt x="9218" y="27247"/>
                    </a:cubicBezTo>
                    <a:cubicBezTo>
                      <a:pt x="9708" y="27247"/>
                      <a:pt x="10188" y="27062"/>
                      <a:pt x="10527" y="26642"/>
                    </a:cubicBezTo>
                    <a:cubicBezTo>
                      <a:pt x="10740" y="26376"/>
                      <a:pt x="10948" y="26108"/>
                      <a:pt x="11154" y="25836"/>
                    </a:cubicBezTo>
                    <a:cubicBezTo>
                      <a:pt x="11329" y="25604"/>
                      <a:pt x="11547" y="25488"/>
                      <a:pt x="11849" y="25451"/>
                    </a:cubicBezTo>
                    <a:cubicBezTo>
                      <a:pt x="12796" y="25334"/>
                      <a:pt x="13657" y="24983"/>
                      <a:pt x="14409" y="24384"/>
                    </a:cubicBezTo>
                    <a:cubicBezTo>
                      <a:pt x="14957" y="23948"/>
                      <a:pt x="15496" y="23498"/>
                      <a:pt x="16044" y="23058"/>
                    </a:cubicBezTo>
                    <a:cubicBezTo>
                      <a:pt x="16158" y="22967"/>
                      <a:pt x="16284" y="22841"/>
                      <a:pt x="16414" y="22828"/>
                    </a:cubicBezTo>
                    <a:cubicBezTo>
                      <a:pt x="17303" y="22746"/>
                      <a:pt x="18082" y="22329"/>
                      <a:pt x="18894" y="22023"/>
                    </a:cubicBezTo>
                    <a:cubicBezTo>
                      <a:pt x="20296" y="21492"/>
                      <a:pt x="21585" y="20756"/>
                      <a:pt x="22729" y="19774"/>
                    </a:cubicBezTo>
                    <a:cubicBezTo>
                      <a:pt x="23841" y="18816"/>
                      <a:pt x="24928" y="17837"/>
                      <a:pt x="25956" y="16785"/>
                    </a:cubicBezTo>
                    <a:cubicBezTo>
                      <a:pt x="27779" y="14916"/>
                      <a:pt x="29426" y="12934"/>
                      <a:pt x="30632" y="10606"/>
                    </a:cubicBezTo>
                    <a:cubicBezTo>
                      <a:pt x="31522" y="8884"/>
                      <a:pt x="32320" y="7120"/>
                      <a:pt x="32946" y="5287"/>
                    </a:cubicBezTo>
                    <a:cubicBezTo>
                      <a:pt x="33309" y="4223"/>
                      <a:pt x="33600" y="3128"/>
                      <a:pt x="33830" y="2027"/>
                    </a:cubicBezTo>
                    <a:cubicBezTo>
                      <a:pt x="33931" y="1548"/>
                      <a:pt x="33854" y="1010"/>
                      <a:pt x="33753" y="520"/>
                    </a:cubicBezTo>
                    <a:cubicBezTo>
                      <a:pt x="33682" y="182"/>
                      <a:pt x="33451" y="0"/>
                      <a:pt x="33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5"/>
              <p:cNvSpPr/>
              <p:nvPr/>
            </p:nvSpPr>
            <p:spPr>
              <a:xfrm>
                <a:off x="8961025" y="3742950"/>
                <a:ext cx="17350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1514" extrusionOk="0">
                    <a:moveTo>
                      <a:pt x="552" y="0"/>
                    </a:moveTo>
                    <a:cubicBezTo>
                      <a:pt x="165" y="488"/>
                      <a:pt x="0" y="934"/>
                      <a:pt x="79" y="1513"/>
                    </a:cubicBezTo>
                    <a:cubicBezTo>
                      <a:pt x="321" y="934"/>
                      <a:pt x="507" y="488"/>
                      <a:pt x="694" y="41"/>
                    </a:cubicBezTo>
                    <a:cubicBezTo>
                      <a:pt x="646" y="27"/>
                      <a:pt x="599" y="14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5"/>
              <p:cNvSpPr/>
              <p:nvPr/>
            </p:nvSpPr>
            <p:spPr>
              <a:xfrm>
                <a:off x="8949875" y="3742275"/>
                <a:ext cx="136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184" extrusionOk="0">
                    <a:moveTo>
                      <a:pt x="480" y="0"/>
                    </a:moveTo>
                    <a:lnTo>
                      <a:pt x="480" y="0"/>
                    </a:lnTo>
                    <a:cubicBezTo>
                      <a:pt x="205" y="351"/>
                      <a:pt x="1" y="725"/>
                      <a:pt x="22" y="1183"/>
                    </a:cubicBezTo>
                    <a:cubicBezTo>
                      <a:pt x="260" y="819"/>
                      <a:pt x="544" y="469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5"/>
              <p:cNvSpPr/>
              <p:nvPr/>
            </p:nvSpPr>
            <p:spPr>
              <a:xfrm>
                <a:off x="9188875" y="3630600"/>
                <a:ext cx="835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160" extrusionOk="0">
                    <a:moveTo>
                      <a:pt x="200" y="0"/>
                    </a:moveTo>
                    <a:cubicBezTo>
                      <a:pt x="2" y="637"/>
                      <a:pt x="1" y="743"/>
                      <a:pt x="249" y="1160"/>
                    </a:cubicBezTo>
                    <a:cubicBezTo>
                      <a:pt x="282" y="711"/>
                      <a:pt x="307" y="356"/>
                      <a:pt x="3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5"/>
              <p:cNvSpPr/>
              <p:nvPr/>
            </p:nvSpPr>
            <p:spPr>
              <a:xfrm>
                <a:off x="9173350" y="3630875"/>
                <a:ext cx="12950" cy="248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93" extrusionOk="0">
                    <a:moveTo>
                      <a:pt x="110" y="0"/>
                    </a:moveTo>
                    <a:lnTo>
                      <a:pt x="110" y="0"/>
                    </a:lnTo>
                    <a:cubicBezTo>
                      <a:pt x="1" y="435"/>
                      <a:pt x="121" y="771"/>
                      <a:pt x="517" y="992"/>
                    </a:cubicBezTo>
                    <a:cubicBezTo>
                      <a:pt x="382" y="662"/>
                      <a:pt x="246" y="330"/>
                      <a:pt x="1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5"/>
              <p:cNvSpPr/>
              <p:nvPr/>
            </p:nvSpPr>
            <p:spPr>
              <a:xfrm>
                <a:off x="8848700" y="3775000"/>
                <a:ext cx="29025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86" extrusionOk="0">
                    <a:moveTo>
                      <a:pt x="963" y="1"/>
                    </a:moveTo>
                    <a:cubicBezTo>
                      <a:pt x="931" y="1"/>
                      <a:pt x="898" y="16"/>
                      <a:pt x="870" y="51"/>
                    </a:cubicBezTo>
                    <a:cubicBezTo>
                      <a:pt x="609" y="378"/>
                      <a:pt x="349" y="705"/>
                      <a:pt x="88" y="1031"/>
                    </a:cubicBezTo>
                    <a:cubicBezTo>
                      <a:pt x="0" y="1141"/>
                      <a:pt x="97" y="1286"/>
                      <a:pt x="199" y="1286"/>
                    </a:cubicBezTo>
                    <a:cubicBezTo>
                      <a:pt x="232" y="1286"/>
                      <a:pt x="265" y="1271"/>
                      <a:pt x="293" y="1236"/>
                    </a:cubicBezTo>
                    <a:cubicBezTo>
                      <a:pt x="552" y="909"/>
                      <a:pt x="813" y="582"/>
                      <a:pt x="1074" y="255"/>
                    </a:cubicBezTo>
                    <a:cubicBezTo>
                      <a:pt x="1161" y="146"/>
                      <a:pt x="1065" y="1"/>
                      <a:pt x="9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5"/>
              <p:cNvSpPr/>
              <p:nvPr/>
            </p:nvSpPr>
            <p:spPr>
              <a:xfrm>
                <a:off x="9012900" y="3729000"/>
                <a:ext cx="36150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684" extrusionOk="0">
                    <a:moveTo>
                      <a:pt x="208" y="1"/>
                    </a:moveTo>
                    <a:cubicBezTo>
                      <a:pt x="102" y="1"/>
                      <a:pt x="1" y="103"/>
                      <a:pt x="80" y="208"/>
                    </a:cubicBezTo>
                    <a:lnTo>
                      <a:pt x="80" y="209"/>
                    </a:lnTo>
                    <a:cubicBezTo>
                      <a:pt x="611" y="918"/>
                      <a:pt x="955" y="1707"/>
                      <a:pt x="1115" y="2580"/>
                    </a:cubicBezTo>
                    <a:cubicBezTo>
                      <a:pt x="1127" y="2648"/>
                      <a:pt x="1192" y="2683"/>
                      <a:pt x="1257" y="2683"/>
                    </a:cubicBezTo>
                    <a:cubicBezTo>
                      <a:pt x="1320" y="2683"/>
                      <a:pt x="1383" y="2649"/>
                      <a:pt x="1394" y="2580"/>
                    </a:cubicBezTo>
                    <a:cubicBezTo>
                      <a:pt x="1407" y="2498"/>
                      <a:pt x="1419" y="2416"/>
                      <a:pt x="1432" y="2334"/>
                    </a:cubicBezTo>
                    <a:cubicBezTo>
                      <a:pt x="1446" y="2245"/>
                      <a:pt x="1388" y="2181"/>
                      <a:pt x="1321" y="2160"/>
                    </a:cubicBezTo>
                    <a:lnTo>
                      <a:pt x="1321" y="2160"/>
                    </a:lnTo>
                    <a:cubicBezTo>
                      <a:pt x="1134" y="1399"/>
                      <a:pt x="803" y="696"/>
                      <a:pt x="330" y="62"/>
                    </a:cubicBezTo>
                    <a:cubicBezTo>
                      <a:pt x="297" y="19"/>
                      <a:pt x="252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5"/>
              <p:cNvSpPr/>
              <p:nvPr/>
            </p:nvSpPr>
            <p:spPr>
              <a:xfrm>
                <a:off x="9027850" y="3708450"/>
                <a:ext cx="23275" cy="514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2059" extrusionOk="0">
                    <a:moveTo>
                      <a:pt x="176" y="1"/>
                    </a:moveTo>
                    <a:cubicBezTo>
                      <a:pt x="89" y="1"/>
                      <a:pt x="1" y="71"/>
                      <a:pt x="35" y="178"/>
                    </a:cubicBezTo>
                    <a:cubicBezTo>
                      <a:pt x="229" y="772"/>
                      <a:pt x="423" y="1364"/>
                      <a:pt x="616" y="1958"/>
                    </a:cubicBezTo>
                    <a:cubicBezTo>
                      <a:pt x="639" y="2029"/>
                      <a:pt x="697" y="2059"/>
                      <a:pt x="755" y="2059"/>
                    </a:cubicBezTo>
                    <a:cubicBezTo>
                      <a:pt x="843" y="2059"/>
                      <a:pt x="931" y="1989"/>
                      <a:pt x="896" y="1881"/>
                    </a:cubicBezTo>
                    <a:cubicBezTo>
                      <a:pt x="701" y="1289"/>
                      <a:pt x="507" y="695"/>
                      <a:pt x="314" y="101"/>
                    </a:cubicBezTo>
                    <a:cubicBezTo>
                      <a:pt x="292" y="31"/>
                      <a:pt x="234" y="1"/>
                      <a:pt x="1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5"/>
              <p:cNvSpPr/>
              <p:nvPr/>
            </p:nvSpPr>
            <p:spPr>
              <a:xfrm>
                <a:off x="9045275" y="3702600"/>
                <a:ext cx="167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429" extrusionOk="0">
                    <a:moveTo>
                      <a:pt x="176" y="1"/>
                    </a:moveTo>
                    <a:cubicBezTo>
                      <a:pt x="90" y="1"/>
                      <a:pt x="1" y="71"/>
                      <a:pt x="31" y="180"/>
                    </a:cubicBezTo>
                    <a:cubicBezTo>
                      <a:pt x="142" y="562"/>
                      <a:pt x="251" y="944"/>
                      <a:pt x="360" y="1327"/>
                    </a:cubicBezTo>
                    <a:cubicBezTo>
                      <a:pt x="381" y="1398"/>
                      <a:pt x="437" y="1428"/>
                      <a:pt x="495" y="1428"/>
                    </a:cubicBezTo>
                    <a:cubicBezTo>
                      <a:pt x="582" y="1428"/>
                      <a:pt x="671" y="1358"/>
                      <a:pt x="639" y="1249"/>
                    </a:cubicBezTo>
                    <a:cubicBezTo>
                      <a:pt x="530" y="867"/>
                      <a:pt x="420" y="485"/>
                      <a:pt x="311" y="103"/>
                    </a:cubicBezTo>
                    <a:cubicBezTo>
                      <a:pt x="290" y="32"/>
                      <a:pt x="234" y="1"/>
                      <a:pt x="1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5"/>
              <p:cNvSpPr/>
              <p:nvPr/>
            </p:nvSpPr>
            <p:spPr>
              <a:xfrm>
                <a:off x="9098375" y="3627000"/>
                <a:ext cx="3062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589" extrusionOk="0">
                    <a:moveTo>
                      <a:pt x="204" y="0"/>
                    </a:moveTo>
                    <a:cubicBezTo>
                      <a:pt x="98" y="0"/>
                      <a:pt x="1" y="145"/>
                      <a:pt x="95" y="252"/>
                    </a:cubicBezTo>
                    <a:cubicBezTo>
                      <a:pt x="433" y="632"/>
                      <a:pt x="706" y="1053"/>
                      <a:pt x="921" y="1514"/>
                    </a:cubicBezTo>
                    <a:cubicBezTo>
                      <a:pt x="946" y="1567"/>
                      <a:pt x="987" y="1589"/>
                      <a:pt x="1030" y="1589"/>
                    </a:cubicBezTo>
                    <a:cubicBezTo>
                      <a:pt x="1124" y="1589"/>
                      <a:pt x="1225" y="1483"/>
                      <a:pt x="1171" y="1368"/>
                    </a:cubicBezTo>
                    <a:cubicBezTo>
                      <a:pt x="945" y="885"/>
                      <a:pt x="653" y="446"/>
                      <a:pt x="299" y="46"/>
                    </a:cubicBezTo>
                    <a:cubicBezTo>
                      <a:pt x="270" y="14"/>
                      <a:pt x="236" y="0"/>
                      <a:pt x="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5"/>
              <p:cNvSpPr/>
              <p:nvPr/>
            </p:nvSpPr>
            <p:spPr>
              <a:xfrm>
                <a:off x="9246225" y="3589475"/>
                <a:ext cx="48775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2837" extrusionOk="0">
                    <a:moveTo>
                      <a:pt x="198" y="0"/>
                    </a:moveTo>
                    <a:cubicBezTo>
                      <a:pt x="97" y="0"/>
                      <a:pt x="1" y="145"/>
                      <a:pt x="87" y="255"/>
                    </a:cubicBezTo>
                    <a:cubicBezTo>
                      <a:pt x="694" y="1036"/>
                      <a:pt x="1212" y="1873"/>
                      <a:pt x="1645" y="2762"/>
                    </a:cubicBezTo>
                    <a:cubicBezTo>
                      <a:pt x="1670" y="2815"/>
                      <a:pt x="1712" y="2836"/>
                      <a:pt x="1756" y="2836"/>
                    </a:cubicBezTo>
                    <a:cubicBezTo>
                      <a:pt x="1850" y="2836"/>
                      <a:pt x="1950" y="2732"/>
                      <a:pt x="1894" y="2617"/>
                    </a:cubicBezTo>
                    <a:cubicBezTo>
                      <a:pt x="1450" y="1704"/>
                      <a:pt x="915" y="851"/>
                      <a:pt x="291" y="50"/>
                    </a:cubicBezTo>
                    <a:cubicBezTo>
                      <a:pt x="263" y="15"/>
                      <a:pt x="231" y="0"/>
                      <a:pt x="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5"/>
              <p:cNvSpPr/>
              <p:nvPr/>
            </p:nvSpPr>
            <p:spPr>
              <a:xfrm>
                <a:off x="9279475" y="3612250"/>
                <a:ext cx="24550" cy="36075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443" extrusionOk="0">
                    <a:moveTo>
                      <a:pt x="199" y="1"/>
                    </a:moveTo>
                    <a:cubicBezTo>
                      <a:pt x="102" y="1"/>
                      <a:pt x="1" y="106"/>
                      <a:pt x="62" y="219"/>
                    </a:cubicBezTo>
                    <a:cubicBezTo>
                      <a:pt x="264" y="603"/>
                      <a:pt x="468" y="987"/>
                      <a:pt x="670" y="1371"/>
                    </a:cubicBezTo>
                    <a:cubicBezTo>
                      <a:pt x="697" y="1422"/>
                      <a:pt x="740" y="1443"/>
                      <a:pt x="783" y="1443"/>
                    </a:cubicBezTo>
                    <a:cubicBezTo>
                      <a:pt x="881" y="1443"/>
                      <a:pt x="981" y="1337"/>
                      <a:pt x="921" y="1224"/>
                    </a:cubicBezTo>
                    <a:cubicBezTo>
                      <a:pt x="717" y="840"/>
                      <a:pt x="514" y="456"/>
                      <a:pt x="311" y="72"/>
                    </a:cubicBezTo>
                    <a:cubicBezTo>
                      <a:pt x="285" y="22"/>
                      <a:pt x="242" y="1"/>
                      <a:pt x="1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5" name="Google Shape;595;p25"/>
            <p:cNvSpPr/>
            <p:nvPr/>
          </p:nvSpPr>
          <p:spPr>
            <a:xfrm>
              <a:off x="9012600" y="4692850"/>
              <a:ext cx="94750" cy="93575"/>
            </a:xfrm>
            <a:custGeom>
              <a:avLst/>
              <a:gdLst/>
              <a:ahLst/>
              <a:cxnLst/>
              <a:rect l="l" t="t" r="r" b="b"/>
              <a:pathLst>
                <a:path w="3790" h="3743" extrusionOk="0">
                  <a:moveTo>
                    <a:pt x="2149" y="557"/>
                  </a:moveTo>
                  <a:cubicBezTo>
                    <a:pt x="2153" y="557"/>
                    <a:pt x="2157" y="557"/>
                    <a:pt x="2161" y="557"/>
                  </a:cubicBezTo>
                  <a:cubicBezTo>
                    <a:pt x="2869" y="560"/>
                    <a:pt x="3343" y="1086"/>
                    <a:pt x="3322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6" y="3281"/>
                    <a:pt x="2175" y="3281"/>
                    <a:pt x="2164" y="3281"/>
                  </a:cubicBezTo>
                  <a:cubicBezTo>
                    <a:pt x="1495" y="3281"/>
                    <a:pt x="573" y="2289"/>
                    <a:pt x="534" y="1513"/>
                  </a:cubicBezTo>
                  <a:cubicBezTo>
                    <a:pt x="512" y="1040"/>
                    <a:pt x="1327" y="557"/>
                    <a:pt x="2149" y="557"/>
                  </a:cubicBezTo>
                  <a:close/>
                  <a:moveTo>
                    <a:pt x="2356" y="1"/>
                  </a:moveTo>
                  <a:cubicBezTo>
                    <a:pt x="2347" y="1"/>
                    <a:pt x="2338" y="1"/>
                    <a:pt x="2329" y="1"/>
                  </a:cubicBezTo>
                  <a:cubicBezTo>
                    <a:pt x="1160" y="29"/>
                    <a:pt x="21" y="721"/>
                    <a:pt x="13" y="1408"/>
                  </a:cubicBezTo>
                  <a:cubicBezTo>
                    <a:pt x="0" y="2446"/>
                    <a:pt x="1112" y="3711"/>
                    <a:pt x="2065" y="3741"/>
                  </a:cubicBezTo>
                  <a:cubicBezTo>
                    <a:pt x="2079" y="3742"/>
                    <a:pt x="2092" y="3742"/>
                    <a:pt x="2106" y="3742"/>
                  </a:cubicBezTo>
                  <a:cubicBezTo>
                    <a:pt x="2988" y="3742"/>
                    <a:pt x="3779" y="2801"/>
                    <a:pt x="3785" y="1731"/>
                  </a:cubicBezTo>
                  <a:cubicBezTo>
                    <a:pt x="3790" y="824"/>
                    <a:pt x="3107" y="1"/>
                    <a:pt x="2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6" name="Google Shape;596;p25"/>
            <p:cNvGrpSpPr/>
            <p:nvPr/>
          </p:nvGrpSpPr>
          <p:grpSpPr>
            <a:xfrm>
              <a:off x="8365450" y="4855475"/>
              <a:ext cx="763475" cy="416800"/>
              <a:chOff x="8365450" y="4855475"/>
              <a:chExt cx="763475" cy="416800"/>
            </a:xfrm>
          </p:grpSpPr>
          <p:sp>
            <p:nvSpPr>
              <p:cNvPr id="597" name="Google Shape;597;p25"/>
              <p:cNvSpPr/>
              <p:nvPr/>
            </p:nvSpPr>
            <p:spPr>
              <a:xfrm>
                <a:off x="8365450" y="4855475"/>
                <a:ext cx="763475" cy="416800"/>
              </a:xfrm>
              <a:custGeom>
                <a:avLst/>
                <a:gdLst/>
                <a:ahLst/>
                <a:cxnLst/>
                <a:rect l="l" t="t" r="r" b="b"/>
                <a:pathLst>
                  <a:path w="30539" h="16672" extrusionOk="0">
                    <a:moveTo>
                      <a:pt x="17453" y="374"/>
                    </a:moveTo>
                    <a:cubicBezTo>
                      <a:pt x="19542" y="374"/>
                      <a:pt x="21628" y="629"/>
                      <a:pt x="23697" y="1163"/>
                    </a:cubicBezTo>
                    <a:cubicBezTo>
                      <a:pt x="24528" y="1378"/>
                      <a:pt x="25300" y="1814"/>
                      <a:pt x="26101" y="2149"/>
                    </a:cubicBezTo>
                    <a:cubicBezTo>
                      <a:pt x="26430" y="2329"/>
                      <a:pt x="26758" y="2511"/>
                      <a:pt x="27087" y="2691"/>
                    </a:cubicBezTo>
                    <a:cubicBezTo>
                      <a:pt x="30538" y="4425"/>
                      <a:pt x="30222" y="7853"/>
                      <a:pt x="28208" y="9614"/>
                    </a:cubicBezTo>
                    <a:cubicBezTo>
                      <a:pt x="27133" y="10553"/>
                      <a:pt x="25909" y="10919"/>
                      <a:pt x="24604" y="10919"/>
                    </a:cubicBezTo>
                    <a:cubicBezTo>
                      <a:pt x="24170" y="10919"/>
                      <a:pt x="23727" y="10879"/>
                      <a:pt x="23277" y="10805"/>
                    </a:cubicBezTo>
                    <a:cubicBezTo>
                      <a:pt x="22024" y="10598"/>
                      <a:pt x="20830" y="10187"/>
                      <a:pt x="19702" y="9589"/>
                    </a:cubicBezTo>
                    <a:cubicBezTo>
                      <a:pt x="19074" y="9254"/>
                      <a:pt x="18424" y="8955"/>
                      <a:pt x="17789" y="8633"/>
                    </a:cubicBezTo>
                    <a:cubicBezTo>
                      <a:pt x="16279" y="7864"/>
                      <a:pt x="14705" y="7560"/>
                      <a:pt x="13083" y="7560"/>
                    </a:cubicBezTo>
                    <a:cubicBezTo>
                      <a:pt x="12480" y="7560"/>
                      <a:pt x="11871" y="7602"/>
                      <a:pt x="11255" y="7677"/>
                    </a:cubicBezTo>
                    <a:cubicBezTo>
                      <a:pt x="9233" y="7927"/>
                      <a:pt x="7206" y="8169"/>
                      <a:pt x="5175" y="8303"/>
                    </a:cubicBezTo>
                    <a:cubicBezTo>
                      <a:pt x="5042" y="8312"/>
                      <a:pt x="4909" y="8316"/>
                      <a:pt x="4776" y="8316"/>
                    </a:cubicBezTo>
                    <a:cubicBezTo>
                      <a:pt x="3778" y="8316"/>
                      <a:pt x="2792" y="8071"/>
                      <a:pt x="1883" y="7597"/>
                    </a:cubicBezTo>
                    <a:cubicBezTo>
                      <a:pt x="370" y="6807"/>
                      <a:pt x="207" y="5332"/>
                      <a:pt x="1610" y="4359"/>
                    </a:cubicBezTo>
                    <a:cubicBezTo>
                      <a:pt x="2636" y="3648"/>
                      <a:pt x="3733" y="2992"/>
                      <a:pt x="4966" y="2675"/>
                    </a:cubicBezTo>
                    <a:cubicBezTo>
                      <a:pt x="7413" y="2048"/>
                      <a:pt x="9847" y="1348"/>
                      <a:pt x="12324" y="873"/>
                    </a:cubicBezTo>
                    <a:cubicBezTo>
                      <a:pt x="14032" y="545"/>
                      <a:pt x="15744" y="374"/>
                      <a:pt x="17453" y="374"/>
                    </a:cubicBezTo>
                    <a:close/>
                    <a:moveTo>
                      <a:pt x="493" y="7137"/>
                    </a:moveTo>
                    <a:lnTo>
                      <a:pt x="493" y="7137"/>
                    </a:lnTo>
                    <a:cubicBezTo>
                      <a:pt x="858" y="7393"/>
                      <a:pt x="1171" y="7640"/>
                      <a:pt x="1509" y="7840"/>
                    </a:cubicBezTo>
                    <a:cubicBezTo>
                      <a:pt x="2497" y="8425"/>
                      <a:pt x="3592" y="8699"/>
                      <a:pt x="4708" y="8699"/>
                    </a:cubicBezTo>
                    <a:cubicBezTo>
                      <a:pt x="4792" y="8699"/>
                      <a:pt x="4876" y="8698"/>
                      <a:pt x="4960" y="8695"/>
                    </a:cubicBezTo>
                    <a:cubicBezTo>
                      <a:pt x="6671" y="8632"/>
                      <a:pt x="8383" y="8455"/>
                      <a:pt x="10084" y="8248"/>
                    </a:cubicBezTo>
                    <a:cubicBezTo>
                      <a:pt x="11115" y="8123"/>
                      <a:pt x="12144" y="7968"/>
                      <a:pt x="13173" y="7968"/>
                    </a:cubicBezTo>
                    <a:cubicBezTo>
                      <a:pt x="13754" y="7968"/>
                      <a:pt x="14335" y="8018"/>
                      <a:pt x="14916" y="8150"/>
                    </a:cubicBezTo>
                    <a:cubicBezTo>
                      <a:pt x="15670" y="8320"/>
                      <a:pt x="16425" y="8535"/>
                      <a:pt x="17135" y="8835"/>
                    </a:cubicBezTo>
                    <a:cubicBezTo>
                      <a:pt x="18090" y="9237"/>
                      <a:pt x="18995" y="9753"/>
                      <a:pt x="19933" y="10197"/>
                    </a:cubicBezTo>
                    <a:cubicBezTo>
                      <a:pt x="21383" y="10884"/>
                      <a:pt x="22899" y="11325"/>
                      <a:pt x="24520" y="11331"/>
                    </a:cubicBezTo>
                    <a:cubicBezTo>
                      <a:pt x="24532" y="11331"/>
                      <a:pt x="24543" y="11331"/>
                      <a:pt x="24555" y="11331"/>
                    </a:cubicBezTo>
                    <a:cubicBezTo>
                      <a:pt x="26358" y="11331"/>
                      <a:pt x="27892" y="10720"/>
                      <a:pt x="29076" y="9323"/>
                    </a:cubicBezTo>
                    <a:cubicBezTo>
                      <a:pt x="29155" y="9230"/>
                      <a:pt x="29166" y="9080"/>
                      <a:pt x="29208" y="8957"/>
                    </a:cubicBezTo>
                    <a:cubicBezTo>
                      <a:pt x="29297" y="9009"/>
                      <a:pt x="29385" y="9063"/>
                      <a:pt x="29474" y="9116"/>
                    </a:cubicBezTo>
                    <a:cubicBezTo>
                      <a:pt x="29474" y="9358"/>
                      <a:pt x="29486" y="9600"/>
                      <a:pt x="29470" y="9840"/>
                    </a:cubicBezTo>
                    <a:cubicBezTo>
                      <a:pt x="29410" y="10811"/>
                      <a:pt x="29289" y="11781"/>
                      <a:pt x="29290" y="12751"/>
                    </a:cubicBezTo>
                    <a:cubicBezTo>
                      <a:pt x="29290" y="13486"/>
                      <a:pt x="28976" y="13955"/>
                      <a:pt x="28412" y="14356"/>
                    </a:cubicBezTo>
                    <a:cubicBezTo>
                      <a:pt x="26640" y="15612"/>
                      <a:pt x="24687" y="16105"/>
                      <a:pt x="22615" y="16105"/>
                    </a:cubicBezTo>
                    <a:cubicBezTo>
                      <a:pt x="22210" y="16105"/>
                      <a:pt x="21800" y="16086"/>
                      <a:pt x="21386" y="16051"/>
                    </a:cubicBezTo>
                    <a:cubicBezTo>
                      <a:pt x="18903" y="15838"/>
                      <a:pt x="16505" y="15195"/>
                      <a:pt x="14289" y="14117"/>
                    </a:cubicBezTo>
                    <a:cubicBezTo>
                      <a:pt x="11223" y="12627"/>
                      <a:pt x="8016" y="12081"/>
                      <a:pt x="4673" y="12081"/>
                    </a:cubicBezTo>
                    <a:cubicBezTo>
                      <a:pt x="4610" y="12081"/>
                      <a:pt x="4548" y="12081"/>
                      <a:pt x="4486" y="12081"/>
                    </a:cubicBezTo>
                    <a:cubicBezTo>
                      <a:pt x="4472" y="12081"/>
                      <a:pt x="4458" y="12081"/>
                      <a:pt x="4443" y="12081"/>
                    </a:cubicBezTo>
                    <a:cubicBezTo>
                      <a:pt x="3568" y="12081"/>
                      <a:pt x="2729" y="11938"/>
                      <a:pt x="1938" y="11552"/>
                    </a:cubicBezTo>
                    <a:cubicBezTo>
                      <a:pt x="1463" y="11320"/>
                      <a:pt x="1054" y="11025"/>
                      <a:pt x="888" y="10325"/>
                    </a:cubicBezTo>
                    <a:lnTo>
                      <a:pt x="888" y="10325"/>
                    </a:lnTo>
                    <a:cubicBezTo>
                      <a:pt x="1681" y="10511"/>
                      <a:pt x="2390" y="10677"/>
                      <a:pt x="3099" y="10845"/>
                    </a:cubicBezTo>
                    <a:cubicBezTo>
                      <a:pt x="3118" y="10766"/>
                      <a:pt x="3137" y="10687"/>
                      <a:pt x="3156" y="10608"/>
                    </a:cubicBezTo>
                    <a:cubicBezTo>
                      <a:pt x="2548" y="10435"/>
                      <a:pt x="1938" y="10270"/>
                      <a:pt x="1332" y="10086"/>
                    </a:cubicBezTo>
                    <a:cubicBezTo>
                      <a:pt x="951" y="9973"/>
                      <a:pt x="954" y="9960"/>
                      <a:pt x="795" y="9319"/>
                    </a:cubicBezTo>
                    <a:lnTo>
                      <a:pt x="795" y="9319"/>
                    </a:lnTo>
                    <a:cubicBezTo>
                      <a:pt x="1450" y="9439"/>
                      <a:pt x="2063" y="9552"/>
                      <a:pt x="2788" y="9687"/>
                    </a:cubicBezTo>
                    <a:cubicBezTo>
                      <a:pt x="2005" y="9355"/>
                      <a:pt x="1335" y="9075"/>
                      <a:pt x="671" y="8780"/>
                    </a:cubicBezTo>
                    <a:cubicBezTo>
                      <a:pt x="638" y="8764"/>
                      <a:pt x="667" y="8606"/>
                      <a:pt x="667" y="8423"/>
                    </a:cubicBezTo>
                    <a:lnTo>
                      <a:pt x="667" y="8423"/>
                    </a:lnTo>
                    <a:cubicBezTo>
                      <a:pt x="1343" y="8600"/>
                      <a:pt x="1981" y="8766"/>
                      <a:pt x="2621" y="8933"/>
                    </a:cubicBezTo>
                    <a:cubicBezTo>
                      <a:pt x="2636" y="8886"/>
                      <a:pt x="2652" y="8838"/>
                      <a:pt x="2666" y="8791"/>
                    </a:cubicBezTo>
                    <a:cubicBezTo>
                      <a:pt x="2193" y="8639"/>
                      <a:pt x="1717" y="8491"/>
                      <a:pt x="1245" y="8335"/>
                    </a:cubicBezTo>
                    <a:cubicBezTo>
                      <a:pt x="761" y="8172"/>
                      <a:pt x="510" y="7774"/>
                      <a:pt x="493" y="7137"/>
                    </a:cubicBezTo>
                    <a:close/>
                    <a:moveTo>
                      <a:pt x="17661" y="1"/>
                    </a:moveTo>
                    <a:cubicBezTo>
                      <a:pt x="14245" y="67"/>
                      <a:pt x="11076" y="550"/>
                      <a:pt x="7985" y="1474"/>
                    </a:cubicBezTo>
                    <a:cubicBezTo>
                      <a:pt x="5862" y="2111"/>
                      <a:pt x="3628" y="2435"/>
                      <a:pt x="1752" y="3798"/>
                    </a:cubicBezTo>
                    <a:cubicBezTo>
                      <a:pt x="697" y="4564"/>
                      <a:pt x="0" y="5458"/>
                      <a:pt x="74" y="6777"/>
                    </a:cubicBezTo>
                    <a:cubicBezTo>
                      <a:pt x="139" y="7907"/>
                      <a:pt x="360" y="9026"/>
                      <a:pt x="441" y="10156"/>
                    </a:cubicBezTo>
                    <a:cubicBezTo>
                      <a:pt x="501" y="11004"/>
                      <a:pt x="938" y="11555"/>
                      <a:pt x="1641" y="11901"/>
                    </a:cubicBezTo>
                    <a:cubicBezTo>
                      <a:pt x="2159" y="12156"/>
                      <a:pt x="2720" y="12389"/>
                      <a:pt x="3284" y="12465"/>
                    </a:cubicBezTo>
                    <a:cubicBezTo>
                      <a:pt x="4342" y="12604"/>
                      <a:pt x="5415" y="12667"/>
                      <a:pt x="6484" y="12683"/>
                    </a:cubicBezTo>
                    <a:cubicBezTo>
                      <a:pt x="8727" y="12716"/>
                      <a:pt x="10838" y="13249"/>
                      <a:pt x="12891" y="14138"/>
                    </a:cubicBezTo>
                    <a:cubicBezTo>
                      <a:pt x="14376" y="14779"/>
                      <a:pt x="15897" y="15364"/>
                      <a:pt x="17442" y="15842"/>
                    </a:cubicBezTo>
                    <a:cubicBezTo>
                      <a:pt x="19065" y="16345"/>
                      <a:pt x="20723" y="16672"/>
                      <a:pt x="22411" y="16672"/>
                    </a:cubicBezTo>
                    <a:cubicBezTo>
                      <a:pt x="22991" y="16672"/>
                      <a:pt x="23575" y="16633"/>
                      <a:pt x="24163" y="16550"/>
                    </a:cubicBezTo>
                    <a:cubicBezTo>
                      <a:pt x="25823" y="16316"/>
                      <a:pt x="27393" y="15838"/>
                      <a:pt x="28720" y="14749"/>
                    </a:cubicBezTo>
                    <a:cubicBezTo>
                      <a:pt x="29295" y="14277"/>
                      <a:pt x="29620" y="13726"/>
                      <a:pt x="29649" y="12923"/>
                    </a:cubicBezTo>
                    <a:cubicBezTo>
                      <a:pt x="29717" y="11045"/>
                      <a:pt x="29799" y="9158"/>
                      <a:pt x="30049" y="7297"/>
                    </a:cubicBezTo>
                    <a:cubicBezTo>
                      <a:pt x="30303" y="5400"/>
                      <a:pt x="29598" y="3970"/>
                      <a:pt x="28183" y="2876"/>
                    </a:cubicBezTo>
                    <a:cubicBezTo>
                      <a:pt x="27373" y="2250"/>
                      <a:pt x="26427" y="1771"/>
                      <a:pt x="25484" y="1358"/>
                    </a:cubicBezTo>
                    <a:cubicBezTo>
                      <a:pt x="22936" y="238"/>
                      <a:pt x="20203" y="118"/>
                      <a:pt x="176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5"/>
              <p:cNvSpPr/>
              <p:nvPr/>
            </p:nvSpPr>
            <p:spPr>
              <a:xfrm>
                <a:off x="8383525" y="4873150"/>
                <a:ext cx="738000" cy="244900"/>
              </a:xfrm>
              <a:custGeom>
                <a:avLst/>
                <a:gdLst/>
                <a:ahLst/>
                <a:cxnLst/>
                <a:rect l="l" t="t" r="r" b="b"/>
                <a:pathLst>
                  <a:path w="29520" h="9796" extrusionOk="0">
                    <a:moveTo>
                      <a:pt x="17559" y="235"/>
                    </a:moveTo>
                    <a:cubicBezTo>
                      <a:pt x="20229" y="360"/>
                      <a:pt x="22696" y="826"/>
                      <a:pt x="25075" y="1755"/>
                    </a:cubicBezTo>
                    <a:cubicBezTo>
                      <a:pt x="26351" y="2252"/>
                      <a:pt x="27244" y="3187"/>
                      <a:pt x="27923" y="4306"/>
                    </a:cubicBezTo>
                    <a:cubicBezTo>
                      <a:pt x="28828" y="5795"/>
                      <a:pt x="28003" y="8108"/>
                      <a:pt x="26285" y="8779"/>
                    </a:cubicBezTo>
                    <a:cubicBezTo>
                      <a:pt x="25265" y="9178"/>
                      <a:pt x="24236" y="9441"/>
                      <a:pt x="23201" y="9441"/>
                    </a:cubicBezTo>
                    <a:cubicBezTo>
                      <a:pt x="22291" y="9441"/>
                      <a:pt x="21378" y="9238"/>
                      <a:pt x="20461" y="8746"/>
                    </a:cubicBezTo>
                    <a:cubicBezTo>
                      <a:pt x="19006" y="7966"/>
                      <a:pt x="17513" y="7241"/>
                      <a:pt x="15981" y="6629"/>
                    </a:cubicBezTo>
                    <a:cubicBezTo>
                      <a:pt x="14810" y="6161"/>
                      <a:pt x="13608" y="5920"/>
                      <a:pt x="12382" y="5920"/>
                    </a:cubicBezTo>
                    <a:cubicBezTo>
                      <a:pt x="11651" y="5920"/>
                      <a:pt x="10911" y="6006"/>
                      <a:pt x="10164" y="6181"/>
                    </a:cubicBezTo>
                    <a:cubicBezTo>
                      <a:pt x="8748" y="6511"/>
                      <a:pt x="7311" y="6768"/>
                      <a:pt x="5872" y="6969"/>
                    </a:cubicBezTo>
                    <a:cubicBezTo>
                      <a:pt x="5532" y="7016"/>
                      <a:pt x="5192" y="7039"/>
                      <a:pt x="4852" y="7039"/>
                    </a:cubicBezTo>
                    <a:cubicBezTo>
                      <a:pt x="4029" y="7039"/>
                      <a:pt x="3209" y="6906"/>
                      <a:pt x="2405" y="6674"/>
                    </a:cubicBezTo>
                    <a:cubicBezTo>
                      <a:pt x="1830" y="6508"/>
                      <a:pt x="1327" y="6214"/>
                      <a:pt x="986" y="5707"/>
                    </a:cubicBezTo>
                    <a:cubicBezTo>
                      <a:pt x="591" y="5124"/>
                      <a:pt x="626" y="4678"/>
                      <a:pt x="1203" y="4277"/>
                    </a:cubicBezTo>
                    <a:cubicBezTo>
                      <a:pt x="1730" y="3911"/>
                      <a:pt x="2305" y="3573"/>
                      <a:pt x="2909" y="3363"/>
                    </a:cubicBezTo>
                    <a:cubicBezTo>
                      <a:pt x="7015" y="1932"/>
                      <a:pt x="11171" y="688"/>
                      <a:pt x="15548" y="388"/>
                    </a:cubicBezTo>
                    <a:cubicBezTo>
                      <a:pt x="16258" y="339"/>
                      <a:pt x="16968" y="281"/>
                      <a:pt x="17559" y="235"/>
                    </a:cubicBezTo>
                    <a:close/>
                    <a:moveTo>
                      <a:pt x="17337" y="0"/>
                    </a:moveTo>
                    <a:cubicBezTo>
                      <a:pt x="16644" y="0"/>
                      <a:pt x="15947" y="37"/>
                      <a:pt x="15245" y="112"/>
                    </a:cubicBezTo>
                    <a:cubicBezTo>
                      <a:pt x="11361" y="526"/>
                      <a:pt x="7594" y="1464"/>
                      <a:pt x="3896" y="2695"/>
                    </a:cubicBezTo>
                    <a:cubicBezTo>
                      <a:pt x="3038" y="2979"/>
                      <a:pt x="2185" y="3314"/>
                      <a:pt x="1392" y="3742"/>
                    </a:cubicBezTo>
                    <a:cubicBezTo>
                      <a:pt x="26" y="4481"/>
                      <a:pt x="1" y="5650"/>
                      <a:pt x="1280" y="6553"/>
                    </a:cubicBezTo>
                    <a:cubicBezTo>
                      <a:pt x="1962" y="7035"/>
                      <a:pt x="2755" y="7231"/>
                      <a:pt x="3570" y="7274"/>
                    </a:cubicBezTo>
                    <a:cubicBezTo>
                      <a:pt x="4045" y="7298"/>
                      <a:pt x="4519" y="7312"/>
                      <a:pt x="4992" y="7312"/>
                    </a:cubicBezTo>
                    <a:cubicBezTo>
                      <a:pt x="6559" y="7312"/>
                      <a:pt x="8111" y="7157"/>
                      <a:pt x="9638" y="6696"/>
                    </a:cubicBezTo>
                    <a:cubicBezTo>
                      <a:pt x="10545" y="6421"/>
                      <a:pt x="11444" y="6285"/>
                      <a:pt x="12334" y="6285"/>
                    </a:cubicBezTo>
                    <a:cubicBezTo>
                      <a:pt x="13666" y="6285"/>
                      <a:pt x="14977" y="6590"/>
                      <a:pt x="16266" y="7188"/>
                    </a:cubicBezTo>
                    <a:cubicBezTo>
                      <a:pt x="17559" y="7789"/>
                      <a:pt x="18896" y="8312"/>
                      <a:pt x="20139" y="9003"/>
                    </a:cubicBezTo>
                    <a:cubicBezTo>
                      <a:pt x="21145" y="9562"/>
                      <a:pt x="22152" y="9796"/>
                      <a:pt x="23157" y="9796"/>
                    </a:cubicBezTo>
                    <a:cubicBezTo>
                      <a:pt x="24219" y="9796"/>
                      <a:pt x="25278" y="9534"/>
                      <a:pt x="26331" y="9119"/>
                    </a:cubicBezTo>
                    <a:cubicBezTo>
                      <a:pt x="28465" y="8277"/>
                      <a:pt x="29520" y="5247"/>
                      <a:pt x="27637" y="3298"/>
                    </a:cubicBezTo>
                    <a:cubicBezTo>
                      <a:pt x="27212" y="2860"/>
                      <a:pt x="26787" y="2423"/>
                      <a:pt x="26364" y="1984"/>
                    </a:cubicBezTo>
                    <a:cubicBezTo>
                      <a:pt x="26035" y="1804"/>
                      <a:pt x="25707" y="1622"/>
                      <a:pt x="25378" y="1442"/>
                    </a:cubicBezTo>
                    <a:cubicBezTo>
                      <a:pt x="25004" y="1346"/>
                      <a:pt x="24623" y="1267"/>
                      <a:pt x="24255" y="1148"/>
                    </a:cubicBezTo>
                    <a:cubicBezTo>
                      <a:pt x="21989" y="417"/>
                      <a:pt x="19686" y="0"/>
                      <a:pt x="173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5"/>
              <p:cNvSpPr/>
              <p:nvPr/>
            </p:nvSpPr>
            <p:spPr>
              <a:xfrm>
                <a:off x="8807950" y="4925975"/>
                <a:ext cx="195775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7831" h="3185" extrusionOk="0">
                    <a:moveTo>
                      <a:pt x="3866" y="424"/>
                    </a:moveTo>
                    <a:cubicBezTo>
                      <a:pt x="4774" y="424"/>
                      <a:pt x="5676" y="502"/>
                      <a:pt x="6564" y="681"/>
                    </a:cubicBezTo>
                    <a:cubicBezTo>
                      <a:pt x="6747" y="951"/>
                      <a:pt x="6926" y="1180"/>
                      <a:pt x="7070" y="1430"/>
                    </a:cubicBezTo>
                    <a:cubicBezTo>
                      <a:pt x="7348" y="1916"/>
                      <a:pt x="7229" y="2305"/>
                      <a:pt x="6700" y="2521"/>
                    </a:cubicBezTo>
                    <a:cubicBezTo>
                      <a:pt x="6376" y="2654"/>
                      <a:pt x="6018" y="2733"/>
                      <a:pt x="5667" y="2768"/>
                    </a:cubicBezTo>
                    <a:cubicBezTo>
                      <a:pt x="5383" y="2796"/>
                      <a:pt x="5100" y="2810"/>
                      <a:pt x="4818" y="2810"/>
                    </a:cubicBezTo>
                    <a:cubicBezTo>
                      <a:pt x="3869" y="2810"/>
                      <a:pt x="2935" y="2651"/>
                      <a:pt x="2028" y="2348"/>
                    </a:cubicBezTo>
                    <a:cubicBezTo>
                      <a:pt x="1611" y="2209"/>
                      <a:pt x="1217" y="1942"/>
                      <a:pt x="873" y="1660"/>
                    </a:cubicBezTo>
                    <a:cubicBezTo>
                      <a:pt x="535" y="1384"/>
                      <a:pt x="568" y="1087"/>
                      <a:pt x="957" y="891"/>
                    </a:cubicBezTo>
                    <a:cubicBezTo>
                      <a:pt x="1325" y="705"/>
                      <a:pt x="1738" y="550"/>
                      <a:pt x="2146" y="510"/>
                    </a:cubicBezTo>
                    <a:cubicBezTo>
                      <a:pt x="2720" y="455"/>
                      <a:pt x="3294" y="424"/>
                      <a:pt x="3866" y="424"/>
                    </a:cubicBezTo>
                    <a:close/>
                    <a:moveTo>
                      <a:pt x="3849" y="0"/>
                    </a:moveTo>
                    <a:cubicBezTo>
                      <a:pt x="3846" y="19"/>
                      <a:pt x="3844" y="38"/>
                      <a:pt x="3842" y="57"/>
                    </a:cubicBezTo>
                    <a:cubicBezTo>
                      <a:pt x="3648" y="57"/>
                      <a:pt x="3454" y="56"/>
                      <a:pt x="3260" y="56"/>
                    </a:cubicBezTo>
                    <a:cubicBezTo>
                      <a:pt x="3065" y="56"/>
                      <a:pt x="2871" y="57"/>
                      <a:pt x="2677" y="60"/>
                    </a:cubicBezTo>
                    <a:cubicBezTo>
                      <a:pt x="2514" y="62"/>
                      <a:pt x="2348" y="67"/>
                      <a:pt x="2192" y="103"/>
                    </a:cubicBezTo>
                    <a:cubicBezTo>
                      <a:pt x="1784" y="198"/>
                      <a:pt x="1358" y="258"/>
                      <a:pt x="980" y="427"/>
                    </a:cubicBezTo>
                    <a:cubicBezTo>
                      <a:pt x="102" y="818"/>
                      <a:pt x="1" y="1461"/>
                      <a:pt x="742" y="2054"/>
                    </a:cubicBezTo>
                    <a:cubicBezTo>
                      <a:pt x="1111" y="2351"/>
                      <a:pt x="1558" y="2600"/>
                      <a:pt x="2010" y="2741"/>
                    </a:cubicBezTo>
                    <a:cubicBezTo>
                      <a:pt x="2921" y="3025"/>
                      <a:pt x="3859" y="3185"/>
                      <a:pt x="4810" y="3185"/>
                    </a:cubicBezTo>
                    <a:cubicBezTo>
                      <a:pt x="5027" y="3185"/>
                      <a:pt x="5245" y="3176"/>
                      <a:pt x="5463" y="3159"/>
                    </a:cubicBezTo>
                    <a:cubicBezTo>
                      <a:pt x="5910" y="3125"/>
                      <a:pt x="6367" y="3036"/>
                      <a:pt x="6788" y="2886"/>
                    </a:cubicBezTo>
                    <a:cubicBezTo>
                      <a:pt x="7600" y="2599"/>
                      <a:pt x="7831" y="1915"/>
                      <a:pt x="7427" y="1171"/>
                    </a:cubicBezTo>
                    <a:cubicBezTo>
                      <a:pt x="7131" y="629"/>
                      <a:pt x="6733" y="269"/>
                      <a:pt x="6068" y="231"/>
                    </a:cubicBezTo>
                    <a:cubicBezTo>
                      <a:pt x="5326" y="188"/>
                      <a:pt x="4588" y="79"/>
                      <a:pt x="3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5"/>
              <p:cNvSpPr/>
              <p:nvPr/>
            </p:nvSpPr>
            <p:spPr>
              <a:xfrm>
                <a:off x="8507200" y="4922600"/>
                <a:ext cx="190125" cy="928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3715" extrusionOk="0">
                    <a:moveTo>
                      <a:pt x="7388" y="0"/>
                    </a:moveTo>
                    <a:cubicBezTo>
                      <a:pt x="7366" y="0"/>
                      <a:pt x="7343" y="6"/>
                      <a:pt x="7319" y="18"/>
                    </a:cubicBezTo>
                    <a:cubicBezTo>
                      <a:pt x="4980" y="1260"/>
                      <a:pt x="2591" y="2396"/>
                      <a:pt x="151" y="3424"/>
                    </a:cubicBezTo>
                    <a:cubicBezTo>
                      <a:pt x="1" y="3487"/>
                      <a:pt x="43" y="3715"/>
                      <a:pt x="175" y="3715"/>
                    </a:cubicBezTo>
                    <a:cubicBezTo>
                      <a:pt x="191" y="3715"/>
                      <a:pt x="209" y="3711"/>
                      <a:pt x="228" y="3704"/>
                    </a:cubicBezTo>
                    <a:cubicBezTo>
                      <a:pt x="2691" y="2664"/>
                      <a:pt x="5103" y="1521"/>
                      <a:pt x="7464" y="268"/>
                    </a:cubicBezTo>
                    <a:cubicBezTo>
                      <a:pt x="7605" y="194"/>
                      <a:pt x="7519" y="0"/>
                      <a:pt x="73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5"/>
              <p:cNvSpPr/>
              <p:nvPr/>
            </p:nvSpPr>
            <p:spPr>
              <a:xfrm>
                <a:off x="8611000" y="4931650"/>
                <a:ext cx="168225" cy="66425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2657" extrusionOk="0">
                    <a:moveTo>
                      <a:pt x="6548" y="0"/>
                    </a:moveTo>
                    <a:cubicBezTo>
                      <a:pt x="6532" y="0"/>
                      <a:pt x="6515" y="3"/>
                      <a:pt x="6497" y="10"/>
                    </a:cubicBezTo>
                    <a:lnTo>
                      <a:pt x="156" y="2369"/>
                    </a:lnTo>
                    <a:cubicBezTo>
                      <a:pt x="1" y="2426"/>
                      <a:pt x="45" y="2657"/>
                      <a:pt x="182" y="2657"/>
                    </a:cubicBezTo>
                    <a:cubicBezTo>
                      <a:pt x="198" y="2657"/>
                      <a:pt x="215" y="2653"/>
                      <a:pt x="234" y="2647"/>
                    </a:cubicBezTo>
                    <a:lnTo>
                      <a:pt x="6574" y="288"/>
                    </a:lnTo>
                    <a:cubicBezTo>
                      <a:pt x="6728" y="230"/>
                      <a:pt x="6685" y="0"/>
                      <a:pt x="65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5"/>
              <p:cNvSpPr/>
              <p:nvPr/>
            </p:nvSpPr>
            <p:spPr>
              <a:xfrm>
                <a:off x="8606075" y="4947625"/>
                <a:ext cx="18217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7287" h="2348" extrusionOk="0">
                    <a:moveTo>
                      <a:pt x="197" y="1"/>
                    </a:moveTo>
                    <a:cubicBezTo>
                      <a:pt x="51" y="1"/>
                      <a:pt x="1" y="237"/>
                      <a:pt x="164" y="286"/>
                    </a:cubicBezTo>
                    <a:cubicBezTo>
                      <a:pt x="2459" y="971"/>
                      <a:pt x="4752" y="1657"/>
                      <a:pt x="7046" y="2341"/>
                    </a:cubicBezTo>
                    <a:cubicBezTo>
                      <a:pt x="7062" y="2345"/>
                      <a:pt x="7076" y="2348"/>
                      <a:pt x="7090" y="2348"/>
                    </a:cubicBezTo>
                    <a:cubicBezTo>
                      <a:pt x="7236" y="2348"/>
                      <a:pt x="7286" y="2112"/>
                      <a:pt x="7123" y="2063"/>
                    </a:cubicBezTo>
                    <a:cubicBezTo>
                      <a:pt x="4828" y="1377"/>
                      <a:pt x="2535" y="692"/>
                      <a:pt x="241" y="8"/>
                    </a:cubicBezTo>
                    <a:cubicBezTo>
                      <a:pt x="226" y="3"/>
                      <a:pt x="211" y="1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5"/>
              <p:cNvSpPr/>
              <p:nvPr/>
            </p:nvSpPr>
            <p:spPr>
              <a:xfrm>
                <a:off x="8652800" y="4919725"/>
                <a:ext cx="133200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5328" h="2046" extrusionOk="0">
                    <a:moveTo>
                      <a:pt x="230" y="0"/>
                    </a:moveTo>
                    <a:cubicBezTo>
                      <a:pt x="92" y="0"/>
                      <a:pt x="1" y="197"/>
                      <a:pt x="148" y="264"/>
                    </a:cubicBezTo>
                    <a:cubicBezTo>
                      <a:pt x="1746" y="989"/>
                      <a:pt x="3391" y="1582"/>
                      <a:pt x="5085" y="2040"/>
                    </a:cubicBezTo>
                    <a:cubicBezTo>
                      <a:pt x="5099" y="2044"/>
                      <a:pt x="5113" y="2045"/>
                      <a:pt x="5126" y="2045"/>
                    </a:cubicBezTo>
                    <a:cubicBezTo>
                      <a:pt x="5276" y="2045"/>
                      <a:pt x="5327" y="1805"/>
                      <a:pt x="5161" y="1760"/>
                    </a:cubicBezTo>
                    <a:cubicBezTo>
                      <a:pt x="3490" y="1310"/>
                      <a:pt x="1871" y="730"/>
                      <a:pt x="295" y="15"/>
                    </a:cubicBezTo>
                    <a:cubicBezTo>
                      <a:pt x="272" y="5"/>
                      <a:pt x="250" y="0"/>
                      <a:pt x="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5"/>
              <p:cNvSpPr/>
              <p:nvPr/>
            </p:nvSpPr>
            <p:spPr>
              <a:xfrm>
                <a:off x="8668000" y="5077900"/>
                <a:ext cx="7250" cy="738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953" extrusionOk="0">
                    <a:moveTo>
                      <a:pt x="145" y="1"/>
                    </a:moveTo>
                    <a:cubicBezTo>
                      <a:pt x="73" y="1"/>
                      <a:pt x="1" y="47"/>
                      <a:pt x="1" y="140"/>
                    </a:cubicBezTo>
                    <a:lnTo>
                      <a:pt x="1" y="2813"/>
                    </a:lnTo>
                    <a:cubicBezTo>
                      <a:pt x="1" y="2906"/>
                      <a:pt x="73" y="2953"/>
                      <a:pt x="145" y="2953"/>
                    </a:cubicBezTo>
                    <a:cubicBezTo>
                      <a:pt x="218" y="2953"/>
                      <a:pt x="290" y="2906"/>
                      <a:pt x="290" y="2813"/>
                    </a:cubicBezTo>
                    <a:lnTo>
                      <a:pt x="290" y="140"/>
                    </a:lnTo>
                    <a:cubicBezTo>
                      <a:pt x="290" y="47"/>
                      <a:pt x="218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5"/>
              <p:cNvSpPr/>
              <p:nvPr/>
            </p:nvSpPr>
            <p:spPr>
              <a:xfrm>
                <a:off x="8685375" y="5077975"/>
                <a:ext cx="10425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860" extrusionOk="0">
                    <a:moveTo>
                      <a:pt x="140" y="0"/>
                    </a:moveTo>
                    <a:cubicBezTo>
                      <a:pt x="68" y="0"/>
                      <a:pt x="1" y="46"/>
                      <a:pt x="10" y="139"/>
                    </a:cubicBezTo>
                    <a:cubicBezTo>
                      <a:pt x="96" y="998"/>
                      <a:pt x="127" y="1858"/>
                      <a:pt x="107" y="2720"/>
                    </a:cubicBezTo>
                    <a:cubicBezTo>
                      <a:pt x="104" y="2813"/>
                      <a:pt x="175" y="2860"/>
                      <a:pt x="248" y="2860"/>
                    </a:cubicBezTo>
                    <a:cubicBezTo>
                      <a:pt x="320" y="2860"/>
                      <a:pt x="393" y="2813"/>
                      <a:pt x="396" y="2720"/>
                    </a:cubicBezTo>
                    <a:cubicBezTo>
                      <a:pt x="416" y="1858"/>
                      <a:pt x="385" y="998"/>
                      <a:pt x="299" y="139"/>
                    </a:cubicBezTo>
                    <a:cubicBezTo>
                      <a:pt x="290" y="47"/>
                      <a:pt x="212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5"/>
              <p:cNvSpPr/>
              <p:nvPr/>
            </p:nvSpPr>
            <p:spPr>
              <a:xfrm>
                <a:off x="8698900" y="5071275"/>
                <a:ext cx="12725" cy="10715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286" extrusionOk="0">
                    <a:moveTo>
                      <a:pt x="367" y="1"/>
                    </a:moveTo>
                    <a:cubicBezTo>
                      <a:pt x="295" y="1"/>
                      <a:pt x="220" y="48"/>
                      <a:pt x="215" y="140"/>
                    </a:cubicBezTo>
                    <a:lnTo>
                      <a:pt x="5" y="4146"/>
                    </a:lnTo>
                    <a:cubicBezTo>
                      <a:pt x="0" y="4239"/>
                      <a:pt x="70" y="4286"/>
                      <a:pt x="142" y="4286"/>
                    </a:cubicBezTo>
                    <a:cubicBezTo>
                      <a:pt x="215" y="4286"/>
                      <a:pt x="289" y="4239"/>
                      <a:pt x="294" y="4146"/>
                    </a:cubicBezTo>
                    <a:lnTo>
                      <a:pt x="504" y="140"/>
                    </a:lnTo>
                    <a:cubicBezTo>
                      <a:pt x="509" y="47"/>
                      <a:pt x="439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5"/>
              <p:cNvSpPr/>
              <p:nvPr/>
            </p:nvSpPr>
            <p:spPr>
              <a:xfrm>
                <a:off x="8729775" y="5089075"/>
                <a:ext cx="104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287" extrusionOk="0">
                    <a:moveTo>
                      <a:pt x="274" y="1"/>
                    </a:moveTo>
                    <a:cubicBezTo>
                      <a:pt x="202" y="1"/>
                      <a:pt x="127" y="47"/>
                      <a:pt x="120" y="141"/>
                    </a:cubicBezTo>
                    <a:cubicBezTo>
                      <a:pt x="34" y="1475"/>
                      <a:pt x="0" y="2810"/>
                      <a:pt x="22" y="4146"/>
                    </a:cubicBezTo>
                    <a:cubicBezTo>
                      <a:pt x="24" y="4240"/>
                      <a:pt x="98" y="4287"/>
                      <a:pt x="171" y="4287"/>
                    </a:cubicBezTo>
                    <a:cubicBezTo>
                      <a:pt x="243" y="4287"/>
                      <a:pt x="315" y="4240"/>
                      <a:pt x="313" y="4146"/>
                    </a:cubicBezTo>
                    <a:cubicBezTo>
                      <a:pt x="289" y="2810"/>
                      <a:pt x="323" y="1475"/>
                      <a:pt x="409" y="141"/>
                    </a:cubicBezTo>
                    <a:cubicBezTo>
                      <a:pt x="416" y="47"/>
                      <a:pt x="347" y="1"/>
                      <a:pt x="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5"/>
              <p:cNvSpPr/>
              <p:nvPr/>
            </p:nvSpPr>
            <p:spPr>
              <a:xfrm>
                <a:off x="8768200" y="5115775"/>
                <a:ext cx="7250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06" extrusionOk="0">
                    <a:moveTo>
                      <a:pt x="145" y="1"/>
                    </a:moveTo>
                    <a:cubicBezTo>
                      <a:pt x="73" y="1"/>
                      <a:pt x="0" y="47"/>
                      <a:pt x="0" y="140"/>
                    </a:cubicBezTo>
                    <a:lnTo>
                      <a:pt x="0" y="2366"/>
                    </a:lnTo>
                    <a:cubicBezTo>
                      <a:pt x="0" y="2459"/>
                      <a:pt x="73" y="2506"/>
                      <a:pt x="145" y="2506"/>
                    </a:cubicBezTo>
                    <a:cubicBezTo>
                      <a:pt x="217" y="2506"/>
                      <a:pt x="289" y="2459"/>
                      <a:pt x="289" y="2366"/>
                    </a:cubicBezTo>
                    <a:lnTo>
                      <a:pt x="289" y="140"/>
                    </a:lnTo>
                    <a:cubicBezTo>
                      <a:pt x="289" y="47"/>
                      <a:pt x="217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5"/>
              <p:cNvSpPr/>
              <p:nvPr/>
            </p:nvSpPr>
            <p:spPr>
              <a:xfrm>
                <a:off x="8801200" y="5102425"/>
                <a:ext cx="9025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5624" extrusionOk="0">
                    <a:moveTo>
                      <a:pt x="187" y="1"/>
                    </a:moveTo>
                    <a:cubicBezTo>
                      <a:pt x="115" y="1"/>
                      <a:pt x="41" y="47"/>
                      <a:pt x="39" y="140"/>
                    </a:cubicBezTo>
                    <a:cubicBezTo>
                      <a:pt x="1" y="1922"/>
                      <a:pt x="10" y="3704"/>
                      <a:pt x="67" y="5484"/>
                    </a:cubicBezTo>
                    <a:cubicBezTo>
                      <a:pt x="70" y="5577"/>
                      <a:pt x="144" y="5624"/>
                      <a:pt x="217" y="5624"/>
                    </a:cubicBezTo>
                    <a:cubicBezTo>
                      <a:pt x="289" y="5624"/>
                      <a:pt x="360" y="5577"/>
                      <a:pt x="358" y="5484"/>
                    </a:cubicBezTo>
                    <a:cubicBezTo>
                      <a:pt x="299" y="3704"/>
                      <a:pt x="290" y="1922"/>
                      <a:pt x="329" y="140"/>
                    </a:cubicBezTo>
                    <a:cubicBezTo>
                      <a:pt x="331" y="47"/>
                      <a:pt x="259" y="1"/>
                      <a:pt x="1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5"/>
              <p:cNvSpPr/>
              <p:nvPr/>
            </p:nvSpPr>
            <p:spPr>
              <a:xfrm>
                <a:off x="8538850" y="5084600"/>
                <a:ext cx="7275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705" extrusionOk="0">
                    <a:moveTo>
                      <a:pt x="145" y="0"/>
                    </a:moveTo>
                    <a:cubicBezTo>
                      <a:pt x="72" y="0"/>
                      <a:pt x="0" y="46"/>
                      <a:pt x="0" y="139"/>
                    </a:cubicBezTo>
                    <a:lnTo>
                      <a:pt x="0" y="1566"/>
                    </a:lnTo>
                    <a:cubicBezTo>
                      <a:pt x="0" y="1658"/>
                      <a:pt x="73" y="1705"/>
                      <a:pt x="146" y="1705"/>
                    </a:cubicBezTo>
                    <a:cubicBezTo>
                      <a:pt x="218" y="1705"/>
                      <a:pt x="291" y="1659"/>
                      <a:pt x="291" y="1566"/>
                    </a:cubicBezTo>
                    <a:lnTo>
                      <a:pt x="291" y="139"/>
                    </a:lnTo>
                    <a:cubicBezTo>
                      <a:pt x="291" y="47"/>
                      <a:pt x="21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5"/>
              <p:cNvSpPr/>
              <p:nvPr/>
            </p:nvSpPr>
            <p:spPr>
              <a:xfrm>
                <a:off x="9067150" y="5126900"/>
                <a:ext cx="8225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3219" extrusionOk="0">
                    <a:moveTo>
                      <a:pt x="184" y="1"/>
                    </a:moveTo>
                    <a:cubicBezTo>
                      <a:pt x="112" y="1"/>
                      <a:pt x="38" y="48"/>
                      <a:pt x="38" y="141"/>
                    </a:cubicBezTo>
                    <a:cubicBezTo>
                      <a:pt x="27" y="1120"/>
                      <a:pt x="14" y="2099"/>
                      <a:pt x="1" y="3079"/>
                    </a:cubicBezTo>
                    <a:cubicBezTo>
                      <a:pt x="1" y="3172"/>
                      <a:pt x="72" y="3219"/>
                      <a:pt x="145" y="3219"/>
                    </a:cubicBezTo>
                    <a:cubicBezTo>
                      <a:pt x="217" y="3219"/>
                      <a:pt x="290" y="3172"/>
                      <a:pt x="292" y="3079"/>
                    </a:cubicBezTo>
                    <a:cubicBezTo>
                      <a:pt x="303" y="2099"/>
                      <a:pt x="316" y="1120"/>
                      <a:pt x="327" y="141"/>
                    </a:cubicBezTo>
                    <a:cubicBezTo>
                      <a:pt x="328" y="48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5"/>
              <p:cNvSpPr/>
              <p:nvPr/>
            </p:nvSpPr>
            <p:spPr>
              <a:xfrm>
                <a:off x="8835825" y="4942750"/>
                <a:ext cx="147650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5906" h="1839" extrusionOk="0">
                    <a:moveTo>
                      <a:pt x="1389" y="313"/>
                    </a:moveTo>
                    <a:cubicBezTo>
                      <a:pt x="1845" y="313"/>
                      <a:pt x="2301" y="328"/>
                      <a:pt x="2758" y="364"/>
                    </a:cubicBezTo>
                    <a:cubicBezTo>
                      <a:pt x="3113" y="392"/>
                      <a:pt x="3465" y="435"/>
                      <a:pt x="3817" y="487"/>
                    </a:cubicBezTo>
                    <a:cubicBezTo>
                      <a:pt x="4293" y="557"/>
                      <a:pt x="4847" y="452"/>
                      <a:pt x="4822" y="1007"/>
                    </a:cubicBezTo>
                    <a:cubicBezTo>
                      <a:pt x="4798" y="1534"/>
                      <a:pt x="4343" y="1451"/>
                      <a:pt x="3881" y="1482"/>
                    </a:cubicBezTo>
                    <a:cubicBezTo>
                      <a:pt x="3716" y="1493"/>
                      <a:pt x="3550" y="1498"/>
                      <a:pt x="3383" y="1498"/>
                    </a:cubicBezTo>
                    <a:cubicBezTo>
                      <a:pt x="3205" y="1498"/>
                      <a:pt x="3026" y="1492"/>
                      <a:pt x="2849" y="1481"/>
                    </a:cubicBezTo>
                    <a:cubicBezTo>
                      <a:pt x="2407" y="1451"/>
                      <a:pt x="1961" y="1381"/>
                      <a:pt x="1533" y="1263"/>
                    </a:cubicBezTo>
                    <a:cubicBezTo>
                      <a:pt x="1292" y="1195"/>
                      <a:pt x="0" y="833"/>
                      <a:pt x="727" y="323"/>
                    </a:cubicBezTo>
                    <a:lnTo>
                      <a:pt x="727" y="323"/>
                    </a:lnTo>
                    <a:cubicBezTo>
                      <a:pt x="948" y="316"/>
                      <a:pt x="1169" y="313"/>
                      <a:pt x="1389" y="313"/>
                    </a:cubicBezTo>
                    <a:close/>
                    <a:moveTo>
                      <a:pt x="731" y="1"/>
                    </a:moveTo>
                    <a:cubicBezTo>
                      <a:pt x="708" y="1"/>
                      <a:pt x="683" y="8"/>
                      <a:pt x="658" y="23"/>
                    </a:cubicBezTo>
                    <a:cubicBezTo>
                      <a:pt x="651" y="27"/>
                      <a:pt x="643" y="32"/>
                      <a:pt x="636" y="37"/>
                    </a:cubicBezTo>
                    <a:lnTo>
                      <a:pt x="636" y="37"/>
                    </a:lnTo>
                    <a:cubicBezTo>
                      <a:pt x="618" y="37"/>
                      <a:pt x="601" y="38"/>
                      <a:pt x="584" y="38"/>
                    </a:cubicBezTo>
                    <a:cubicBezTo>
                      <a:pt x="491" y="42"/>
                      <a:pt x="444" y="115"/>
                      <a:pt x="444" y="187"/>
                    </a:cubicBezTo>
                    <a:lnTo>
                      <a:pt x="444" y="187"/>
                    </a:lnTo>
                    <a:cubicBezTo>
                      <a:pt x="57" y="573"/>
                      <a:pt x="267" y="1069"/>
                      <a:pt x="807" y="1324"/>
                    </a:cubicBezTo>
                    <a:cubicBezTo>
                      <a:pt x="1491" y="1649"/>
                      <a:pt x="2441" y="1839"/>
                      <a:pt x="3348" y="1839"/>
                    </a:cubicBezTo>
                    <a:cubicBezTo>
                      <a:pt x="3963" y="1839"/>
                      <a:pt x="4557" y="1752"/>
                      <a:pt x="5035" y="1561"/>
                    </a:cubicBezTo>
                    <a:cubicBezTo>
                      <a:pt x="5624" y="1326"/>
                      <a:pt x="5906" y="874"/>
                      <a:pt x="5282" y="517"/>
                    </a:cubicBezTo>
                    <a:cubicBezTo>
                      <a:pt x="4790" y="236"/>
                      <a:pt x="4040" y="219"/>
                      <a:pt x="3478" y="149"/>
                    </a:cubicBezTo>
                    <a:cubicBezTo>
                      <a:pt x="2771" y="62"/>
                      <a:pt x="2063" y="24"/>
                      <a:pt x="1353" y="24"/>
                    </a:cubicBezTo>
                    <a:cubicBezTo>
                      <a:pt x="1173" y="24"/>
                      <a:pt x="993" y="27"/>
                      <a:pt x="813" y="31"/>
                    </a:cubicBezTo>
                    <a:lnTo>
                      <a:pt x="813" y="31"/>
                    </a:lnTo>
                    <a:cubicBezTo>
                      <a:pt x="790" y="13"/>
                      <a:pt x="762" y="1"/>
                      <a:pt x="7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5"/>
              <p:cNvSpPr/>
              <p:nvPr/>
            </p:nvSpPr>
            <p:spPr>
              <a:xfrm>
                <a:off x="8895475" y="5019700"/>
                <a:ext cx="12285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1175" extrusionOk="0">
                    <a:moveTo>
                      <a:pt x="4708" y="1"/>
                    </a:moveTo>
                    <a:cubicBezTo>
                      <a:pt x="4696" y="1"/>
                      <a:pt x="4683" y="2"/>
                      <a:pt x="4670" y="6"/>
                    </a:cubicBezTo>
                    <a:cubicBezTo>
                      <a:pt x="3186" y="379"/>
                      <a:pt x="1690" y="674"/>
                      <a:pt x="176" y="894"/>
                    </a:cubicBezTo>
                    <a:cubicBezTo>
                      <a:pt x="0" y="919"/>
                      <a:pt x="65" y="1175"/>
                      <a:pt x="230" y="1175"/>
                    </a:cubicBezTo>
                    <a:cubicBezTo>
                      <a:pt x="237" y="1175"/>
                      <a:pt x="245" y="1174"/>
                      <a:pt x="253" y="1173"/>
                    </a:cubicBezTo>
                    <a:cubicBezTo>
                      <a:pt x="1766" y="954"/>
                      <a:pt x="3262" y="658"/>
                      <a:pt x="4745" y="286"/>
                    </a:cubicBezTo>
                    <a:cubicBezTo>
                      <a:pt x="4913" y="243"/>
                      <a:pt x="4860" y="1"/>
                      <a:pt x="4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5"/>
              <p:cNvSpPr/>
              <p:nvPr/>
            </p:nvSpPr>
            <p:spPr>
              <a:xfrm>
                <a:off x="8934375" y="5037850"/>
                <a:ext cx="121525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4861" h="909" extrusionOk="0">
                    <a:moveTo>
                      <a:pt x="4631" y="0"/>
                    </a:moveTo>
                    <a:cubicBezTo>
                      <a:pt x="4623" y="0"/>
                      <a:pt x="4616" y="1"/>
                      <a:pt x="4608" y="2"/>
                    </a:cubicBezTo>
                    <a:cubicBezTo>
                      <a:pt x="3131" y="210"/>
                      <a:pt x="1654" y="419"/>
                      <a:pt x="176" y="627"/>
                    </a:cubicBezTo>
                    <a:cubicBezTo>
                      <a:pt x="0" y="651"/>
                      <a:pt x="65" y="908"/>
                      <a:pt x="230" y="908"/>
                    </a:cubicBezTo>
                    <a:cubicBezTo>
                      <a:pt x="237" y="908"/>
                      <a:pt x="245" y="908"/>
                      <a:pt x="253" y="907"/>
                    </a:cubicBezTo>
                    <a:cubicBezTo>
                      <a:pt x="1730" y="698"/>
                      <a:pt x="3208" y="490"/>
                      <a:pt x="4685" y="281"/>
                    </a:cubicBezTo>
                    <a:cubicBezTo>
                      <a:pt x="4861" y="257"/>
                      <a:pt x="4796" y="0"/>
                      <a:pt x="4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5"/>
              <p:cNvSpPr/>
              <p:nvPr/>
            </p:nvSpPr>
            <p:spPr>
              <a:xfrm>
                <a:off x="8928600" y="5019925"/>
                <a:ext cx="99550" cy="428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1714" extrusionOk="0">
                    <a:moveTo>
                      <a:pt x="176" y="0"/>
                    </a:moveTo>
                    <a:cubicBezTo>
                      <a:pt x="43" y="0"/>
                      <a:pt x="0" y="229"/>
                      <a:pt x="152" y="289"/>
                    </a:cubicBezTo>
                    <a:cubicBezTo>
                      <a:pt x="1353" y="761"/>
                      <a:pt x="2552" y="1232"/>
                      <a:pt x="3752" y="1703"/>
                    </a:cubicBezTo>
                    <a:cubicBezTo>
                      <a:pt x="3771" y="1710"/>
                      <a:pt x="3789" y="1714"/>
                      <a:pt x="3805" y="1714"/>
                    </a:cubicBezTo>
                    <a:cubicBezTo>
                      <a:pt x="3938" y="1714"/>
                      <a:pt x="3981" y="1485"/>
                      <a:pt x="3828" y="1425"/>
                    </a:cubicBezTo>
                    <a:cubicBezTo>
                      <a:pt x="2629" y="953"/>
                      <a:pt x="1429" y="482"/>
                      <a:pt x="230" y="11"/>
                    </a:cubicBezTo>
                    <a:cubicBezTo>
                      <a:pt x="211" y="4"/>
                      <a:pt x="193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6" name="Google Shape;616;p25"/>
            <p:cNvGrpSpPr/>
            <p:nvPr/>
          </p:nvGrpSpPr>
          <p:grpSpPr>
            <a:xfrm>
              <a:off x="8313775" y="4333663"/>
              <a:ext cx="689600" cy="421275"/>
              <a:chOff x="8321525" y="4077725"/>
              <a:chExt cx="689600" cy="421275"/>
            </a:xfrm>
          </p:grpSpPr>
          <p:sp>
            <p:nvSpPr>
              <p:cNvPr id="617" name="Google Shape;617;p25"/>
              <p:cNvSpPr/>
              <p:nvPr/>
            </p:nvSpPr>
            <p:spPr>
              <a:xfrm>
                <a:off x="8321525" y="4077725"/>
                <a:ext cx="689600" cy="421275"/>
              </a:xfrm>
              <a:custGeom>
                <a:avLst/>
                <a:gdLst/>
                <a:ahLst/>
                <a:cxnLst/>
                <a:rect l="l" t="t" r="r" b="b"/>
                <a:pathLst>
                  <a:path w="27584" h="16851" extrusionOk="0">
                    <a:moveTo>
                      <a:pt x="20437" y="566"/>
                    </a:moveTo>
                    <a:cubicBezTo>
                      <a:pt x="20614" y="566"/>
                      <a:pt x="20732" y="683"/>
                      <a:pt x="20790" y="917"/>
                    </a:cubicBezTo>
                    <a:cubicBezTo>
                      <a:pt x="20554" y="772"/>
                      <a:pt x="20429" y="694"/>
                      <a:pt x="20268" y="595"/>
                    </a:cubicBezTo>
                    <a:cubicBezTo>
                      <a:pt x="20329" y="575"/>
                      <a:pt x="20385" y="566"/>
                      <a:pt x="20437" y="566"/>
                    </a:cubicBezTo>
                    <a:close/>
                    <a:moveTo>
                      <a:pt x="21748" y="467"/>
                    </a:moveTo>
                    <a:lnTo>
                      <a:pt x="21748" y="1749"/>
                    </a:lnTo>
                    <a:cubicBezTo>
                      <a:pt x="21214" y="1457"/>
                      <a:pt x="20985" y="1100"/>
                      <a:pt x="21156" y="467"/>
                    </a:cubicBezTo>
                    <a:close/>
                    <a:moveTo>
                      <a:pt x="22186" y="588"/>
                    </a:moveTo>
                    <a:cubicBezTo>
                      <a:pt x="22906" y="1135"/>
                      <a:pt x="22391" y="1854"/>
                      <a:pt x="22473" y="2490"/>
                    </a:cubicBezTo>
                    <a:cubicBezTo>
                      <a:pt x="21761" y="1941"/>
                      <a:pt x="22271" y="1223"/>
                      <a:pt x="22186" y="588"/>
                    </a:cubicBezTo>
                    <a:close/>
                    <a:moveTo>
                      <a:pt x="22998" y="2310"/>
                    </a:moveTo>
                    <a:cubicBezTo>
                      <a:pt x="23010" y="2411"/>
                      <a:pt x="23036" y="2512"/>
                      <a:pt x="23031" y="2614"/>
                    </a:cubicBezTo>
                    <a:cubicBezTo>
                      <a:pt x="23026" y="2726"/>
                      <a:pt x="22993" y="2838"/>
                      <a:pt x="22974" y="2950"/>
                    </a:cubicBezTo>
                    <a:lnTo>
                      <a:pt x="22813" y="2926"/>
                    </a:lnTo>
                    <a:cubicBezTo>
                      <a:pt x="22841" y="2722"/>
                      <a:pt x="22870" y="2520"/>
                      <a:pt x="22898" y="2317"/>
                    </a:cubicBezTo>
                    <a:cubicBezTo>
                      <a:pt x="22931" y="2315"/>
                      <a:pt x="22965" y="2313"/>
                      <a:pt x="22998" y="2310"/>
                    </a:cubicBezTo>
                    <a:close/>
                    <a:moveTo>
                      <a:pt x="11690" y="2718"/>
                    </a:moveTo>
                    <a:cubicBezTo>
                      <a:pt x="11710" y="2781"/>
                      <a:pt x="11731" y="2843"/>
                      <a:pt x="11751" y="2906"/>
                    </a:cubicBezTo>
                    <a:cubicBezTo>
                      <a:pt x="11623" y="2933"/>
                      <a:pt x="11495" y="2958"/>
                      <a:pt x="11367" y="2985"/>
                    </a:cubicBezTo>
                    <a:cubicBezTo>
                      <a:pt x="11356" y="2955"/>
                      <a:pt x="11345" y="2925"/>
                      <a:pt x="11334" y="2895"/>
                    </a:cubicBezTo>
                    <a:cubicBezTo>
                      <a:pt x="11453" y="2836"/>
                      <a:pt x="11571" y="2778"/>
                      <a:pt x="11690" y="2718"/>
                    </a:cubicBezTo>
                    <a:close/>
                    <a:moveTo>
                      <a:pt x="12678" y="2138"/>
                    </a:moveTo>
                    <a:cubicBezTo>
                      <a:pt x="12756" y="2577"/>
                      <a:pt x="12800" y="2817"/>
                      <a:pt x="12860" y="3155"/>
                    </a:cubicBezTo>
                    <a:cubicBezTo>
                      <a:pt x="12454" y="3128"/>
                      <a:pt x="12078" y="3187"/>
                      <a:pt x="12081" y="2781"/>
                    </a:cubicBezTo>
                    <a:cubicBezTo>
                      <a:pt x="12081" y="2610"/>
                      <a:pt x="12381" y="2443"/>
                      <a:pt x="12678" y="2138"/>
                    </a:cubicBezTo>
                    <a:close/>
                    <a:moveTo>
                      <a:pt x="14019" y="1798"/>
                    </a:moveTo>
                    <a:cubicBezTo>
                      <a:pt x="14122" y="2408"/>
                      <a:pt x="14214" y="2947"/>
                      <a:pt x="14324" y="3598"/>
                    </a:cubicBezTo>
                    <a:cubicBezTo>
                      <a:pt x="13914" y="3478"/>
                      <a:pt x="13572" y="3380"/>
                      <a:pt x="13179" y="3264"/>
                    </a:cubicBezTo>
                    <a:cubicBezTo>
                      <a:pt x="13147" y="2835"/>
                      <a:pt x="13122" y="2495"/>
                      <a:pt x="13095" y="2118"/>
                    </a:cubicBezTo>
                    <a:cubicBezTo>
                      <a:pt x="13411" y="2009"/>
                      <a:pt x="13680" y="1915"/>
                      <a:pt x="14019" y="1798"/>
                    </a:cubicBezTo>
                    <a:close/>
                    <a:moveTo>
                      <a:pt x="15245" y="1394"/>
                    </a:moveTo>
                    <a:lnTo>
                      <a:pt x="15245" y="3958"/>
                    </a:lnTo>
                    <a:cubicBezTo>
                      <a:pt x="14866" y="3934"/>
                      <a:pt x="14673" y="3833"/>
                      <a:pt x="14631" y="3485"/>
                    </a:cubicBezTo>
                    <a:cubicBezTo>
                      <a:pt x="14561" y="2901"/>
                      <a:pt x="14449" y="2321"/>
                      <a:pt x="14346" y="1685"/>
                    </a:cubicBezTo>
                    <a:cubicBezTo>
                      <a:pt x="14651" y="1585"/>
                      <a:pt x="14920" y="1498"/>
                      <a:pt x="15245" y="1394"/>
                    </a:cubicBezTo>
                    <a:close/>
                    <a:moveTo>
                      <a:pt x="18036" y="4332"/>
                    </a:moveTo>
                    <a:cubicBezTo>
                      <a:pt x="18090" y="4623"/>
                      <a:pt x="18144" y="4913"/>
                      <a:pt x="18197" y="5204"/>
                    </a:cubicBezTo>
                    <a:cubicBezTo>
                      <a:pt x="17836" y="4972"/>
                      <a:pt x="17899" y="4653"/>
                      <a:pt x="18036" y="4332"/>
                    </a:cubicBezTo>
                    <a:close/>
                    <a:moveTo>
                      <a:pt x="15599" y="1701"/>
                    </a:moveTo>
                    <a:cubicBezTo>
                      <a:pt x="16352" y="1922"/>
                      <a:pt x="16345" y="1923"/>
                      <a:pt x="16406" y="2599"/>
                    </a:cubicBezTo>
                    <a:cubicBezTo>
                      <a:pt x="16450" y="3084"/>
                      <a:pt x="16509" y="3569"/>
                      <a:pt x="16580" y="4049"/>
                    </a:cubicBezTo>
                    <a:cubicBezTo>
                      <a:pt x="16607" y="4223"/>
                      <a:pt x="16687" y="4387"/>
                      <a:pt x="16743" y="4555"/>
                    </a:cubicBezTo>
                    <a:cubicBezTo>
                      <a:pt x="16795" y="4547"/>
                      <a:pt x="16847" y="4539"/>
                      <a:pt x="16899" y="4531"/>
                    </a:cubicBezTo>
                    <a:cubicBezTo>
                      <a:pt x="16853" y="3866"/>
                      <a:pt x="16807" y="3203"/>
                      <a:pt x="16752" y="2411"/>
                    </a:cubicBezTo>
                    <a:lnTo>
                      <a:pt x="16752" y="2411"/>
                    </a:lnTo>
                    <a:cubicBezTo>
                      <a:pt x="17248" y="2847"/>
                      <a:pt x="17543" y="3209"/>
                      <a:pt x="17523" y="3792"/>
                    </a:cubicBezTo>
                    <a:cubicBezTo>
                      <a:pt x="17507" y="4217"/>
                      <a:pt x="17596" y="4646"/>
                      <a:pt x="17656" y="5242"/>
                    </a:cubicBezTo>
                    <a:cubicBezTo>
                      <a:pt x="16920" y="4871"/>
                      <a:pt x="16273" y="4547"/>
                      <a:pt x="15599" y="4207"/>
                    </a:cubicBezTo>
                    <a:lnTo>
                      <a:pt x="15599" y="1701"/>
                    </a:lnTo>
                    <a:close/>
                    <a:moveTo>
                      <a:pt x="4637" y="6585"/>
                    </a:moveTo>
                    <a:lnTo>
                      <a:pt x="4637" y="6585"/>
                    </a:lnTo>
                    <a:cubicBezTo>
                      <a:pt x="4629" y="6858"/>
                      <a:pt x="4436" y="6994"/>
                      <a:pt x="4054" y="6994"/>
                    </a:cubicBezTo>
                    <a:cubicBezTo>
                      <a:pt x="4039" y="6994"/>
                      <a:pt x="4024" y="6994"/>
                      <a:pt x="4008" y="6994"/>
                    </a:cubicBezTo>
                    <a:cubicBezTo>
                      <a:pt x="4316" y="6793"/>
                      <a:pt x="4461" y="6697"/>
                      <a:pt x="4637" y="6585"/>
                    </a:cubicBezTo>
                    <a:close/>
                    <a:moveTo>
                      <a:pt x="5731" y="5874"/>
                    </a:moveTo>
                    <a:cubicBezTo>
                      <a:pt x="5817" y="6256"/>
                      <a:pt x="5899" y="6632"/>
                      <a:pt x="5997" y="7070"/>
                    </a:cubicBezTo>
                    <a:lnTo>
                      <a:pt x="5027" y="7070"/>
                    </a:lnTo>
                    <a:cubicBezTo>
                      <a:pt x="4973" y="6829"/>
                      <a:pt x="4923" y="6597"/>
                      <a:pt x="4870" y="6365"/>
                    </a:cubicBezTo>
                    <a:cubicBezTo>
                      <a:pt x="4926" y="6341"/>
                      <a:pt x="4981" y="6319"/>
                      <a:pt x="5036" y="6296"/>
                    </a:cubicBezTo>
                    <a:cubicBezTo>
                      <a:pt x="5142" y="6477"/>
                      <a:pt x="5248" y="6659"/>
                      <a:pt x="5360" y="6852"/>
                    </a:cubicBezTo>
                    <a:cubicBezTo>
                      <a:pt x="5633" y="6558"/>
                      <a:pt x="5057" y="6052"/>
                      <a:pt x="5731" y="5874"/>
                    </a:cubicBezTo>
                    <a:close/>
                    <a:moveTo>
                      <a:pt x="7011" y="5167"/>
                    </a:moveTo>
                    <a:cubicBezTo>
                      <a:pt x="7133" y="5167"/>
                      <a:pt x="7224" y="5223"/>
                      <a:pt x="7257" y="5403"/>
                    </a:cubicBezTo>
                    <a:cubicBezTo>
                      <a:pt x="7373" y="6033"/>
                      <a:pt x="7459" y="6668"/>
                      <a:pt x="7570" y="7370"/>
                    </a:cubicBezTo>
                    <a:cubicBezTo>
                      <a:pt x="7137" y="7297"/>
                      <a:pt x="6725" y="7226"/>
                      <a:pt x="6313" y="7156"/>
                    </a:cubicBezTo>
                    <a:cubicBezTo>
                      <a:pt x="6027" y="6111"/>
                      <a:pt x="6025" y="5800"/>
                      <a:pt x="6360" y="5411"/>
                    </a:cubicBezTo>
                    <a:cubicBezTo>
                      <a:pt x="6485" y="5980"/>
                      <a:pt x="6599" y="6506"/>
                      <a:pt x="6714" y="7032"/>
                    </a:cubicBezTo>
                    <a:cubicBezTo>
                      <a:pt x="6785" y="7021"/>
                      <a:pt x="6856" y="7009"/>
                      <a:pt x="6927" y="7000"/>
                    </a:cubicBezTo>
                    <a:cubicBezTo>
                      <a:pt x="6864" y="6416"/>
                      <a:pt x="6801" y="5831"/>
                      <a:pt x="6736" y="5221"/>
                    </a:cubicBezTo>
                    <a:cubicBezTo>
                      <a:pt x="6836" y="5191"/>
                      <a:pt x="6931" y="5167"/>
                      <a:pt x="7011" y="5167"/>
                    </a:cubicBezTo>
                    <a:close/>
                    <a:moveTo>
                      <a:pt x="7461" y="5311"/>
                    </a:moveTo>
                    <a:lnTo>
                      <a:pt x="7461" y="5311"/>
                    </a:lnTo>
                    <a:cubicBezTo>
                      <a:pt x="8017" y="5332"/>
                      <a:pt x="8244" y="5552"/>
                      <a:pt x="8282" y="6055"/>
                    </a:cubicBezTo>
                    <a:cubicBezTo>
                      <a:pt x="8322" y="6561"/>
                      <a:pt x="8466" y="7057"/>
                      <a:pt x="8570" y="7584"/>
                    </a:cubicBezTo>
                    <a:cubicBezTo>
                      <a:pt x="8489" y="7600"/>
                      <a:pt x="8414" y="7608"/>
                      <a:pt x="8346" y="7608"/>
                    </a:cubicBezTo>
                    <a:cubicBezTo>
                      <a:pt x="8026" y="7608"/>
                      <a:pt x="7844" y="7435"/>
                      <a:pt x="7780" y="7063"/>
                    </a:cubicBezTo>
                    <a:cubicBezTo>
                      <a:pt x="7684" y="6487"/>
                      <a:pt x="7572" y="5912"/>
                      <a:pt x="7461" y="5311"/>
                    </a:cubicBezTo>
                    <a:close/>
                    <a:moveTo>
                      <a:pt x="8513" y="5768"/>
                    </a:moveTo>
                    <a:cubicBezTo>
                      <a:pt x="9649" y="6237"/>
                      <a:pt x="9546" y="7204"/>
                      <a:pt x="9718" y="8069"/>
                    </a:cubicBezTo>
                    <a:cubicBezTo>
                      <a:pt x="9085" y="8043"/>
                      <a:pt x="8812" y="7736"/>
                      <a:pt x="8755" y="7171"/>
                    </a:cubicBezTo>
                    <a:cubicBezTo>
                      <a:pt x="8709" y="6724"/>
                      <a:pt x="8605" y="6284"/>
                      <a:pt x="8513" y="5768"/>
                    </a:cubicBezTo>
                    <a:close/>
                    <a:moveTo>
                      <a:pt x="9963" y="7438"/>
                    </a:moveTo>
                    <a:lnTo>
                      <a:pt x="9963" y="7438"/>
                    </a:lnTo>
                    <a:cubicBezTo>
                      <a:pt x="10374" y="7649"/>
                      <a:pt x="10386" y="8022"/>
                      <a:pt x="10476" y="8491"/>
                    </a:cubicBezTo>
                    <a:cubicBezTo>
                      <a:pt x="9857" y="8234"/>
                      <a:pt x="10176" y="7728"/>
                      <a:pt x="9963" y="7438"/>
                    </a:cubicBezTo>
                    <a:close/>
                    <a:moveTo>
                      <a:pt x="22879" y="481"/>
                    </a:moveTo>
                    <a:cubicBezTo>
                      <a:pt x="23563" y="532"/>
                      <a:pt x="24176" y="552"/>
                      <a:pt x="24780" y="631"/>
                    </a:cubicBezTo>
                    <a:cubicBezTo>
                      <a:pt x="25290" y="697"/>
                      <a:pt x="25666" y="998"/>
                      <a:pt x="25928" y="1449"/>
                    </a:cubicBezTo>
                    <a:cubicBezTo>
                      <a:pt x="26132" y="1800"/>
                      <a:pt x="26373" y="2129"/>
                      <a:pt x="26577" y="2479"/>
                    </a:cubicBezTo>
                    <a:cubicBezTo>
                      <a:pt x="27151" y="3470"/>
                      <a:pt x="27192" y="4515"/>
                      <a:pt x="26089" y="5256"/>
                    </a:cubicBezTo>
                    <a:cubicBezTo>
                      <a:pt x="25865" y="5406"/>
                      <a:pt x="25664" y="5594"/>
                      <a:pt x="25432" y="5732"/>
                    </a:cubicBezTo>
                    <a:cubicBezTo>
                      <a:pt x="19556" y="9210"/>
                      <a:pt x="13490" y="12347"/>
                      <a:pt x="7508" y="15636"/>
                    </a:cubicBezTo>
                    <a:cubicBezTo>
                      <a:pt x="7207" y="15800"/>
                      <a:pt x="6889" y="15937"/>
                      <a:pt x="6551" y="16103"/>
                    </a:cubicBezTo>
                    <a:cubicBezTo>
                      <a:pt x="6685" y="13794"/>
                      <a:pt x="5580" y="11903"/>
                      <a:pt x="3477" y="10905"/>
                    </a:cubicBezTo>
                    <a:cubicBezTo>
                      <a:pt x="2632" y="10504"/>
                      <a:pt x="1729" y="10226"/>
                      <a:pt x="786" y="9867"/>
                    </a:cubicBezTo>
                    <a:cubicBezTo>
                      <a:pt x="1593" y="9036"/>
                      <a:pt x="2430" y="8240"/>
                      <a:pt x="3354" y="7542"/>
                    </a:cubicBezTo>
                    <a:cubicBezTo>
                      <a:pt x="3487" y="7442"/>
                      <a:pt x="3709" y="7431"/>
                      <a:pt x="3890" y="7430"/>
                    </a:cubicBezTo>
                    <a:cubicBezTo>
                      <a:pt x="3947" y="7429"/>
                      <a:pt x="4004" y="7429"/>
                      <a:pt x="4062" y="7429"/>
                    </a:cubicBezTo>
                    <a:cubicBezTo>
                      <a:pt x="6057" y="7429"/>
                      <a:pt x="7990" y="7728"/>
                      <a:pt x="9800" y="8641"/>
                    </a:cubicBezTo>
                    <a:cubicBezTo>
                      <a:pt x="10070" y="8777"/>
                      <a:pt x="10385" y="8824"/>
                      <a:pt x="10742" y="8932"/>
                    </a:cubicBezTo>
                    <a:cubicBezTo>
                      <a:pt x="11021" y="7742"/>
                      <a:pt x="10352" y="7033"/>
                      <a:pt x="9800" y="6283"/>
                    </a:cubicBezTo>
                    <a:cubicBezTo>
                      <a:pt x="9232" y="5507"/>
                      <a:pt x="8390" y="5130"/>
                      <a:pt x="7365" y="4730"/>
                    </a:cubicBezTo>
                    <a:cubicBezTo>
                      <a:pt x="8423" y="4196"/>
                      <a:pt x="9304" y="3662"/>
                      <a:pt x="10252" y="3312"/>
                    </a:cubicBezTo>
                    <a:cubicBezTo>
                      <a:pt x="10374" y="3267"/>
                      <a:pt x="10507" y="3250"/>
                      <a:pt x="10646" y="3250"/>
                    </a:cubicBezTo>
                    <a:cubicBezTo>
                      <a:pt x="10997" y="3250"/>
                      <a:pt x="11389" y="3358"/>
                      <a:pt x="11746" y="3399"/>
                    </a:cubicBezTo>
                    <a:cubicBezTo>
                      <a:pt x="13337" y="3580"/>
                      <a:pt x="14760" y="4236"/>
                      <a:pt x="16165" y="4950"/>
                    </a:cubicBezTo>
                    <a:cubicBezTo>
                      <a:pt x="16648" y="5195"/>
                      <a:pt x="17133" y="5444"/>
                      <a:pt x="17640" y="5623"/>
                    </a:cubicBezTo>
                    <a:cubicBezTo>
                      <a:pt x="17838" y="5692"/>
                      <a:pt x="18000" y="5728"/>
                      <a:pt x="18130" y="5728"/>
                    </a:cubicBezTo>
                    <a:cubicBezTo>
                      <a:pt x="18474" y="5728"/>
                      <a:pt x="18588" y="5472"/>
                      <a:pt x="18537" y="4905"/>
                    </a:cubicBezTo>
                    <a:cubicBezTo>
                      <a:pt x="18417" y="3552"/>
                      <a:pt x="17660" y="2549"/>
                      <a:pt x="16656" y="1705"/>
                    </a:cubicBezTo>
                    <a:cubicBezTo>
                      <a:pt x="16476" y="1554"/>
                      <a:pt x="16278" y="1424"/>
                      <a:pt x="15954" y="1184"/>
                    </a:cubicBezTo>
                    <a:cubicBezTo>
                      <a:pt x="16858" y="1007"/>
                      <a:pt x="17635" y="917"/>
                      <a:pt x="18374" y="697"/>
                    </a:cubicBezTo>
                    <a:cubicBezTo>
                      <a:pt x="18585" y="635"/>
                      <a:pt x="18780" y="606"/>
                      <a:pt x="18963" y="606"/>
                    </a:cubicBezTo>
                    <a:cubicBezTo>
                      <a:pt x="19701" y="606"/>
                      <a:pt x="20231" y="1073"/>
                      <a:pt x="20756" y="1617"/>
                    </a:cubicBezTo>
                    <a:cubicBezTo>
                      <a:pt x="21353" y="2234"/>
                      <a:pt x="21968" y="2836"/>
                      <a:pt x="22589" y="3430"/>
                    </a:cubicBezTo>
                    <a:cubicBezTo>
                      <a:pt x="22715" y="3550"/>
                      <a:pt x="22903" y="3604"/>
                      <a:pt x="23146" y="3733"/>
                    </a:cubicBezTo>
                    <a:cubicBezTo>
                      <a:pt x="23600" y="2593"/>
                      <a:pt x="23345" y="1580"/>
                      <a:pt x="22879" y="481"/>
                    </a:cubicBezTo>
                    <a:close/>
                    <a:moveTo>
                      <a:pt x="563" y="10364"/>
                    </a:moveTo>
                    <a:cubicBezTo>
                      <a:pt x="566" y="10364"/>
                      <a:pt x="569" y="10364"/>
                      <a:pt x="572" y="10365"/>
                    </a:cubicBezTo>
                    <a:cubicBezTo>
                      <a:pt x="2691" y="10759"/>
                      <a:pt x="4534" y="11584"/>
                      <a:pt x="5704" y="13536"/>
                    </a:cubicBezTo>
                    <a:cubicBezTo>
                      <a:pt x="6276" y="14490"/>
                      <a:pt x="6205" y="15474"/>
                      <a:pt x="6063" y="16555"/>
                    </a:cubicBezTo>
                    <a:cubicBezTo>
                      <a:pt x="3212" y="15955"/>
                      <a:pt x="553" y="12279"/>
                      <a:pt x="430" y="10428"/>
                    </a:cubicBezTo>
                    <a:cubicBezTo>
                      <a:pt x="474" y="10407"/>
                      <a:pt x="522" y="10364"/>
                      <a:pt x="563" y="10364"/>
                    </a:cubicBezTo>
                    <a:close/>
                    <a:moveTo>
                      <a:pt x="21571" y="0"/>
                    </a:moveTo>
                    <a:cubicBezTo>
                      <a:pt x="19650" y="0"/>
                      <a:pt x="17651" y="313"/>
                      <a:pt x="15511" y="927"/>
                    </a:cubicBezTo>
                    <a:cubicBezTo>
                      <a:pt x="9868" y="2544"/>
                      <a:pt x="4858" y="5289"/>
                      <a:pt x="678" y="9480"/>
                    </a:cubicBezTo>
                    <a:cubicBezTo>
                      <a:pt x="76" y="10083"/>
                      <a:pt x="1" y="10644"/>
                      <a:pt x="277" y="11368"/>
                    </a:cubicBezTo>
                    <a:cubicBezTo>
                      <a:pt x="757" y="12622"/>
                      <a:pt x="1413" y="13778"/>
                      <a:pt x="2343" y="14742"/>
                    </a:cubicBezTo>
                    <a:cubicBezTo>
                      <a:pt x="3210" y="15640"/>
                      <a:pt x="4172" y="16441"/>
                      <a:pt x="5422" y="16787"/>
                    </a:cubicBezTo>
                    <a:cubicBezTo>
                      <a:pt x="5557" y="16824"/>
                      <a:pt x="5683" y="16850"/>
                      <a:pt x="5812" y="16850"/>
                    </a:cubicBezTo>
                    <a:cubicBezTo>
                      <a:pt x="5957" y="16850"/>
                      <a:pt x="6104" y="16817"/>
                      <a:pt x="6267" y="16729"/>
                    </a:cubicBezTo>
                    <a:cubicBezTo>
                      <a:pt x="9172" y="15155"/>
                      <a:pt x="12110" y="13642"/>
                      <a:pt x="15000" y="12044"/>
                    </a:cubicBezTo>
                    <a:cubicBezTo>
                      <a:pt x="18414" y="10158"/>
                      <a:pt x="21794" y="8210"/>
                      <a:pt x="25181" y="6277"/>
                    </a:cubicBezTo>
                    <a:cubicBezTo>
                      <a:pt x="25648" y="6010"/>
                      <a:pt x="26087" y="5684"/>
                      <a:pt x="26512" y="5349"/>
                    </a:cubicBezTo>
                    <a:cubicBezTo>
                      <a:pt x="27272" y="4754"/>
                      <a:pt x="27583" y="3929"/>
                      <a:pt x="27211" y="3043"/>
                    </a:cubicBezTo>
                    <a:cubicBezTo>
                      <a:pt x="26879" y="2258"/>
                      <a:pt x="26408" y="1508"/>
                      <a:pt x="25876" y="840"/>
                    </a:cubicBezTo>
                    <a:cubicBezTo>
                      <a:pt x="25623" y="521"/>
                      <a:pt x="25103" y="320"/>
                      <a:pt x="24677" y="254"/>
                    </a:cubicBezTo>
                    <a:cubicBezTo>
                      <a:pt x="23743" y="107"/>
                      <a:pt x="22792" y="78"/>
                      <a:pt x="21848" y="2"/>
                    </a:cubicBezTo>
                    <a:cubicBezTo>
                      <a:pt x="21756" y="1"/>
                      <a:pt x="21663" y="0"/>
                      <a:pt x="215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5"/>
              <p:cNvSpPr/>
              <p:nvPr/>
            </p:nvSpPr>
            <p:spPr>
              <a:xfrm>
                <a:off x="8635200" y="4307750"/>
                <a:ext cx="23475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939" h="1295" extrusionOk="0">
                    <a:moveTo>
                      <a:pt x="195" y="1"/>
                    </a:moveTo>
                    <a:cubicBezTo>
                      <a:pt x="136" y="391"/>
                      <a:pt x="78" y="781"/>
                      <a:pt x="0" y="1295"/>
                    </a:cubicBezTo>
                    <a:cubicBezTo>
                      <a:pt x="771" y="685"/>
                      <a:pt x="939" y="405"/>
                      <a:pt x="694" y="175"/>
                    </a:cubicBezTo>
                    <a:lnTo>
                      <a:pt x="694" y="175"/>
                    </a:lnTo>
                    <a:cubicBezTo>
                      <a:pt x="631" y="241"/>
                      <a:pt x="567" y="307"/>
                      <a:pt x="507" y="371"/>
                    </a:cubicBezTo>
                    <a:cubicBezTo>
                      <a:pt x="468" y="260"/>
                      <a:pt x="424" y="142"/>
                      <a:pt x="381" y="21"/>
                    </a:cubicBezTo>
                    <a:cubicBezTo>
                      <a:pt x="319" y="15"/>
                      <a:pt x="256" y="7"/>
                      <a:pt x="1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5"/>
              <p:cNvSpPr/>
              <p:nvPr/>
            </p:nvSpPr>
            <p:spPr>
              <a:xfrm>
                <a:off x="8613275" y="4215125"/>
                <a:ext cx="20675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827" h="756" extrusionOk="0">
                    <a:moveTo>
                      <a:pt x="516" y="0"/>
                    </a:moveTo>
                    <a:cubicBezTo>
                      <a:pt x="301" y="155"/>
                      <a:pt x="151" y="262"/>
                      <a:pt x="1" y="370"/>
                    </a:cubicBezTo>
                    <a:cubicBezTo>
                      <a:pt x="156" y="627"/>
                      <a:pt x="351" y="756"/>
                      <a:pt x="587" y="756"/>
                    </a:cubicBezTo>
                    <a:cubicBezTo>
                      <a:pt x="663" y="756"/>
                      <a:pt x="743" y="742"/>
                      <a:pt x="827" y="716"/>
                    </a:cubicBezTo>
                    <a:cubicBezTo>
                      <a:pt x="705" y="436"/>
                      <a:pt x="607" y="210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5"/>
              <p:cNvSpPr/>
              <p:nvPr/>
            </p:nvSpPr>
            <p:spPr>
              <a:xfrm>
                <a:off x="8891600" y="4189575"/>
                <a:ext cx="12275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996" extrusionOk="0">
                    <a:moveTo>
                      <a:pt x="285" y="0"/>
                    </a:moveTo>
                    <a:cubicBezTo>
                      <a:pt x="177" y="311"/>
                      <a:pt x="1" y="608"/>
                      <a:pt x="222" y="995"/>
                    </a:cubicBezTo>
                    <a:lnTo>
                      <a:pt x="490" y="56"/>
                    </a:lnTo>
                    <a:cubicBezTo>
                      <a:pt x="422" y="38"/>
                      <a:pt x="353" y="19"/>
                      <a:pt x="2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5"/>
              <p:cNvSpPr/>
              <p:nvPr/>
            </p:nvSpPr>
            <p:spPr>
              <a:xfrm>
                <a:off x="8548325" y="4369475"/>
                <a:ext cx="14700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987" extrusionOk="0">
                    <a:moveTo>
                      <a:pt x="376" y="1"/>
                    </a:moveTo>
                    <a:cubicBezTo>
                      <a:pt x="291" y="325"/>
                      <a:pt x="0" y="563"/>
                      <a:pt x="134" y="986"/>
                    </a:cubicBezTo>
                    <a:cubicBezTo>
                      <a:pt x="286" y="696"/>
                      <a:pt x="436" y="405"/>
                      <a:pt x="588" y="115"/>
                    </a:cubicBezTo>
                    <a:cubicBezTo>
                      <a:pt x="517" y="77"/>
                      <a:pt x="446" y="39"/>
                      <a:pt x="3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5"/>
              <p:cNvSpPr/>
              <p:nvPr/>
            </p:nvSpPr>
            <p:spPr>
              <a:xfrm>
                <a:off x="8530575" y="4367125"/>
                <a:ext cx="9625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31" extrusionOk="0">
                    <a:moveTo>
                      <a:pt x="304" y="0"/>
                    </a:moveTo>
                    <a:lnTo>
                      <a:pt x="304" y="0"/>
                    </a:lnTo>
                    <a:cubicBezTo>
                      <a:pt x="203" y="276"/>
                      <a:pt x="102" y="554"/>
                      <a:pt x="1" y="831"/>
                    </a:cubicBezTo>
                    <a:cubicBezTo>
                      <a:pt x="284" y="545"/>
                      <a:pt x="385" y="269"/>
                      <a:pt x="3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5"/>
              <p:cNvSpPr/>
              <p:nvPr/>
            </p:nvSpPr>
            <p:spPr>
              <a:xfrm>
                <a:off x="8873050" y="4194700"/>
                <a:ext cx="992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701" extrusionOk="0">
                    <a:moveTo>
                      <a:pt x="100" y="1"/>
                    </a:moveTo>
                    <a:lnTo>
                      <a:pt x="100" y="1"/>
                    </a:lnTo>
                    <a:cubicBezTo>
                      <a:pt x="66" y="233"/>
                      <a:pt x="33" y="467"/>
                      <a:pt x="0" y="700"/>
                    </a:cubicBezTo>
                    <a:cubicBezTo>
                      <a:pt x="295" y="508"/>
                      <a:pt x="397" y="287"/>
                      <a:pt x="1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5"/>
              <p:cNvSpPr/>
              <p:nvPr/>
            </p:nvSpPr>
            <p:spPr>
              <a:xfrm>
                <a:off x="8737000" y="4256950"/>
                <a:ext cx="6500" cy="176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705" extrusionOk="0">
                    <a:moveTo>
                      <a:pt x="259" y="0"/>
                    </a:moveTo>
                    <a:cubicBezTo>
                      <a:pt x="113" y="239"/>
                      <a:pt x="35" y="314"/>
                      <a:pt x="18" y="404"/>
                    </a:cubicBezTo>
                    <a:cubicBezTo>
                      <a:pt x="0" y="498"/>
                      <a:pt x="38" y="603"/>
                      <a:pt x="51" y="705"/>
                    </a:cubicBezTo>
                    <a:cubicBezTo>
                      <a:pt x="94" y="701"/>
                      <a:pt x="135" y="698"/>
                      <a:pt x="176" y="695"/>
                    </a:cubicBezTo>
                    <a:cubicBezTo>
                      <a:pt x="196" y="524"/>
                      <a:pt x="217" y="352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5"/>
              <p:cNvSpPr/>
              <p:nvPr/>
            </p:nvSpPr>
            <p:spPr>
              <a:xfrm>
                <a:off x="8751450" y="4254375"/>
                <a:ext cx="71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571" extrusionOk="0">
                    <a:moveTo>
                      <a:pt x="151" y="0"/>
                    </a:moveTo>
                    <a:cubicBezTo>
                      <a:pt x="102" y="169"/>
                      <a:pt x="51" y="340"/>
                      <a:pt x="1" y="509"/>
                    </a:cubicBezTo>
                    <a:cubicBezTo>
                      <a:pt x="40" y="530"/>
                      <a:pt x="78" y="550"/>
                      <a:pt x="116" y="571"/>
                    </a:cubicBezTo>
                    <a:cubicBezTo>
                      <a:pt x="166" y="479"/>
                      <a:pt x="234" y="392"/>
                      <a:pt x="261" y="294"/>
                    </a:cubicBezTo>
                    <a:cubicBezTo>
                      <a:pt x="285" y="206"/>
                      <a:pt x="266" y="105"/>
                      <a:pt x="266" y="10"/>
                    </a:cubicBez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5"/>
              <p:cNvSpPr/>
              <p:nvPr/>
            </p:nvSpPr>
            <p:spPr>
              <a:xfrm>
                <a:off x="8412050" y="4410125"/>
                <a:ext cx="124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496" h="378" extrusionOk="0">
                    <a:moveTo>
                      <a:pt x="186" y="0"/>
                    </a:moveTo>
                    <a:cubicBezTo>
                      <a:pt x="179" y="0"/>
                      <a:pt x="172" y="1"/>
                      <a:pt x="166" y="3"/>
                    </a:cubicBezTo>
                    <a:cubicBezTo>
                      <a:pt x="93" y="27"/>
                      <a:pt x="0" y="142"/>
                      <a:pt x="6" y="209"/>
                    </a:cubicBezTo>
                    <a:cubicBezTo>
                      <a:pt x="13" y="273"/>
                      <a:pt x="130" y="370"/>
                      <a:pt x="205" y="376"/>
                    </a:cubicBezTo>
                    <a:cubicBezTo>
                      <a:pt x="211" y="377"/>
                      <a:pt x="217" y="377"/>
                      <a:pt x="223" y="377"/>
                    </a:cubicBezTo>
                    <a:cubicBezTo>
                      <a:pt x="311" y="377"/>
                      <a:pt x="404" y="314"/>
                      <a:pt x="496" y="281"/>
                    </a:cubicBezTo>
                    <a:lnTo>
                      <a:pt x="396" y="106"/>
                    </a:lnTo>
                    <a:cubicBezTo>
                      <a:pt x="327" y="72"/>
                      <a:pt x="245" y="0"/>
                      <a:pt x="1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5"/>
              <p:cNvSpPr/>
              <p:nvPr/>
            </p:nvSpPr>
            <p:spPr>
              <a:xfrm>
                <a:off x="8448675" y="4414775"/>
                <a:ext cx="7850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12" extrusionOk="0">
                    <a:moveTo>
                      <a:pt x="197" y="1"/>
                    </a:moveTo>
                    <a:cubicBezTo>
                      <a:pt x="104" y="83"/>
                      <a:pt x="1" y="143"/>
                      <a:pt x="10" y="173"/>
                    </a:cubicBezTo>
                    <a:cubicBezTo>
                      <a:pt x="32" y="260"/>
                      <a:pt x="102" y="332"/>
                      <a:pt x="153" y="411"/>
                    </a:cubicBezTo>
                    <a:cubicBezTo>
                      <a:pt x="208" y="370"/>
                      <a:pt x="314" y="326"/>
                      <a:pt x="310" y="291"/>
                    </a:cubicBezTo>
                    <a:cubicBezTo>
                      <a:pt x="304" y="203"/>
                      <a:pt x="247" y="11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8" name="Google Shape;628;p25"/>
            <p:cNvSpPr/>
            <p:nvPr/>
          </p:nvSpPr>
          <p:spPr>
            <a:xfrm>
              <a:off x="7979975" y="46375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5"/>
            <p:cNvSpPr/>
            <p:nvPr/>
          </p:nvSpPr>
          <p:spPr>
            <a:xfrm>
              <a:off x="8519838" y="40128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5"/>
            <p:cNvSpPr/>
            <p:nvPr/>
          </p:nvSpPr>
          <p:spPr>
            <a:xfrm>
              <a:off x="8243575" y="37921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8979588" y="4148163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8205000" y="47661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7629450" y="506526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0" y="0"/>
                    <a:pt x="0" y="965"/>
                    <a:pt x="622" y="965"/>
                  </a:cubicBezTo>
                  <a:cubicBezTo>
                    <a:pt x="1243" y="965"/>
                    <a:pt x="1243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26"/>
          <p:cNvSpPr txBox="1">
            <a:spLocks noGrp="1"/>
          </p:cNvSpPr>
          <p:nvPr>
            <p:ph type="subTitle" idx="1"/>
          </p:nvPr>
        </p:nvSpPr>
        <p:spPr>
          <a:xfrm>
            <a:off x="720000" y="2760013"/>
            <a:ext cx="1842900" cy="9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26"/>
          <p:cNvSpPr txBox="1">
            <a:spLocks noGrp="1"/>
          </p:cNvSpPr>
          <p:nvPr>
            <p:ph type="subTitle" idx="2"/>
          </p:nvPr>
        </p:nvSpPr>
        <p:spPr>
          <a:xfrm>
            <a:off x="2675959" y="2760013"/>
            <a:ext cx="1842900" cy="9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26"/>
          <p:cNvSpPr txBox="1">
            <a:spLocks noGrp="1"/>
          </p:cNvSpPr>
          <p:nvPr>
            <p:ph type="subTitle" idx="3"/>
          </p:nvPr>
        </p:nvSpPr>
        <p:spPr>
          <a:xfrm>
            <a:off x="720000" y="2489913"/>
            <a:ext cx="184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8" name="Google Shape;638;p26"/>
          <p:cNvSpPr txBox="1">
            <a:spLocks noGrp="1"/>
          </p:cNvSpPr>
          <p:nvPr>
            <p:ph type="subTitle" idx="4"/>
          </p:nvPr>
        </p:nvSpPr>
        <p:spPr>
          <a:xfrm>
            <a:off x="2675959" y="2489913"/>
            <a:ext cx="184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9" name="Google Shape;639;p2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40" name="Google Shape;640;p26"/>
          <p:cNvSpPr txBox="1">
            <a:spLocks noGrp="1"/>
          </p:cNvSpPr>
          <p:nvPr>
            <p:ph type="subTitle" idx="5"/>
          </p:nvPr>
        </p:nvSpPr>
        <p:spPr>
          <a:xfrm>
            <a:off x="4631917" y="2760013"/>
            <a:ext cx="1842900" cy="9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p26"/>
          <p:cNvSpPr txBox="1">
            <a:spLocks noGrp="1"/>
          </p:cNvSpPr>
          <p:nvPr>
            <p:ph type="subTitle" idx="6"/>
          </p:nvPr>
        </p:nvSpPr>
        <p:spPr>
          <a:xfrm>
            <a:off x="4631917" y="2489913"/>
            <a:ext cx="184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2" name="Google Shape;642;p26"/>
          <p:cNvSpPr txBox="1">
            <a:spLocks noGrp="1"/>
          </p:cNvSpPr>
          <p:nvPr>
            <p:ph type="subTitle" idx="7"/>
          </p:nvPr>
        </p:nvSpPr>
        <p:spPr>
          <a:xfrm>
            <a:off x="6587876" y="2760013"/>
            <a:ext cx="1842900" cy="9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3" name="Google Shape;643;p26"/>
          <p:cNvSpPr txBox="1">
            <a:spLocks noGrp="1"/>
          </p:cNvSpPr>
          <p:nvPr>
            <p:ph type="subTitle" idx="8"/>
          </p:nvPr>
        </p:nvSpPr>
        <p:spPr>
          <a:xfrm>
            <a:off x="6587876" y="2489913"/>
            <a:ext cx="184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644" name="Google Shape;644;p26"/>
          <p:cNvGrpSpPr/>
          <p:nvPr/>
        </p:nvGrpSpPr>
        <p:grpSpPr>
          <a:xfrm>
            <a:off x="-286787" y="3606925"/>
            <a:ext cx="3757263" cy="1819388"/>
            <a:chOff x="-286787" y="3606925"/>
            <a:chExt cx="3757263" cy="1819388"/>
          </a:xfrm>
        </p:grpSpPr>
        <p:sp>
          <p:nvSpPr>
            <p:cNvPr id="645" name="Google Shape;645;p26"/>
            <p:cNvSpPr/>
            <p:nvPr/>
          </p:nvSpPr>
          <p:spPr>
            <a:xfrm rot="5400000">
              <a:off x="2793650" y="4636238"/>
              <a:ext cx="446075" cy="907575"/>
            </a:xfrm>
            <a:custGeom>
              <a:avLst/>
              <a:gdLst/>
              <a:ahLst/>
              <a:cxnLst/>
              <a:rect l="l" t="t" r="r" b="b"/>
              <a:pathLst>
                <a:path w="17843" h="36303" extrusionOk="0">
                  <a:moveTo>
                    <a:pt x="3068" y="6625"/>
                  </a:moveTo>
                  <a:lnTo>
                    <a:pt x="3068" y="6625"/>
                  </a:lnTo>
                  <a:cubicBezTo>
                    <a:pt x="3086" y="6635"/>
                    <a:pt x="3098" y="6655"/>
                    <a:pt x="3094" y="6655"/>
                  </a:cubicBezTo>
                  <a:cubicBezTo>
                    <a:pt x="3092" y="6655"/>
                    <a:pt x="3084" y="6648"/>
                    <a:pt x="3068" y="6625"/>
                  </a:cubicBezTo>
                  <a:close/>
                  <a:moveTo>
                    <a:pt x="4378" y="320"/>
                  </a:moveTo>
                  <a:lnTo>
                    <a:pt x="4378" y="320"/>
                  </a:lnTo>
                  <a:cubicBezTo>
                    <a:pt x="5060" y="974"/>
                    <a:pt x="4766" y="1887"/>
                    <a:pt x="5153" y="2612"/>
                  </a:cubicBezTo>
                  <a:cubicBezTo>
                    <a:pt x="5577" y="2340"/>
                    <a:pt x="5627" y="1668"/>
                    <a:pt x="6276" y="1668"/>
                  </a:cubicBezTo>
                  <a:cubicBezTo>
                    <a:pt x="6291" y="1668"/>
                    <a:pt x="6306" y="1668"/>
                    <a:pt x="6321" y="1669"/>
                  </a:cubicBezTo>
                  <a:cubicBezTo>
                    <a:pt x="6840" y="2375"/>
                    <a:pt x="6048" y="2834"/>
                    <a:pt x="5882" y="3480"/>
                  </a:cubicBezTo>
                  <a:cubicBezTo>
                    <a:pt x="6097" y="3452"/>
                    <a:pt x="6245" y="3419"/>
                    <a:pt x="6397" y="3412"/>
                  </a:cubicBezTo>
                  <a:cubicBezTo>
                    <a:pt x="6414" y="3412"/>
                    <a:pt x="6431" y="3411"/>
                    <a:pt x="6448" y="3411"/>
                  </a:cubicBezTo>
                  <a:cubicBezTo>
                    <a:pt x="7007" y="3411"/>
                    <a:pt x="7251" y="3789"/>
                    <a:pt x="6929" y="4276"/>
                  </a:cubicBezTo>
                  <a:cubicBezTo>
                    <a:pt x="6705" y="4618"/>
                    <a:pt x="6322" y="4858"/>
                    <a:pt x="6000" y="5131"/>
                  </a:cubicBezTo>
                  <a:cubicBezTo>
                    <a:pt x="5902" y="5213"/>
                    <a:pt x="5768" y="5253"/>
                    <a:pt x="5518" y="5466"/>
                  </a:cubicBezTo>
                  <a:cubicBezTo>
                    <a:pt x="5593" y="5472"/>
                    <a:pt x="5667" y="5475"/>
                    <a:pt x="5741" y="5482"/>
                  </a:cubicBezTo>
                  <a:cubicBezTo>
                    <a:pt x="5972" y="5504"/>
                    <a:pt x="6209" y="5578"/>
                    <a:pt x="6157" y="5847"/>
                  </a:cubicBezTo>
                  <a:cubicBezTo>
                    <a:pt x="6130" y="5984"/>
                    <a:pt x="5921" y="6175"/>
                    <a:pt x="5781" y="6188"/>
                  </a:cubicBezTo>
                  <a:cubicBezTo>
                    <a:pt x="5217" y="6240"/>
                    <a:pt x="5108" y="6603"/>
                    <a:pt x="5045" y="7064"/>
                  </a:cubicBezTo>
                  <a:cubicBezTo>
                    <a:pt x="4804" y="8864"/>
                    <a:pt x="4547" y="10660"/>
                    <a:pt x="4296" y="12456"/>
                  </a:cubicBezTo>
                  <a:cubicBezTo>
                    <a:pt x="4267" y="12648"/>
                    <a:pt x="4228" y="12839"/>
                    <a:pt x="4195" y="13030"/>
                  </a:cubicBezTo>
                  <a:cubicBezTo>
                    <a:pt x="4147" y="13024"/>
                    <a:pt x="4100" y="13016"/>
                    <a:pt x="4053" y="13008"/>
                  </a:cubicBezTo>
                  <a:cubicBezTo>
                    <a:pt x="4135" y="12046"/>
                    <a:pt x="4233" y="11084"/>
                    <a:pt x="4293" y="10121"/>
                  </a:cubicBezTo>
                  <a:lnTo>
                    <a:pt x="4293" y="10122"/>
                  </a:lnTo>
                  <a:cubicBezTo>
                    <a:pt x="4351" y="9157"/>
                    <a:pt x="4670" y="8205"/>
                    <a:pt x="4533" y="7172"/>
                  </a:cubicBezTo>
                  <a:lnTo>
                    <a:pt x="4533" y="7172"/>
                  </a:lnTo>
                  <a:cubicBezTo>
                    <a:pt x="4242" y="7319"/>
                    <a:pt x="3981" y="7392"/>
                    <a:pt x="3747" y="7392"/>
                  </a:cubicBezTo>
                  <a:cubicBezTo>
                    <a:pt x="3516" y="7392"/>
                    <a:pt x="3313" y="7320"/>
                    <a:pt x="3138" y="7175"/>
                  </a:cubicBezTo>
                  <a:cubicBezTo>
                    <a:pt x="3487" y="6970"/>
                    <a:pt x="3808" y="6782"/>
                    <a:pt x="4302" y="6489"/>
                  </a:cubicBezTo>
                  <a:cubicBezTo>
                    <a:pt x="3833" y="6437"/>
                    <a:pt x="3553" y="6434"/>
                    <a:pt x="3290" y="6368"/>
                  </a:cubicBezTo>
                  <a:cubicBezTo>
                    <a:pt x="3045" y="6306"/>
                    <a:pt x="2817" y="6178"/>
                    <a:pt x="2584" y="6080"/>
                  </a:cubicBezTo>
                  <a:cubicBezTo>
                    <a:pt x="2579" y="6020"/>
                    <a:pt x="2574" y="5960"/>
                    <a:pt x="2569" y="5902"/>
                  </a:cubicBezTo>
                  <a:cubicBezTo>
                    <a:pt x="2795" y="5798"/>
                    <a:pt x="3018" y="5682"/>
                    <a:pt x="3249" y="5591"/>
                  </a:cubicBezTo>
                  <a:cubicBezTo>
                    <a:pt x="3484" y="5497"/>
                    <a:pt x="3729" y="5426"/>
                    <a:pt x="4079" y="5308"/>
                  </a:cubicBezTo>
                  <a:cubicBezTo>
                    <a:pt x="3541" y="4941"/>
                    <a:pt x="2912" y="4888"/>
                    <a:pt x="2650" y="4269"/>
                  </a:cubicBezTo>
                  <a:cubicBezTo>
                    <a:pt x="3095" y="3864"/>
                    <a:pt x="3730" y="4128"/>
                    <a:pt x="4304" y="3836"/>
                  </a:cubicBezTo>
                  <a:cubicBezTo>
                    <a:pt x="3560" y="3393"/>
                    <a:pt x="2944" y="2943"/>
                    <a:pt x="2936" y="1940"/>
                  </a:cubicBezTo>
                  <a:lnTo>
                    <a:pt x="2936" y="1940"/>
                  </a:lnTo>
                  <a:cubicBezTo>
                    <a:pt x="3482" y="2090"/>
                    <a:pt x="3980" y="2228"/>
                    <a:pt x="4558" y="2387"/>
                  </a:cubicBezTo>
                  <a:cubicBezTo>
                    <a:pt x="4623" y="1697"/>
                    <a:pt x="4073" y="1073"/>
                    <a:pt x="4378" y="320"/>
                  </a:cubicBezTo>
                  <a:close/>
                  <a:moveTo>
                    <a:pt x="13528" y="1130"/>
                  </a:moveTo>
                  <a:cubicBezTo>
                    <a:pt x="14212" y="1136"/>
                    <a:pt x="14209" y="1964"/>
                    <a:pt x="14772" y="2193"/>
                  </a:cubicBezTo>
                  <a:cubicBezTo>
                    <a:pt x="14877" y="1866"/>
                    <a:pt x="14969" y="1577"/>
                    <a:pt x="15069" y="1269"/>
                  </a:cubicBezTo>
                  <a:cubicBezTo>
                    <a:pt x="15674" y="1441"/>
                    <a:pt x="15585" y="2075"/>
                    <a:pt x="15942" y="2411"/>
                  </a:cubicBezTo>
                  <a:cubicBezTo>
                    <a:pt x="16290" y="2077"/>
                    <a:pt x="16607" y="1665"/>
                    <a:pt x="17087" y="1665"/>
                  </a:cubicBezTo>
                  <a:cubicBezTo>
                    <a:pt x="17238" y="1665"/>
                    <a:pt x="17406" y="1706"/>
                    <a:pt x="17596" y="1803"/>
                  </a:cubicBezTo>
                  <a:cubicBezTo>
                    <a:pt x="17395" y="2534"/>
                    <a:pt x="16697" y="2577"/>
                    <a:pt x="16141" y="2888"/>
                  </a:cubicBezTo>
                  <a:cubicBezTo>
                    <a:pt x="16342" y="3063"/>
                    <a:pt x="16517" y="3177"/>
                    <a:pt x="16639" y="3332"/>
                  </a:cubicBezTo>
                  <a:cubicBezTo>
                    <a:pt x="16853" y="3604"/>
                    <a:pt x="16923" y="3924"/>
                    <a:pt x="16702" y="4221"/>
                  </a:cubicBezTo>
                  <a:cubicBezTo>
                    <a:pt x="16577" y="4387"/>
                    <a:pt x="16428" y="4452"/>
                    <a:pt x="16271" y="4452"/>
                  </a:cubicBezTo>
                  <a:cubicBezTo>
                    <a:pt x="16128" y="4452"/>
                    <a:pt x="15979" y="4398"/>
                    <a:pt x="15836" y="4318"/>
                  </a:cubicBezTo>
                  <a:cubicBezTo>
                    <a:pt x="15634" y="4204"/>
                    <a:pt x="15465" y="4035"/>
                    <a:pt x="15233" y="3850"/>
                  </a:cubicBezTo>
                  <a:cubicBezTo>
                    <a:pt x="15184" y="4141"/>
                    <a:pt x="15178" y="4403"/>
                    <a:pt x="15094" y="4633"/>
                  </a:cubicBezTo>
                  <a:cubicBezTo>
                    <a:pt x="15018" y="4839"/>
                    <a:pt x="14855" y="5011"/>
                    <a:pt x="14669" y="5291"/>
                  </a:cubicBezTo>
                  <a:cubicBezTo>
                    <a:pt x="14295" y="4878"/>
                    <a:pt x="14004" y="4559"/>
                    <a:pt x="13661" y="4183"/>
                  </a:cubicBezTo>
                  <a:lnTo>
                    <a:pt x="13661" y="4183"/>
                  </a:lnTo>
                  <a:cubicBezTo>
                    <a:pt x="13465" y="4736"/>
                    <a:pt x="13765" y="5349"/>
                    <a:pt x="13233" y="5742"/>
                  </a:cubicBezTo>
                  <a:cubicBezTo>
                    <a:pt x="13218" y="5743"/>
                    <a:pt x="13203" y="5744"/>
                    <a:pt x="13189" y="5744"/>
                  </a:cubicBezTo>
                  <a:cubicBezTo>
                    <a:pt x="12723" y="5744"/>
                    <a:pt x="12597" y="5237"/>
                    <a:pt x="12206" y="4953"/>
                  </a:cubicBezTo>
                  <a:lnTo>
                    <a:pt x="12206" y="4953"/>
                  </a:lnTo>
                  <a:cubicBezTo>
                    <a:pt x="12206" y="5377"/>
                    <a:pt x="12221" y="5709"/>
                    <a:pt x="12202" y="6039"/>
                  </a:cubicBezTo>
                  <a:cubicBezTo>
                    <a:pt x="12184" y="6336"/>
                    <a:pt x="12137" y="6646"/>
                    <a:pt x="11792" y="6752"/>
                  </a:cubicBezTo>
                  <a:cubicBezTo>
                    <a:pt x="11712" y="6776"/>
                    <a:pt x="11634" y="6788"/>
                    <a:pt x="11559" y="6788"/>
                  </a:cubicBezTo>
                  <a:cubicBezTo>
                    <a:pt x="11345" y="6788"/>
                    <a:pt x="11156" y="6691"/>
                    <a:pt x="10998" y="6507"/>
                  </a:cubicBezTo>
                  <a:cubicBezTo>
                    <a:pt x="10933" y="6429"/>
                    <a:pt x="10864" y="6357"/>
                    <a:pt x="10718" y="6197"/>
                  </a:cubicBezTo>
                  <a:lnTo>
                    <a:pt x="10718" y="6197"/>
                  </a:lnTo>
                  <a:cubicBezTo>
                    <a:pt x="10603" y="6695"/>
                    <a:pt x="11105" y="7164"/>
                    <a:pt x="10549" y="7521"/>
                  </a:cubicBezTo>
                  <a:cubicBezTo>
                    <a:pt x="10355" y="7390"/>
                    <a:pt x="10140" y="7244"/>
                    <a:pt x="9878" y="7068"/>
                  </a:cubicBezTo>
                  <a:cubicBezTo>
                    <a:pt x="7521" y="8527"/>
                    <a:pt x="6022" y="10720"/>
                    <a:pt x="4806" y="13326"/>
                  </a:cubicBezTo>
                  <a:cubicBezTo>
                    <a:pt x="4757" y="12438"/>
                    <a:pt x="5566" y="10633"/>
                    <a:pt x="6676" y="9331"/>
                  </a:cubicBezTo>
                  <a:cubicBezTo>
                    <a:pt x="7626" y="8221"/>
                    <a:pt x="8706" y="7224"/>
                    <a:pt x="9718" y="6186"/>
                  </a:cubicBezTo>
                  <a:cubicBezTo>
                    <a:pt x="9057" y="5799"/>
                    <a:pt x="9012" y="5736"/>
                    <a:pt x="8949" y="4910"/>
                  </a:cubicBezTo>
                  <a:lnTo>
                    <a:pt x="8949" y="4910"/>
                  </a:lnTo>
                  <a:cubicBezTo>
                    <a:pt x="9319" y="5090"/>
                    <a:pt x="9625" y="5238"/>
                    <a:pt x="10044" y="5441"/>
                  </a:cubicBezTo>
                  <a:cubicBezTo>
                    <a:pt x="9993" y="4831"/>
                    <a:pt x="9948" y="4278"/>
                    <a:pt x="9886" y="3525"/>
                  </a:cubicBezTo>
                  <a:lnTo>
                    <a:pt x="9886" y="3525"/>
                  </a:lnTo>
                  <a:cubicBezTo>
                    <a:pt x="10395" y="3949"/>
                    <a:pt x="10759" y="4256"/>
                    <a:pt x="11191" y="4614"/>
                  </a:cubicBezTo>
                  <a:cubicBezTo>
                    <a:pt x="11546" y="3766"/>
                    <a:pt x="11066" y="2916"/>
                    <a:pt x="11565" y="2098"/>
                  </a:cubicBezTo>
                  <a:cubicBezTo>
                    <a:pt x="12108" y="2515"/>
                    <a:pt x="12596" y="2891"/>
                    <a:pt x="13138" y="3308"/>
                  </a:cubicBezTo>
                  <a:cubicBezTo>
                    <a:pt x="13489" y="2553"/>
                    <a:pt x="13050" y="1765"/>
                    <a:pt x="13528" y="1130"/>
                  </a:cubicBezTo>
                  <a:close/>
                  <a:moveTo>
                    <a:pt x="3848" y="18738"/>
                  </a:moveTo>
                  <a:cubicBezTo>
                    <a:pt x="3711" y="18738"/>
                    <a:pt x="3620" y="18934"/>
                    <a:pt x="3767" y="19003"/>
                  </a:cubicBezTo>
                  <a:cubicBezTo>
                    <a:pt x="4531" y="19357"/>
                    <a:pt x="5319" y="19635"/>
                    <a:pt x="6138" y="19831"/>
                  </a:cubicBezTo>
                  <a:cubicBezTo>
                    <a:pt x="6151" y="19834"/>
                    <a:pt x="6164" y="19835"/>
                    <a:pt x="6176" y="19835"/>
                  </a:cubicBezTo>
                  <a:cubicBezTo>
                    <a:pt x="6329" y="19835"/>
                    <a:pt x="6383" y="19592"/>
                    <a:pt x="6215" y="19553"/>
                  </a:cubicBezTo>
                  <a:cubicBezTo>
                    <a:pt x="5420" y="19361"/>
                    <a:pt x="4654" y="19096"/>
                    <a:pt x="3914" y="18753"/>
                  </a:cubicBezTo>
                  <a:cubicBezTo>
                    <a:pt x="3891" y="18743"/>
                    <a:pt x="3869" y="18738"/>
                    <a:pt x="3848" y="18738"/>
                  </a:cubicBezTo>
                  <a:close/>
                  <a:moveTo>
                    <a:pt x="3343" y="13403"/>
                  </a:moveTo>
                  <a:cubicBezTo>
                    <a:pt x="3503" y="13403"/>
                    <a:pt x="3673" y="13424"/>
                    <a:pt x="3852" y="13468"/>
                  </a:cubicBezTo>
                  <a:cubicBezTo>
                    <a:pt x="4980" y="13741"/>
                    <a:pt x="6078" y="14049"/>
                    <a:pt x="6904" y="14931"/>
                  </a:cubicBezTo>
                  <a:cubicBezTo>
                    <a:pt x="7098" y="15139"/>
                    <a:pt x="7261" y="15376"/>
                    <a:pt x="7554" y="15749"/>
                  </a:cubicBezTo>
                  <a:cubicBezTo>
                    <a:pt x="6845" y="15552"/>
                    <a:pt x="6324" y="15406"/>
                    <a:pt x="5803" y="15261"/>
                  </a:cubicBezTo>
                  <a:cubicBezTo>
                    <a:pt x="5781" y="15305"/>
                    <a:pt x="5760" y="15349"/>
                    <a:pt x="5740" y="15395"/>
                  </a:cubicBezTo>
                  <a:cubicBezTo>
                    <a:pt x="5844" y="15479"/>
                    <a:pt x="5937" y="15585"/>
                    <a:pt x="6054" y="15643"/>
                  </a:cubicBezTo>
                  <a:cubicBezTo>
                    <a:pt x="6269" y="15751"/>
                    <a:pt x="6496" y="15834"/>
                    <a:pt x="6720" y="15921"/>
                  </a:cubicBezTo>
                  <a:cubicBezTo>
                    <a:pt x="7856" y="16360"/>
                    <a:pt x="7885" y="16404"/>
                    <a:pt x="7782" y="17769"/>
                  </a:cubicBezTo>
                  <a:cubicBezTo>
                    <a:pt x="7618" y="17796"/>
                    <a:pt x="7455" y="17806"/>
                    <a:pt x="7293" y="17806"/>
                  </a:cubicBezTo>
                  <a:cubicBezTo>
                    <a:pt x="6569" y="17806"/>
                    <a:pt x="5851" y="17593"/>
                    <a:pt x="5120" y="17593"/>
                  </a:cubicBezTo>
                  <a:cubicBezTo>
                    <a:pt x="5014" y="17593"/>
                    <a:pt x="4907" y="17598"/>
                    <a:pt x="4800" y="17608"/>
                  </a:cubicBezTo>
                  <a:cubicBezTo>
                    <a:pt x="5733" y="18028"/>
                    <a:pt x="6733" y="18104"/>
                    <a:pt x="7812" y="18139"/>
                  </a:cubicBezTo>
                  <a:cubicBezTo>
                    <a:pt x="7730" y="19461"/>
                    <a:pt x="7389" y="20706"/>
                    <a:pt x="6912" y="22028"/>
                  </a:cubicBezTo>
                  <a:cubicBezTo>
                    <a:pt x="6254" y="21849"/>
                    <a:pt x="5627" y="21679"/>
                    <a:pt x="4844" y="21467"/>
                  </a:cubicBezTo>
                  <a:lnTo>
                    <a:pt x="4844" y="21467"/>
                  </a:lnTo>
                  <a:cubicBezTo>
                    <a:pt x="5490" y="21980"/>
                    <a:pt x="6153" y="22066"/>
                    <a:pt x="6842" y="22314"/>
                  </a:cubicBezTo>
                  <a:cubicBezTo>
                    <a:pt x="6515" y="23261"/>
                    <a:pt x="6198" y="24185"/>
                    <a:pt x="5849" y="25195"/>
                  </a:cubicBezTo>
                  <a:cubicBezTo>
                    <a:pt x="5161" y="24914"/>
                    <a:pt x="4512" y="24650"/>
                    <a:pt x="3865" y="24385"/>
                  </a:cubicBezTo>
                  <a:lnTo>
                    <a:pt x="3865" y="24385"/>
                  </a:lnTo>
                  <a:cubicBezTo>
                    <a:pt x="4301" y="25010"/>
                    <a:pt x="5011" y="25133"/>
                    <a:pt x="5713" y="25460"/>
                  </a:cubicBezTo>
                  <a:cubicBezTo>
                    <a:pt x="5522" y="26073"/>
                    <a:pt x="5324" y="26686"/>
                    <a:pt x="5117" y="27300"/>
                  </a:cubicBezTo>
                  <a:cubicBezTo>
                    <a:pt x="4966" y="27210"/>
                    <a:pt x="4815" y="27119"/>
                    <a:pt x="4664" y="27029"/>
                  </a:cubicBezTo>
                  <a:cubicBezTo>
                    <a:pt x="4639" y="27014"/>
                    <a:pt x="4614" y="27007"/>
                    <a:pt x="4591" y="27007"/>
                  </a:cubicBezTo>
                  <a:cubicBezTo>
                    <a:pt x="4466" y="27007"/>
                    <a:pt x="4384" y="27197"/>
                    <a:pt x="4519" y="27278"/>
                  </a:cubicBezTo>
                  <a:cubicBezTo>
                    <a:pt x="4673" y="27371"/>
                    <a:pt x="4828" y="27465"/>
                    <a:pt x="4983" y="27558"/>
                  </a:cubicBezTo>
                  <a:cubicBezTo>
                    <a:pt x="4997" y="27566"/>
                    <a:pt x="5011" y="27571"/>
                    <a:pt x="5024" y="27575"/>
                  </a:cubicBezTo>
                  <a:cubicBezTo>
                    <a:pt x="4585" y="28869"/>
                    <a:pt x="4106" y="30166"/>
                    <a:pt x="3571" y="31464"/>
                  </a:cubicBezTo>
                  <a:cubicBezTo>
                    <a:pt x="3168" y="31368"/>
                    <a:pt x="2798" y="31281"/>
                    <a:pt x="2429" y="31192"/>
                  </a:cubicBezTo>
                  <a:cubicBezTo>
                    <a:pt x="2413" y="31235"/>
                    <a:pt x="2397" y="31276"/>
                    <a:pt x="2381" y="31317"/>
                  </a:cubicBezTo>
                  <a:cubicBezTo>
                    <a:pt x="2697" y="31489"/>
                    <a:pt x="3013" y="31663"/>
                    <a:pt x="3321" y="31831"/>
                  </a:cubicBezTo>
                  <a:cubicBezTo>
                    <a:pt x="2937" y="33157"/>
                    <a:pt x="1798" y="35074"/>
                    <a:pt x="979" y="35761"/>
                  </a:cubicBezTo>
                  <a:cubicBezTo>
                    <a:pt x="675" y="35208"/>
                    <a:pt x="699" y="34609"/>
                    <a:pt x="806" y="34059"/>
                  </a:cubicBezTo>
                  <a:cubicBezTo>
                    <a:pt x="889" y="33641"/>
                    <a:pt x="952" y="33222"/>
                    <a:pt x="1002" y="32802"/>
                  </a:cubicBezTo>
                  <a:lnTo>
                    <a:pt x="1042" y="32843"/>
                  </a:lnTo>
                  <a:cubicBezTo>
                    <a:pt x="1072" y="32873"/>
                    <a:pt x="1106" y="32886"/>
                    <a:pt x="1139" y="32886"/>
                  </a:cubicBezTo>
                  <a:cubicBezTo>
                    <a:pt x="1250" y="32886"/>
                    <a:pt x="1348" y="32741"/>
                    <a:pt x="1247" y="32639"/>
                  </a:cubicBezTo>
                  <a:cubicBezTo>
                    <a:pt x="1186" y="32576"/>
                    <a:pt x="1122" y="32515"/>
                    <a:pt x="1061" y="32453"/>
                  </a:cubicBezTo>
                  <a:cubicBezTo>
                    <a:pt x="1054" y="32447"/>
                    <a:pt x="1048" y="32442"/>
                    <a:pt x="1042" y="32437"/>
                  </a:cubicBezTo>
                  <a:cubicBezTo>
                    <a:pt x="1143" y="31467"/>
                    <a:pt x="1184" y="30494"/>
                    <a:pt x="1241" y="29521"/>
                  </a:cubicBezTo>
                  <a:cubicBezTo>
                    <a:pt x="1434" y="29610"/>
                    <a:pt x="1626" y="29700"/>
                    <a:pt x="1819" y="29788"/>
                  </a:cubicBezTo>
                  <a:cubicBezTo>
                    <a:pt x="1841" y="29798"/>
                    <a:pt x="1863" y="29803"/>
                    <a:pt x="1883" y="29803"/>
                  </a:cubicBezTo>
                  <a:cubicBezTo>
                    <a:pt x="2020" y="29803"/>
                    <a:pt x="2113" y="29606"/>
                    <a:pt x="1966" y="29539"/>
                  </a:cubicBezTo>
                  <a:cubicBezTo>
                    <a:pt x="1751" y="29439"/>
                    <a:pt x="1536" y="29340"/>
                    <a:pt x="1321" y="29240"/>
                  </a:cubicBezTo>
                  <a:cubicBezTo>
                    <a:pt x="1301" y="29231"/>
                    <a:pt x="1279" y="29226"/>
                    <a:pt x="1260" y="29226"/>
                  </a:cubicBezTo>
                  <a:cubicBezTo>
                    <a:pt x="1269" y="29084"/>
                    <a:pt x="1277" y="28943"/>
                    <a:pt x="1288" y="28801"/>
                  </a:cubicBezTo>
                  <a:cubicBezTo>
                    <a:pt x="1312" y="28471"/>
                    <a:pt x="1182" y="28131"/>
                    <a:pt x="1148" y="27793"/>
                  </a:cubicBezTo>
                  <a:cubicBezTo>
                    <a:pt x="1114" y="27477"/>
                    <a:pt x="1113" y="27157"/>
                    <a:pt x="1094" y="26773"/>
                  </a:cubicBezTo>
                  <a:lnTo>
                    <a:pt x="1094" y="26773"/>
                  </a:lnTo>
                  <a:cubicBezTo>
                    <a:pt x="1588" y="26931"/>
                    <a:pt x="2027" y="27070"/>
                    <a:pt x="2467" y="27209"/>
                  </a:cubicBezTo>
                  <a:cubicBezTo>
                    <a:pt x="2486" y="27163"/>
                    <a:pt x="2505" y="27117"/>
                    <a:pt x="2523" y="27071"/>
                  </a:cubicBezTo>
                  <a:cubicBezTo>
                    <a:pt x="2045" y="26836"/>
                    <a:pt x="1566" y="26599"/>
                    <a:pt x="1075" y="26357"/>
                  </a:cubicBezTo>
                  <a:cubicBezTo>
                    <a:pt x="1013" y="25594"/>
                    <a:pt x="953" y="24855"/>
                    <a:pt x="887" y="24018"/>
                  </a:cubicBezTo>
                  <a:lnTo>
                    <a:pt x="887" y="24018"/>
                  </a:lnTo>
                  <a:cubicBezTo>
                    <a:pt x="1574" y="24347"/>
                    <a:pt x="2168" y="24629"/>
                    <a:pt x="2760" y="24914"/>
                  </a:cubicBezTo>
                  <a:cubicBezTo>
                    <a:pt x="2781" y="24877"/>
                    <a:pt x="2800" y="24843"/>
                    <a:pt x="2820" y="24808"/>
                  </a:cubicBezTo>
                  <a:cubicBezTo>
                    <a:pt x="2340" y="24541"/>
                    <a:pt x="1870" y="24257"/>
                    <a:pt x="1378" y="24013"/>
                  </a:cubicBezTo>
                  <a:cubicBezTo>
                    <a:pt x="975" y="23814"/>
                    <a:pt x="776" y="23530"/>
                    <a:pt x="767" y="23072"/>
                  </a:cubicBezTo>
                  <a:cubicBezTo>
                    <a:pt x="756" y="22543"/>
                    <a:pt x="693" y="22015"/>
                    <a:pt x="647" y="21404"/>
                  </a:cubicBezTo>
                  <a:lnTo>
                    <a:pt x="647" y="21404"/>
                  </a:lnTo>
                  <a:cubicBezTo>
                    <a:pt x="1415" y="21733"/>
                    <a:pt x="2047" y="22225"/>
                    <a:pt x="2872" y="22225"/>
                  </a:cubicBezTo>
                  <a:cubicBezTo>
                    <a:pt x="2894" y="22225"/>
                    <a:pt x="2915" y="22224"/>
                    <a:pt x="2937" y="22224"/>
                  </a:cubicBezTo>
                  <a:cubicBezTo>
                    <a:pt x="2536" y="22020"/>
                    <a:pt x="2125" y="21832"/>
                    <a:pt x="1734" y="21611"/>
                  </a:cubicBezTo>
                  <a:cubicBezTo>
                    <a:pt x="301" y="20802"/>
                    <a:pt x="609" y="21052"/>
                    <a:pt x="552" y="19647"/>
                  </a:cubicBezTo>
                  <a:cubicBezTo>
                    <a:pt x="536" y="19286"/>
                    <a:pt x="549" y="18922"/>
                    <a:pt x="549" y="18580"/>
                  </a:cubicBezTo>
                  <a:lnTo>
                    <a:pt x="549" y="18580"/>
                  </a:lnTo>
                  <a:cubicBezTo>
                    <a:pt x="1609" y="19093"/>
                    <a:pt x="2580" y="19565"/>
                    <a:pt x="3557" y="20026"/>
                  </a:cubicBezTo>
                  <a:cubicBezTo>
                    <a:pt x="3561" y="20028"/>
                    <a:pt x="3565" y="20029"/>
                    <a:pt x="3571" y="20029"/>
                  </a:cubicBezTo>
                  <a:cubicBezTo>
                    <a:pt x="3614" y="20029"/>
                    <a:pt x="3690" y="19964"/>
                    <a:pt x="3733" y="19941"/>
                  </a:cubicBezTo>
                  <a:cubicBezTo>
                    <a:pt x="2852" y="19409"/>
                    <a:pt x="1985" y="18869"/>
                    <a:pt x="1100" y="18360"/>
                  </a:cubicBezTo>
                  <a:cubicBezTo>
                    <a:pt x="685" y="18123"/>
                    <a:pt x="554" y="17836"/>
                    <a:pt x="691" y="17371"/>
                  </a:cubicBezTo>
                  <a:cubicBezTo>
                    <a:pt x="813" y="16965"/>
                    <a:pt x="865" y="16539"/>
                    <a:pt x="958" y="16070"/>
                  </a:cubicBezTo>
                  <a:cubicBezTo>
                    <a:pt x="1641" y="16269"/>
                    <a:pt x="2283" y="16658"/>
                    <a:pt x="2965" y="16658"/>
                  </a:cubicBezTo>
                  <a:cubicBezTo>
                    <a:pt x="3213" y="16658"/>
                    <a:pt x="3465" y="16607"/>
                    <a:pt x="3727" y="16477"/>
                  </a:cubicBezTo>
                  <a:cubicBezTo>
                    <a:pt x="2820" y="16352"/>
                    <a:pt x="1936" y="16198"/>
                    <a:pt x="1133" y="15645"/>
                  </a:cubicBezTo>
                  <a:cubicBezTo>
                    <a:pt x="1178" y="15300"/>
                    <a:pt x="1284" y="14984"/>
                    <a:pt x="1441" y="14700"/>
                  </a:cubicBezTo>
                  <a:cubicBezTo>
                    <a:pt x="1443" y="14702"/>
                    <a:pt x="1445" y="14702"/>
                    <a:pt x="1446" y="14703"/>
                  </a:cubicBezTo>
                  <a:cubicBezTo>
                    <a:pt x="2336" y="15218"/>
                    <a:pt x="3274" y="15602"/>
                    <a:pt x="4269" y="15858"/>
                  </a:cubicBezTo>
                  <a:cubicBezTo>
                    <a:pt x="4283" y="15862"/>
                    <a:pt x="4296" y="15863"/>
                    <a:pt x="4309" y="15863"/>
                  </a:cubicBezTo>
                  <a:cubicBezTo>
                    <a:pt x="4459" y="15863"/>
                    <a:pt x="4512" y="15622"/>
                    <a:pt x="4345" y="15580"/>
                  </a:cubicBezTo>
                  <a:cubicBezTo>
                    <a:pt x="3376" y="15330"/>
                    <a:pt x="2462" y="14956"/>
                    <a:pt x="1595" y="14455"/>
                  </a:cubicBezTo>
                  <a:cubicBezTo>
                    <a:pt x="1640" y="14392"/>
                    <a:pt x="1688" y="14330"/>
                    <a:pt x="1738" y="14270"/>
                  </a:cubicBezTo>
                  <a:cubicBezTo>
                    <a:pt x="2179" y="13752"/>
                    <a:pt x="2685" y="13403"/>
                    <a:pt x="3343" y="13403"/>
                  </a:cubicBezTo>
                  <a:close/>
                  <a:moveTo>
                    <a:pt x="4424" y="1"/>
                  </a:moveTo>
                  <a:cubicBezTo>
                    <a:pt x="4401" y="1"/>
                    <a:pt x="4376" y="3"/>
                    <a:pt x="4351" y="7"/>
                  </a:cubicBezTo>
                  <a:cubicBezTo>
                    <a:pt x="3940" y="75"/>
                    <a:pt x="3977" y="474"/>
                    <a:pt x="3991" y="787"/>
                  </a:cubicBezTo>
                  <a:cubicBezTo>
                    <a:pt x="4005" y="1146"/>
                    <a:pt x="4070" y="1503"/>
                    <a:pt x="4113" y="1864"/>
                  </a:cubicBezTo>
                  <a:cubicBezTo>
                    <a:pt x="3612" y="1814"/>
                    <a:pt x="3177" y="1770"/>
                    <a:pt x="2713" y="1724"/>
                  </a:cubicBezTo>
                  <a:lnTo>
                    <a:pt x="2713" y="1724"/>
                  </a:lnTo>
                  <a:cubicBezTo>
                    <a:pt x="2553" y="2596"/>
                    <a:pt x="3016" y="3123"/>
                    <a:pt x="3441" y="3673"/>
                  </a:cubicBezTo>
                  <a:cubicBezTo>
                    <a:pt x="3038" y="3829"/>
                    <a:pt x="2688" y="3967"/>
                    <a:pt x="2306" y="4115"/>
                  </a:cubicBezTo>
                  <a:cubicBezTo>
                    <a:pt x="2397" y="4310"/>
                    <a:pt x="2426" y="4417"/>
                    <a:pt x="2489" y="4496"/>
                  </a:cubicBezTo>
                  <a:cubicBezTo>
                    <a:pt x="2702" y="4766"/>
                    <a:pt x="2928" y="5028"/>
                    <a:pt x="3147" y="5291"/>
                  </a:cubicBezTo>
                  <a:cubicBezTo>
                    <a:pt x="3150" y="5289"/>
                    <a:pt x="3152" y="5288"/>
                    <a:pt x="3152" y="5288"/>
                  </a:cubicBezTo>
                  <a:lnTo>
                    <a:pt x="3152" y="5288"/>
                  </a:lnTo>
                  <a:cubicBezTo>
                    <a:pt x="3154" y="5288"/>
                    <a:pt x="3103" y="5325"/>
                    <a:pt x="3049" y="5355"/>
                  </a:cubicBezTo>
                  <a:cubicBezTo>
                    <a:pt x="2760" y="5516"/>
                    <a:pt x="2304" y="5523"/>
                    <a:pt x="2324" y="5986"/>
                  </a:cubicBezTo>
                  <a:cubicBezTo>
                    <a:pt x="2343" y="6409"/>
                    <a:pt x="2743" y="6485"/>
                    <a:pt x="3057" y="6619"/>
                  </a:cubicBezTo>
                  <a:cubicBezTo>
                    <a:pt x="3013" y="6966"/>
                    <a:pt x="2888" y="7251"/>
                    <a:pt x="2975" y="7432"/>
                  </a:cubicBezTo>
                  <a:cubicBezTo>
                    <a:pt x="3114" y="7726"/>
                    <a:pt x="3350" y="7783"/>
                    <a:pt x="3609" y="7783"/>
                  </a:cubicBezTo>
                  <a:cubicBezTo>
                    <a:pt x="3773" y="7783"/>
                    <a:pt x="3946" y="7761"/>
                    <a:pt x="4111" y="7761"/>
                  </a:cubicBezTo>
                  <a:cubicBezTo>
                    <a:pt x="4137" y="7761"/>
                    <a:pt x="4164" y="7761"/>
                    <a:pt x="4190" y="7763"/>
                  </a:cubicBezTo>
                  <a:cubicBezTo>
                    <a:pt x="4029" y="9529"/>
                    <a:pt x="3871" y="11252"/>
                    <a:pt x="3722" y="12885"/>
                  </a:cubicBezTo>
                  <a:cubicBezTo>
                    <a:pt x="3152" y="13084"/>
                    <a:pt x="2623" y="13198"/>
                    <a:pt x="2165" y="13443"/>
                  </a:cubicBezTo>
                  <a:cubicBezTo>
                    <a:pt x="1415" y="13842"/>
                    <a:pt x="1040" y="14566"/>
                    <a:pt x="781" y="15345"/>
                  </a:cubicBezTo>
                  <a:cubicBezTo>
                    <a:pt x="252" y="16937"/>
                    <a:pt x="1" y="18575"/>
                    <a:pt x="105" y="20248"/>
                  </a:cubicBezTo>
                  <a:cubicBezTo>
                    <a:pt x="263" y="22784"/>
                    <a:pt x="494" y="25316"/>
                    <a:pt x="647" y="27855"/>
                  </a:cubicBezTo>
                  <a:cubicBezTo>
                    <a:pt x="732" y="29264"/>
                    <a:pt x="750" y="30679"/>
                    <a:pt x="742" y="32091"/>
                  </a:cubicBezTo>
                  <a:cubicBezTo>
                    <a:pt x="739" y="32646"/>
                    <a:pt x="536" y="33199"/>
                    <a:pt x="513" y="33758"/>
                  </a:cubicBezTo>
                  <a:cubicBezTo>
                    <a:pt x="484" y="34472"/>
                    <a:pt x="495" y="35197"/>
                    <a:pt x="584" y="35906"/>
                  </a:cubicBezTo>
                  <a:cubicBezTo>
                    <a:pt x="618" y="36169"/>
                    <a:pt x="745" y="36303"/>
                    <a:pt x="917" y="36303"/>
                  </a:cubicBezTo>
                  <a:cubicBezTo>
                    <a:pt x="1026" y="36303"/>
                    <a:pt x="1152" y="36249"/>
                    <a:pt x="1284" y="36140"/>
                  </a:cubicBezTo>
                  <a:cubicBezTo>
                    <a:pt x="1566" y="35903"/>
                    <a:pt x="1814" y="35611"/>
                    <a:pt x="2034" y="35310"/>
                  </a:cubicBezTo>
                  <a:cubicBezTo>
                    <a:pt x="2955" y="34047"/>
                    <a:pt x="3661" y="32657"/>
                    <a:pt x="4193" y="31199"/>
                  </a:cubicBezTo>
                  <a:cubicBezTo>
                    <a:pt x="5416" y="27858"/>
                    <a:pt x="6591" y="24500"/>
                    <a:pt x="7739" y="21132"/>
                  </a:cubicBezTo>
                  <a:cubicBezTo>
                    <a:pt x="8153" y="19916"/>
                    <a:pt x="8368" y="18644"/>
                    <a:pt x="8324" y="17343"/>
                  </a:cubicBezTo>
                  <a:cubicBezTo>
                    <a:pt x="8262" y="15542"/>
                    <a:pt x="7360" y="14335"/>
                    <a:pt x="5752" y="13607"/>
                  </a:cubicBezTo>
                  <a:cubicBezTo>
                    <a:pt x="5566" y="13523"/>
                    <a:pt x="5386" y="13429"/>
                    <a:pt x="5209" y="13342"/>
                  </a:cubicBezTo>
                  <a:cubicBezTo>
                    <a:pt x="6288" y="10560"/>
                    <a:pt x="7788" y="8808"/>
                    <a:pt x="9840" y="7406"/>
                  </a:cubicBezTo>
                  <a:cubicBezTo>
                    <a:pt x="10205" y="7672"/>
                    <a:pt x="10434" y="7816"/>
                    <a:pt x="10605" y="7816"/>
                  </a:cubicBezTo>
                  <a:cubicBezTo>
                    <a:pt x="10830" y="7816"/>
                    <a:pt x="10951" y="7563"/>
                    <a:pt x="11145" y="7003"/>
                  </a:cubicBezTo>
                  <a:cubicBezTo>
                    <a:pt x="11310" y="7017"/>
                    <a:pt x="11452" y="7026"/>
                    <a:pt x="11573" y="7026"/>
                  </a:cubicBezTo>
                  <a:cubicBezTo>
                    <a:pt x="12195" y="7026"/>
                    <a:pt x="12306" y="6791"/>
                    <a:pt x="12543" y="5747"/>
                  </a:cubicBezTo>
                  <a:cubicBezTo>
                    <a:pt x="12814" y="5879"/>
                    <a:pt x="13030" y="5983"/>
                    <a:pt x="13213" y="5983"/>
                  </a:cubicBezTo>
                  <a:cubicBezTo>
                    <a:pt x="13492" y="5983"/>
                    <a:pt x="13692" y="5742"/>
                    <a:pt x="13887" y="4992"/>
                  </a:cubicBezTo>
                  <a:cubicBezTo>
                    <a:pt x="14142" y="5100"/>
                    <a:pt x="14339" y="5442"/>
                    <a:pt x="14614" y="5442"/>
                  </a:cubicBezTo>
                  <a:cubicBezTo>
                    <a:pt x="14685" y="5442"/>
                    <a:pt x="14763" y="5419"/>
                    <a:pt x="14847" y="5362"/>
                  </a:cubicBezTo>
                  <a:cubicBezTo>
                    <a:pt x="15132" y="5169"/>
                    <a:pt x="15318" y="4829"/>
                    <a:pt x="15550" y="4553"/>
                  </a:cubicBezTo>
                  <a:cubicBezTo>
                    <a:pt x="15805" y="4635"/>
                    <a:pt x="16071" y="4732"/>
                    <a:pt x="16323" y="4732"/>
                  </a:cubicBezTo>
                  <a:cubicBezTo>
                    <a:pt x="16548" y="4732"/>
                    <a:pt x="16761" y="4655"/>
                    <a:pt x="16947" y="4420"/>
                  </a:cubicBezTo>
                  <a:cubicBezTo>
                    <a:pt x="17319" y="3948"/>
                    <a:pt x="17105" y="3458"/>
                    <a:pt x="16811" y="2965"/>
                  </a:cubicBezTo>
                  <a:cubicBezTo>
                    <a:pt x="17106" y="2752"/>
                    <a:pt x="17387" y="2618"/>
                    <a:pt x="17566" y="2400"/>
                  </a:cubicBezTo>
                  <a:cubicBezTo>
                    <a:pt x="17714" y="2220"/>
                    <a:pt x="17842" y="1918"/>
                    <a:pt x="17795" y="1710"/>
                  </a:cubicBezTo>
                  <a:lnTo>
                    <a:pt x="17795" y="1710"/>
                  </a:lnTo>
                  <a:lnTo>
                    <a:pt x="17795" y="1711"/>
                  </a:lnTo>
                  <a:cubicBezTo>
                    <a:pt x="17739" y="1463"/>
                    <a:pt x="17533" y="1367"/>
                    <a:pt x="17310" y="1367"/>
                  </a:cubicBezTo>
                  <a:cubicBezTo>
                    <a:pt x="17230" y="1367"/>
                    <a:pt x="17147" y="1379"/>
                    <a:pt x="17068" y="1402"/>
                  </a:cubicBezTo>
                  <a:cubicBezTo>
                    <a:pt x="16702" y="1506"/>
                    <a:pt x="16356" y="1680"/>
                    <a:pt x="16035" y="1809"/>
                  </a:cubicBezTo>
                  <a:cubicBezTo>
                    <a:pt x="15817" y="1533"/>
                    <a:pt x="15653" y="1193"/>
                    <a:pt x="15383" y="1016"/>
                  </a:cubicBezTo>
                  <a:cubicBezTo>
                    <a:pt x="15300" y="962"/>
                    <a:pt x="15226" y="939"/>
                    <a:pt x="15159" y="939"/>
                  </a:cubicBezTo>
                  <a:cubicBezTo>
                    <a:pt x="14911" y="939"/>
                    <a:pt x="14758" y="1252"/>
                    <a:pt x="14596" y="1474"/>
                  </a:cubicBezTo>
                  <a:cubicBezTo>
                    <a:pt x="14465" y="1351"/>
                    <a:pt x="14388" y="1283"/>
                    <a:pt x="14315" y="1209"/>
                  </a:cubicBezTo>
                  <a:cubicBezTo>
                    <a:pt x="14128" y="1015"/>
                    <a:pt x="13938" y="797"/>
                    <a:pt x="13668" y="797"/>
                  </a:cubicBezTo>
                  <a:cubicBezTo>
                    <a:pt x="13614" y="797"/>
                    <a:pt x="13557" y="806"/>
                    <a:pt x="13497" y="825"/>
                  </a:cubicBezTo>
                  <a:cubicBezTo>
                    <a:pt x="13092" y="953"/>
                    <a:pt x="13078" y="1353"/>
                    <a:pt x="13010" y="1683"/>
                  </a:cubicBezTo>
                  <a:cubicBezTo>
                    <a:pt x="12950" y="1978"/>
                    <a:pt x="12952" y="2288"/>
                    <a:pt x="12919" y="2686"/>
                  </a:cubicBezTo>
                  <a:cubicBezTo>
                    <a:pt x="12663" y="2484"/>
                    <a:pt x="12497" y="2357"/>
                    <a:pt x="12336" y="2225"/>
                  </a:cubicBezTo>
                  <a:cubicBezTo>
                    <a:pt x="12139" y="2062"/>
                    <a:pt x="11913" y="1882"/>
                    <a:pt x="11684" y="1882"/>
                  </a:cubicBezTo>
                  <a:cubicBezTo>
                    <a:pt x="11593" y="1882"/>
                    <a:pt x="11501" y="1911"/>
                    <a:pt x="11410" y="1980"/>
                  </a:cubicBezTo>
                  <a:cubicBezTo>
                    <a:pt x="11194" y="2142"/>
                    <a:pt x="11083" y="2504"/>
                    <a:pt x="11025" y="2798"/>
                  </a:cubicBezTo>
                  <a:cubicBezTo>
                    <a:pt x="10960" y="3120"/>
                    <a:pt x="11009" y="3466"/>
                    <a:pt x="11009" y="3932"/>
                  </a:cubicBezTo>
                  <a:cubicBezTo>
                    <a:pt x="10777" y="3768"/>
                    <a:pt x="10676" y="3697"/>
                    <a:pt x="10576" y="3624"/>
                  </a:cubicBezTo>
                  <a:cubicBezTo>
                    <a:pt x="10399" y="3496"/>
                    <a:pt x="10225" y="3265"/>
                    <a:pt x="10020" y="3265"/>
                  </a:cubicBezTo>
                  <a:cubicBezTo>
                    <a:pt x="9960" y="3265"/>
                    <a:pt x="9897" y="3285"/>
                    <a:pt x="9831" y="3333"/>
                  </a:cubicBezTo>
                  <a:cubicBezTo>
                    <a:pt x="9666" y="3452"/>
                    <a:pt x="9657" y="3799"/>
                    <a:pt x="9608" y="4049"/>
                  </a:cubicBezTo>
                  <a:cubicBezTo>
                    <a:pt x="9568" y="4248"/>
                    <a:pt x="9575" y="4455"/>
                    <a:pt x="9570" y="4540"/>
                  </a:cubicBezTo>
                  <a:cubicBezTo>
                    <a:pt x="9196" y="4671"/>
                    <a:pt x="8733" y="4712"/>
                    <a:pt x="8681" y="4883"/>
                  </a:cubicBezTo>
                  <a:cubicBezTo>
                    <a:pt x="8592" y="5163"/>
                    <a:pt x="8745" y="5534"/>
                    <a:pt x="8842" y="5853"/>
                  </a:cubicBezTo>
                  <a:cubicBezTo>
                    <a:pt x="8892" y="6016"/>
                    <a:pt x="9039" y="6151"/>
                    <a:pt x="9167" y="6335"/>
                  </a:cubicBezTo>
                  <a:cubicBezTo>
                    <a:pt x="7216" y="7824"/>
                    <a:pt x="5706" y="9631"/>
                    <a:pt x="4763" y="11892"/>
                  </a:cubicBezTo>
                  <a:cubicBezTo>
                    <a:pt x="4711" y="11866"/>
                    <a:pt x="4658" y="11841"/>
                    <a:pt x="4605" y="11816"/>
                  </a:cubicBezTo>
                  <a:cubicBezTo>
                    <a:pt x="4874" y="10061"/>
                    <a:pt x="5142" y="8306"/>
                    <a:pt x="5394" y="6668"/>
                  </a:cubicBezTo>
                  <a:cubicBezTo>
                    <a:pt x="5779" y="6463"/>
                    <a:pt x="6155" y="6382"/>
                    <a:pt x="6291" y="6156"/>
                  </a:cubicBezTo>
                  <a:cubicBezTo>
                    <a:pt x="6427" y="5932"/>
                    <a:pt x="6321" y="5562"/>
                    <a:pt x="6321" y="5305"/>
                  </a:cubicBezTo>
                  <a:cubicBezTo>
                    <a:pt x="6602" y="5000"/>
                    <a:pt x="6913" y="4735"/>
                    <a:pt x="7134" y="4409"/>
                  </a:cubicBezTo>
                  <a:cubicBezTo>
                    <a:pt x="7487" y="3888"/>
                    <a:pt x="7346" y="3480"/>
                    <a:pt x="6780" y="3177"/>
                  </a:cubicBezTo>
                  <a:cubicBezTo>
                    <a:pt x="6692" y="3128"/>
                    <a:pt x="6605" y="3076"/>
                    <a:pt x="6523" y="3029"/>
                  </a:cubicBezTo>
                  <a:cubicBezTo>
                    <a:pt x="6623" y="2713"/>
                    <a:pt x="6776" y="2436"/>
                    <a:pt x="6777" y="2158"/>
                  </a:cubicBezTo>
                  <a:cubicBezTo>
                    <a:pt x="6779" y="1921"/>
                    <a:pt x="6665" y="1615"/>
                    <a:pt x="6493" y="1470"/>
                  </a:cubicBezTo>
                  <a:cubicBezTo>
                    <a:pt x="6440" y="1425"/>
                    <a:pt x="6355" y="1408"/>
                    <a:pt x="6259" y="1408"/>
                  </a:cubicBezTo>
                  <a:cubicBezTo>
                    <a:pt x="6121" y="1408"/>
                    <a:pt x="5960" y="1443"/>
                    <a:pt x="5837" y="1479"/>
                  </a:cubicBezTo>
                  <a:cubicBezTo>
                    <a:pt x="5645" y="1536"/>
                    <a:pt x="5487" y="1702"/>
                    <a:pt x="5299" y="1827"/>
                  </a:cubicBezTo>
                  <a:cubicBezTo>
                    <a:pt x="5176" y="1384"/>
                    <a:pt x="5079" y="969"/>
                    <a:pt x="4942" y="568"/>
                  </a:cubicBezTo>
                  <a:cubicBezTo>
                    <a:pt x="4853" y="310"/>
                    <a:pt x="4719" y="1"/>
                    <a:pt x="44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6"/>
            <p:cNvSpPr/>
            <p:nvPr/>
          </p:nvSpPr>
          <p:spPr>
            <a:xfrm rot="5400000">
              <a:off x="2795875" y="4566563"/>
              <a:ext cx="248250" cy="166050"/>
            </a:xfrm>
            <a:custGeom>
              <a:avLst/>
              <a:gdLst/>
              <a:ahLst/>
              <a:cxnLst/>
              <a:rect l="l" t="t" r="r" b="b"/>
              <a:pathLst>
                <a:path w="9930" h="6642" extrusionOk="0">
                  <a:moveTo>
                    <a:pt x="3745" y="3914"/>
                  </a:moveTo>
                  <a:cubicBezTo>
                    <a:pt x="3924" y="3914"/>
                    <a:pt x="4058" y="4007"/>
                    <a:pt x="4148" y="4193"/>
                  </a:cubicBezTo>
                  <a:lnTo>
                    <a:pt x="4148" y="4193"/>
                  </a:lnTo>
                  <a:cubicBezTo>
                    <a:pt x="4002" y="4155"/>
                    <a:pt x="3852" y="4122"/>
                    <a:pt x="3710" y="4073"/>
                  </a:cubicBezTo>
                  <a:cubicBezTo>
                    <a:pt x="3651" y="4052"/>
                    <a:pt x="3610" y="3986"/>
                    <a:pt x="3561" y="3941"/>
                  </a:cubicBezTo>
                  <a:cubicBezTo>
                    <a:pt x="3627" y="3923"/>
                    <a:pt x="3688" y="3914"/>
                    <a:pt x="3745" y="3914"/>
                  </a:cubicBezTo>
                  <a:close/>
                  <a:moveTo>
                    <a:pt x="4231" y="4241"/>
                  </a:moveTo>
                  <a:cubicBezTo>
                    <a:pt x="4503" y="4247"/>
                    <a:pt x="4777" y="4252"/>
                    <a:pt x="5090" y="4257"/>
                  </a:cubicBezTo>
                  <a:cubicBezTo>
                    <a:pt x="4919" y="4341"/>
                    <a:pt x="4763" y="4383"/>
                    <a:pt x="4623" y="4383"/>
                  </a:cubicBezTo>
                  <a:cubicBezTo>
                    <a:pt x="4475" y="4383"/>
                    <a:pt x="4344" y="4336"/>
                    <a:pt x="4231" y="4241"/>
                  </a:cubicBezTo>
                  <a:close/>
                  <a:moveTo>
                    <a:pt x="3445" y="508"/>
                  </a:moveTo>
                  <a:cubicBezTo>
                    <a:pt x="5410" y="508"/>
                    <a:pt x="7746" y="1473"/>
                    <a:pt x="8837" y="2874"/>
                  </a:cubicBezTo>
                  <a:cubicBezTo>
                    <a:pt x="9413" y="3615"/>
                    <a:pt x="9428" y="4534"/>
                    <a:pt x="8876" y="5385"/>
                  </a:cubicBezTo>
                  <a:cubicBezTo>
                    <a:pt x="8548" y="5890"/>
                    <a:pt x="7907" y="6199"/>
                    <a:pt x="7242" y="6199"/>
                  </a:cubicBezTo>
                  <a:cubicBezTo>
                    <a:pt x="7078" y="6199"/>
                    <a:pt x="6912" y="6180"/>
                    <a:pt x="6749" y="6140"/>
                  </a:cubicBezTo>
                  <a:cubicBezTo>
                    <a:pt x="6546" y="6091"/>
                    <a:pt x="6346" y="6020"/>
                    <a:pt x="6163" y="5924"/>
                  </a:cubicBezTo>
                  <a:cubicBezTo>
                    <a:pt x="5919" y="5797"/>
                    <a:pt x="5695" y="5636"/>
                    <a:pt x="5468" y="5494"/>
                  </a:cubicBezTo>
                  <a:lnTo>
                    <a:pt x="5469" y="5494"/>
                  </a:lnTo>
                  <a:cubicBezTo>
                    <a:pt x="6027" y="4340"/>
                    <a:pt x="5476" y="3265"/>
                    <a:pt x="4247" y="3139"/>
                  </a:cubicBezTo>
                  <a:cubicBezTo>
                    <a:pt x="4180" y="3132"/>
                    <a:pt x="4114" y="3129"/>
                    <a:pt x="4047" y="3129"/>
                  </a:cubicBezTo>
                  <a:cubicBezTo>
                    <a:pt x="3641" y="3129"/>
                    <a:pt x="3222" y="3240"/>
                    <a:pt x="2812" y="3303"/>
                  </a:cubicBezTo>
                  <a:cubicBezTo>
                    <a:pt x="2546" y="3345"/>
                    <a:pt x="2288" y="3490"/>
                    <a:pt x="2027" y="3490"/>
                  </a:cubicBezTo>
                  <a:cubicBezTo>
                    <a:pt x="2023" y="3490"/>
                    <a:pt x="2019" y="3490"/>
                    <a:pt x="2015" y="3490"/>
                  </a:cubicBezTo>
                  <a:cubicBezTo>
                    <a:pt x="1365" y="3480"/>
                    <a:pt x="656" y="2962"/>
                    <a:pt x="554" y="2488"/>
                  </a:cubicBezTo>
                  <a:cubicBezTo>
                    <a:pt x="445" y="1991"/>
                    <a:pt x="841" y="1285"/>
                    <a:pt x="1441" y="951"/>
                  </a:cubicBezTo>
                  <a:cubicBezTo>
                    <a:pt x="1651" y="834"/>
                    <a:pt x="1885" y="749"/>
                    <a:pt x="2119" y="681"/>
                  </a:cubicBezTo>
                  <a:cubicBezTo>
                    <a:pt x="2525" y="563"/>
                    <a:pt x="2975" y="508"/>
                    <a:pt x="3445" y="508"/>
                  </a:cubicBezTo>
                  <a:close/>
                  <a:moveTo>
                    <a:pt x="3544" y="1"/>
                  </a:moveTo>
                  <a:cubicBezTo>
                    <a:pt x="3358" y="1"/>
                    <a:pt x="3169" y="8"/>
                    <a:pt x="2978" y="23"/>
                  </a:cubicBezTo>
                  <a:cubicBezTo>
                    <a:pt x="2308" y="75"/>
                    <a:pt x="1617" y="332"/>
                    <a:pt x="1012" y="643"/>
                  </a:cubicBezTo>
                  <a:cubicBezTo>
                    <a:pt x="355" y="981"/>
                    <a:pt x="1" y="1640"/>
                    <a:pt x="92" y="2394"/>
                  </a:cubicBezTo>
                  <a:cubicBezTo>
                    <a:pt x="187" y="3169"/>
                    <a:pt x="742" y="3592"/>
                    <a:pt x="1476" y="3784"/>
                  </a:cubicBezTo>
                  <a:cubicBezTo>
                    <a:pt x="1645" y="3826"/>
                    <a:pt x="1814" y="3874"/>
                    <a:pt x="1986" y="3902"/>
                  </a:cubicBezTo>
                  <a:cubicBezTo>
                    <a:pt x="2907" y="4058"/>
                    <a:pt x="3673" y="4475"/>
                    <a:pt x="4376" y="5106"/>
                  </a:cubicBezTo>
                  <a:cubicBezTo>
                    <a:pt x="4938" y="5610"/>
                    <a:pt x="5594" y="6045"/>
                    <a:pt x="6275" y="6377"/>
                  </a:cubicBezTo>
                  <a:cubicBezTo>
                    <a:pt x="6634" y="6553"/>
                    <a:pt x="7000" y="6641"/>
                    <a:pt x="7357" y="6641"/>
                  </a:cubicBezTo>
                  <a:cubicBezTo>
                    <a:pt x="7914" y="6641"/>
                    <a:pt x="8448" y="6424"/>
                    <a:pt x="8899" y="5984"/>
                  </a:cubicBezTo>
                  <a:cubicBezTo>
                    <a:pt x="9665" y="5234"/>
                    <a:pt x="9930" y="4275"/>
                    <a:pt x="9584" y="3101"/>
                  </a:cubicBezTo>
                  <a:cubicBezTo>
                    <a:pt x="9475" y="2916"/>
                    <a:pt x="9374" y="2588"/>
                    <a:pt x="9153" y="2395"/>
                  </a:cubicBezTo>
                  <a:cubicBezTo>
                    <a:pt x="7528" y="976"/>
                    <a:pt x="5707" y="1"/>
                    <a:pt x="3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6"/>
            <p:cNvSpPr/>
            <p:nvPr/>
          </p:nvSpPr>
          <p:spPr>
            <a:xfrm rot="5400000">
              <a:off x="1601538" y="4449425"/>
              <a:ext cx="82950" cy="120975"/>
            </a:xfrm>
            <a:custGeom>
              <a:avLst/>
              <a:gdLst/>
              <a:ahLst/>
              <a:cxnLst/>
              <a:rect l="l" t="t" r="r" b="b"/>
              <a:pathLst>
                <a:path w="3318" h="4839" extrusionOk="0">
                  <a:moveTo>
                    <a:pt x="1040" y="549"/>
                  </a:moveTo>
                  <a:cubicBezTo>
                    <a:pt x="2049" y="630"/>
                    <a:pt x="2612" y="1067"/>
                    <a:pt x="2803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3" y="4228"/>
                    <a:pt x="546" y="4531"/>
                  </a:cubicBezTo>
                  <a:cubicBezTo>
                    <a:pt x="377" y="3047"/>
                    <a:pt x="530" y="1772"/>
                    <a:pt x="1040" y="549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6"/>
                  </a:cubicBezTo>
                  <a:cubicBezTo>
                    <a:pt x="179" y="1551"/>
                    <a:pt x="114" y="2314"/>
                    <a:pt x="1" y="3064"/>
                  </a:cubicBezTo>
                  <a:cubicBezTo>
                    <a:pt x="20" y="3067"/>
                    <a:pt x="39" y="3070"/>
                    <a:pt x="58" y="3074"/>
                  </a:cubicBezTo>
                  <a:cubicBezTo>
                    <a:pt x="58" y="3385"/>
                    <a:pt x="58" y="3696"/>
                    <a:pt x="59" y="4009"/>
                  </a:cubicBezTo>
                  <a:cubicBezTo>
                    <a:pt x="59" y="4078"/>
                    <a:pt x="58" y="4148"/>
                    <a:pt x="69" y="4216"/>
                  </a:cubicBezTo>
                  <a:cubicBezTo>
                    <a:pt x="142" y="4621"/>
                    <a:pt x="331" y="4838"/>
                    <a:pt x="621" y="4838"/>
                  </a:cubicBezTo>
                  <a:cubicBezTo>
                    <a:pt x="742" y="4838"/>
                    <a:pt x="880" y="4800"/>
                    <a:pt x="1035" y="4723"/>
                  </a:cubicBezTo>
                  <a:cubicBezTo>
                    <a:pt x="1435" y="4522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0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6"/>
            <p:cNvSpPr/>
            <p:nvPr/>
          </p:nvSpPr>
          <p:spPr>
            <a:xfrm rot="5400000">
              <a:off x="232538" y="4495163"/>
              <a:ext cx="906175" cy="614875"/>
            </a:xfrm>
            <a:custGeom>
              <a:avLst/>
              <a:gdLst/>
              <a:ahLst/>
              <a:cxnLst/>
              <a:rect l="l" t="t" r="r" b="b"/>
              <a:pathLst>
                <a:path w="36247" h="24595" extrusionOk="0">
                  <a:moveTo>
                    <a:pt x="35485" y="486"/>
                  </a:moveTo>
                  <a:cubicBezTo>
                    <a:pt x="35526" y="486"/>
                    <a:pt x="35566" y="487"/>
                    <a:pt x="35605" y="489"/>
                  </a:cubicBezTo>
                  <a:cubicBezTo>
                    <a:pt x="35453" y="1102"/>
                    <a:pt x="35030" y="1525"/>
                    <a:pt x="34578" y="1857"/>
                  </a:cubicBezTo>
                  <a:cubicBezTo>
                    <a:pt x="33150" y="2906"/>
                    <a:pt x="31946" y="4196"/>
                    <a:pt x="30664" y="5402"/>
                  </a:cubicBezTo>
                  <a:cubicBezTo>
                    <a:pt x="30422" y="5629"/>
                    <a:pt x="30288" y="5966"/>
                    <a:pt x="30086" y="6237"/>
                  </a:cubicBezTo>
                  <a:cubicBezTo>
                    <a:pt x="29896" y="6493"/>
                    <a:pt x="29681" y="6730"/>
                    <a:pt x="29435" y="7025"/>
                  </a:cubicBezTo>
                  <a:cubicBezTo>
                    <a:pt x="29177" y="6574"/>
                    <a:pt x="28948" y="6174"/>
                    <a:pt x="28719" y="5774"/>
                  </a:cubicBezTo>
                  <a:cubicBezTo>
                    <a:pt x="28674" y="5795"/>
                    <a:pt x="28629" y="5815"/>
                    <a:pt x="28584" y="5838"/>
                  </a:cubicBezTo>
                  <a:cubicBezTo>
                    <a:pt x="28776" y="6335"/>
                    <a:pt x="28969" y="6833"/>
                    <a:pt x="29166" y="7343"/>
                  </a:cubicBezTo>
                  <a:cubicBezTo>
                    <a:pt x="28696" y="7946"/>
                    <a:pt x="28239" y="8531"/>
                    <a:pt x="27721" y="9193"/>
                  </a:cubicBezTo>
                  <a:cubicBezTo>
                    <a:pt x="27438" y="8485"/>
                    <a:pt x="27194" y="7875"/>
                    <a:pt x="26949" y="7266"/>
                  </a:cubicBezTo>
                  <a:cubicBezTo>
                    <a:pt x="26909" y="7278"/>
                    <a:pt x="26871" y="7291"/>
                    <a:pt x="26833" y="7303"/>
                  </a:cubicBezTo>
                  <a:cubicBezTo>
                    <a:pt x="27006" y="7823"/>
                    <a:pt x="27160" y="8352"/>
                    <a:pt x="27356" y="8862"/>
                  </a:cubicBezTo>
                  <a:cubicBezTo>
                    <a:pt x="27519" y="9283"/>
                    <a:pt x="27473" y="9627"/>
                    <a:pt x="27170" y="9970"/>
                  </a:cubicBezTo>
                  <a:cubicBezTo>
                    <a:pt x="26819" y="10366"/>
                    <a:pt x="26508" y="10797"/>
                    <a:pt x="26127" y="11279"/>
                  </a:cubicBezTo>
                  <a:cubicBezTo>
                    <a:pt x="25777" y="10496"/>
                    <a:pt x="25646" y="9685"/>
                    <a:pt x="24998" y="9125"/>
                  </a:cubicBezTo>
                  <a:lnTo>
                    <a:pt x="24998" y="9125"/>
                  </a:lnTo>
                  <a:cubicBezTo>
                    <a:pt x="25156" y="9546"/>
                    <a:pt x="25330" y="9962"/>
                    <a:pt x="25469" y="10392"/>
                  </a:cubicBezTo>
                  <a:cubicBezTo>
                    <a:pt x="25974" y="11957"/>
                    <a:pt x="25917" y="11564"/>
                    <a:pt x="25009" y="12636"/>
                  </a:cubicBezTo>
                  <a:cubicBezTo>
                    <a:pt x="24775" y="12913"/>
                    <a:pt x="24519" y="13172"/>
                    <a:pt x="24287" y="13424"/>
                  </a:cubicBezTo>
                  <a:cubicBezTo>
                    <a:pt x="23854" y="12328"/>
                    <a:pt x="23461" y="11323"/>
                    <a:pt x="23055" y="10322"/>
                  </a:cubicBezTo>
                  <a:cubicBezTo>
                    <a:pt x="23038" y="10281"/>
                    <a:pt x="22921" y="10281"/>
                    <a:pt x="22865" y="10265"/>
                  </a:cubicBezTo>
                  <a:lnTo>
                    <a:pt x="22865" y="10265"/>
                  </a:lnTo>
                  <a:cubicBezTo>
                    <a:pt x="23155" y="11254"/>
                    <a:pt x="23426" y="12240"/>
                    <a:pt x="23734" y="13213"/>
                  </a:cubicBezTo>
                  <a:cubicBezTo>
                    <a:pt x="23880" y="13669"/>
                    <a:pt x="23780" y="13969"/>
                    <a:pt x="23365" y="14216"/>
                  </a:cubicBezTo>
                  <a:cubicBezTo>
                    <a:pt x="23001" y="14434"/>
                    <a:pt x="22673" y="14712"/>
                    <a:pt x="22287" y="14994"/>
                  </a:cubicBezTo>
                  <a:cubicBezTo>
                    <a:pt x="21787" y="14164"/>
                    <a:pt x="21580" y="13127"/>
                    <a:pt x="20526" y="12819"/>
                  </a:cubicBezTo>
                  <a:lnTo>
                    <a:pt x="20526" y="12819"/>
                  </a:lnTo>
                  <a:cubicBezTo>
                    <a:pt x="21107" y="13525"/>
                    <a:pt x="21655" y="14239"/>
                    <a:pt x="21870" y="15187"/>
                  </a:cubicBezTo>
                  <a:cubicBezTo>
                    <a:pt x="21463" y="15530"/>
                    <a:pt x="20997" y="15727"/>
                    <a:pt x="20494" y="15789"/>
                  </a:cubicBezTo>
                  <a:cubicBezTo>
                    <a:pt x="20346" y="15807"/>
                    <a:pt x="20201" y="15818"/>
                    <a:pt x="20059" y="15818"/>
                  </a:cubicBezTo>
                  <a:cubicBezTo>
                    <a:pt x="19402" y="15818"/>
                    <a:pt x="18827" y="15596"/>
                    <a:pt x="18397" y="14950"/>
                  </a:cubicBezTo>
                  <a:cubicBezTo>
                    <a:pt x="17752" y="13983"/>
                    <a:pt x="17152" y="13015"/>
                    <a:pt x="17141" y="11807"/>
                  </a:cubicBezTo>
                  <a:cubicBezTo>
                    <a:pt x="17139" y="11521"/>
                    <a:pt x="17181" y="11237"/>
                    <a:pt x="17217" y="10763"/>
                  </a:cubicBezTo>
                  <a:cubicBezTo>
                    <a:pt x="17604" y="11388"/>
                    <a:pt x="17890" y="11849"/>
                    <a:pt x="18174" y="12309"/>
                  </a:cubicBezTo>
                  <a:cubicBezTo>
                    <a:pt x="18220" y="12290"/>
                    <a:pt x="18266" y="12273"/>
                    <a:pt x="18312" y="12254"/>
                  </a:cubicBezTo>
                  <a:cubicBezTo>
                    <a:pt x="18293" y="12121"/>
                    <a:pt x="18294" y="11981"/>
                    <a:pt x="18248" y="11857"/>
                  </a:cubicBezTo>
                  <a:cubicBezTo>
                    <a:pt x="18163" y="11633"/>
                    <a:pt x="18052" y="11418"/>
                    <a:pt x="17947" y="11202"/>
                  </a:cubicBezTo>
                  <a:cubicBezTo>
                    <a:pt x="17408" y="10110"/>
                    <a:pt x="17417" y="10058"/>
                    <a:pt x="18417" y="9123"/>
                  </a:cubicBezTo>
                  <a:cubicBezTo>
                    <a:pt x="19259" y="9679"/>
                    <a:pt x="19695" y="10651"/>
                    <a:pt x="20502" y="11260"/>
                  </a:cubicBezTo>
                  <a:cubicBezTo>
                    <a:pt x="20100" y="10317"/>
                    <a:pt x="19416" y="9586"/>
                    <a:pt x="18646" y="8831"/>
                  </a:cubicBezTo>
                  <a:cubicBezTo>
                    <a:pt x="19600" y="7913"/>
                    <a:pt x="20694" y="7228"/>
                    <a:pt x="21941" y="6578"/>
                  </a:cubicBezTo>
                  <a:cubicBezTo>
                    <a:pt x="22305" y="7155"/>
                    <a:pt x="22651" y="7705"/>
                    <a:pt x="23082" y="8392"/>
                  </a:cubicBezTo>
                  <a:cubicBezTo>
                    <a:pt x="22955" y="7575"/>
                    <a:pt x="22524" y="7063"/>
                    <a:pt x="22185" y="6414"/>
                  </a:cubicBezTo>
                  <a:cubicBezTo>
                    <a:pt x="23066" y="5939"/>
                    <a:pt x="23927" y="5474"/>
                    <a:pt x="24867" y="4967"/>
                  </a:cubicBezTo>
                  <a:cubicBezTo>
                    <a:pt x="25183" y="5640"/>
                    <a:pt x="25481" y="6274"/>
                    <a:pt x="25778" y="6907"/>
                  </a:cubicBezTo>
                  <a:cubicBezTo>
                    <a:pt x="25881" y="6152"/>
                    <a:pt x="25440" y="5580"/>
                    <a:pt x="25148" y="4863"/>
                  </a:cubicBezTo>
                  <a:cubicBezTo>
                    <a:pt x="26953" y="3819"/>
                    <a:pt x="28820" y="2813"/>
                    <a:pt x="30787" y="1895"/>
                  </a:cubicBezTo>
                  <a:cubicBezTo>
                    <a:pt x="31019" y="2238"/>
                    <a:pt x="31233" y="2554"/>
                    <a:pt x="31446" y="2868"/>
                  </a:cubicBezTo>
                  <a:cubicBezTo>
                    <a:pt x="31485" y="2849"/>
                    <a:pt x="31525" y="2829"/>
                    <a:pt x="31564" y="2810"/>
                  </a:cubicBezTo>
                  <a:cubicBezTo>
                    <a:pt x="31449" y="2468"/>
                    <a:pt x="31332" y="2127"/>
                    <a:pt x="31220" y="1794"/>
                  </a:cubicBezTo>
                  <a:cubicBezTo>
                    <a:pt x="32359" y="1104"/>
                    <a:pt x="34382" y="486"/>
                    <a:pt x="35485" y="486"/>
                  </a:cubicBezTo>
                  <a:close/>
                  <a:moveTo>
                    <a:pt x="2805" y="13041"/>
                  </a:moveTo>
                  <a:cubicBezTo>
                    <a:pt x="3116" y="13041"/>
                    <a:pt x="3289" y="13280"/>
                    <a:pt x="3381" y="13568"/>
                  </a:cubicBezTo>
                  <a:cubicBezTo>
                    <a:pt x="3452" y="13789"/>
                    <a:pt x="3462" y="14028"/>
                    <a:pt x="3509" y="14322"/>
                  </a:cubicBezTo>
                  <a:cubicBezTo>
                    <a:pt x="3741" y="14140"/>
                    <a:pt x="3923" y="13952"/>
                    <a:pt x="4143" y="13840"/>
                  </a:cubicBezTo>
                  <a:cubicBezTo>
                    <a:pt x="4335" y="13740"/>
                    <a:pt x="4572" y="13723"/>
                    <a:pt x="4898" y="13644"/>
                  </a:cubicBezTo>
                  <a:lnTo>
                    <a:pt x="4898" y="13644"/>
                  </a:lnTo>
                  <a:cubicBezTo>
                    <a:pt x="4896" y="14198"/>
                    <a:pt x="4893" y="14633"/>
                    <a:pt x="4891" y="15141"/>
                  </a:cubicBezTo>
                  <a:cubicBezTo>
                    <a:pt x="5383" y="14880"/>
                    <a:pt x="5583" y="14278"/>
                    <a:pt x="6165" y="14278"/>
                  </a:cubicBezTo>
                  <a:cubicBezTo>
                    <a:pt x="6196" y="14278"/>
                    <a:pt x="6229" y="14280"/>
                    <a:pt x="6262" y="14284"/>
                  </a:cubicBezTo>
                  <a:cubicBezTo>
                    <a:pt x="6654" y="14598"/>
                    <a:pt x="6386" y="15070"/>
                    <a:pt x="6484" y="15560"/>
                  </a:cubicBezTo>
                  <a:cubicBezTo>
                    <a:pt x="6771" y="15247"/>
                    <a:pt x="6984" y="14993"/>
                    <a:pt x="7221" y="14764"/>
                  </a:cubicBezTo>
                  <a:cubicBezTo>
                    <a:pt x="7382" y="14608"/>
                    <a:pt x="7559" y="14461"/>
                    <a:pt x="7773" y="14461"/>
                  </a:cubicBezTo>
                  <a:cubicBezTo>
                    <a:pt x="7846" y="14461"/>
                    <a:pt x="7924" y="14478"/>
                    <a:pt x="8006" y="14517"/>
                  </a:cubicBezTo>
                  <a:cubicBezTo>
                    <a:pt x="8297" y="14656"/>
                    <a:pt x="8436" y="14906"/>
                    <a:pt x="8423" y="15233"/>
                  </a:cubicBezTo>
                  <a:cubicBezTo>
                    <a:pt x="8420" y="15334"/>
                    <a:pt x="8422" y="15435"/>
                    <a:pt x="8420" y="15652"/>
                  </a:cubicBezTo>
                  <a:cubicBezTo>
                    <a:pt x="8810" y="15384"/>
                    <a:pt x="8795" y="14778"/>
                    <a:pt x="9305" y="14778"/>
                  </a:cubicBezTo>
                  <a:cubicBezTo>
                    <a:pt x="9346" y="14778"/>
                    <a:pt x="9391" y="14782"/>
                    <a:pt x="9441" y="14791"/>
                  </a:cubicBezTo>
                  <a:cubicBezTo>
                    <a:pt x="9496" y="15020"/>
                    <a:pt x="9554" y="15272"/>
                    <a:pt x="9627" y="15579"/>
                  </a:cubicBezTo>
                  <a:cubicBezTo>
                    <a:pt x="10309" y="15709"/>
                    <a:pt x="10982" y="15770"/>
                    <a:pt x="11651" y="15770"/>
                  </a:cubicBezTo>
                  <a:cubicBezTo>
                    <a:pt x="13651" y="15770"/>
                    <a:pt x="15605" y="15229"/>
                    <a:pt x="17599" y="14407"/>
                  </a:cubicBezTo>
                  <a:lnTo>
                    <a:pt x="17599" y="14407"/>
                  </a:lnTo>
                  <a:cubicBezTo>
                    <a:pt x="17034" y="15094"/>
                    <a:pt x="15216" y="15876"/>
                    <a:pt x="13517" y="16081"/>
                  </a:cubicBezTo>
                  <a:cubicBezTo>
                    <a:pt x="12067" y="16257"/>
                    <a:pt x="10597" y="16258"/>
                    <a:pt x="9148" y="16335"/>
                  </a:cubicBezTo>
                  <a:cubicBezTo>
                    <a:pt x="9373" y="17070"/>
                    <a:pt x="9363" y="17146"/>
                    <a:pt x="8850" y="17795"/>
                  </a:cubicBezTo>
                  <a:cubicBezTo>
                    <a:pt x="8700" y="17414"/>
                    <a:pt x="8575" y="17097"/>
                    <a:pt x="8404" y="16664"/>
                  </a:cubicBezTo>
                  <a:cubicBezTo>
                    <a:pt x="8028" y="17147"/>
                    <a:pt x="7689" y="17585"/>
                    <a:pt x="7223" y="18182"/>
                  </a:cubicBezTo>
                  <a:cubicBezTo>
                    <a:pt x="7138" y="17523"/>
                    <a:pt x="7074" y="17051"/>
                    <a:pt x="7002" y="16497"/>
                  </a:cubicBezTo>
                  <a:cubicBezTo>
                    <a:pt x="6165" y="16879"/>
                    <a:pt x="5943" y="17830"/>
                    <a:pt x="5021" y="18094"/>
                  </a:cubicBezTo>
                  <a:cubicBezTo>
                    <a:pt x="4904" y="17419"/>
                    <a:pt x="4800" y="16813"/>
                    <a:pt x="4683" y="16138"/>
                  </a:cubicBezTo>
                  <a:cubicBezTo>
                    <a:pt x="3914" y="16457"/>
                    <a:pt x="3704" y="17335"/>
                    <a:pt x="2922" y="17476"/>
                  </a:cubicBezTo>
                  <a:cubicBezTo>
                    <a:pt x="2422" y="17008"/>
                    <a:pt x="2985" y="16402"/>
                    <a:pt x="2726" y="15854"/>
                  </a:cubicBezTo>
                  <a:lnTo>
                    <a:pt x="2726" y="15854"/>
                  </a:lnTo>
                  <a:cubicBezTo>
                    <a:pt x="2427" y="16023"/>
                    <a:pt x="2163" y="16173"/>
                    <a:pt x="1882" y="16332"/>
                  </a:cubicBezTo>
                  <a:cubicBezTo>
                    <a:pt x="1554" y="15797"/>
                    <a:pt x="2048" y="15389"/>
                    <a:pt x="2012" y="14900"/>
                  </a:cubicBezTo>
                  <a:lnTo>
                    <a:pt x="2012" y="14900"/>
                  </a:lnTo>
                  <a:cubicBezTo>
                    <a:pt x="1830" y="14904"/>
                    <a:pt x="1645" y="14919"/>
                    <a:pt x="1465" y="14919"/>
                  </a:cubicBezTo>
                  <a:cubicBezTo>
                    <a:pt x="1016" y="14919"/>
                    <a:pt x="604" y="14825"/>
                    <a:pt x="383" y="14228"/>
                  </a:cubicBezTo>
                  <a:cubicBezTo>
                    <a:pt x="575" y="14108"/>
                    <a:pt x="759" y="14063"/>
                    <a:pt x="938" y="14063"/>
                  </a:cubicBezTo>
                  <a:cubicBezTo>
                    <a:pt x="1358" y="14063"/>
                    <a:pt x="1755" y="14310"/>
                    <a:pt x="2189" y="14413"/>
                  </a:cubicBezTo>
                  <a:cubicBezTo>
                    <a:pt x="2160" y="14149"/>
                    <a:pt x="2108" y="13947"/>
                    <a:pt x="2124" y="13750"/>
                  </a:cubicBezTo>
                  <a:cubicBezTo>
                    <a:pt x="2151" y="13405"/>
                    <a:pt x="2315" y="13121"/>
                    <a:pt x="2678" y="13053"/>
                  </a:cubicBezTo>
                  <a:cubicBezTo>
                    <a:pt x="2723" y="13045"/>
                    <a:pt x="2765" y="13041"/>
                    <a:pt x="2805" y="13041"/>
                  </a:cubicBezTo>
                  <a:close/>
                  <a:moveTo>
                    <a:pt x="14341" y="20476"/>
                  </a:moveTo>
                  <a:cubicBezTo>
                    <a:pt x="14343" y="20476"/>
                    <a:pt x="14343" y="20486"/>
                    <a:pt x="14339" y="20515"/>
                  </a:cubicBezTo>
                  <a:cubicBezTo>
                    <a:pt x="14333" y="20497"/>
                    <a:pt x="14338" y="20476"/>
                    <a:pt x="14341" y="20476"/>
                  </a:cubicBezTo>
                  <a:close/>
                  <a:moveTo>
                    <a:pt x="17849" y="15039"/>
                  </a:moveTo>
                  <a:cubicBezTo>
                    <a:pt x="17879" y="15077"/>
                    <a:pt x="17909" y="15114"/>
                    <a:pt x="17939" y="15151"/>
                  </a:cubicBezTo>
                  <a:cubicBezTo>
                    <a:pt x="17226" y="15805"/>
                    <a:pt x="16503" y="16444"/>
                    <a:pt x="15808" y="17114"/>
                  </a:cubicBezTo>
                  <a:lnTo>
                    <a:pt x="15806" y="17114"/>
                  </a:lnTo>
                  <a:cubicBezTo>
                    <a:pt x="15111" y="17782"/>
                    <a:pt x="14230" y="18269"/>
                    <a:pt x="13633" y="19122"/>
                  </a:cubicBezTo>
                  <a:cubicBezTo>
                    <a:pt x="14257" y="19297"/>
                    <a:pt x="14599" y="19612"/>
                    <a:pt x="14661" y="20063"/>
                  </a:cubicBezTo>
                  <a:cubicBezTo>
                    <a:pt x="14265" y="19978"/>
                    <a:pt x="13901" y="19899"/>
                    <a:pt x="13341" y="19779"/>
                  </a:cubicBezTo>
                  <a:lnTo>
                    <a:pt x="13341" y="19779"/>
                  </a:lnTo>
                  <a:cubicBezTo>
                    <a:pt x="13650" y="20136"/>
                    <a:pt x="13854" y="20327"/>
                    <a:pt x="14004" y="20555"/>
                  </a:cubicBezTo>
                  <a:cubicBezTo>
                    <a:pt x="14141" y="20765"/>
                    <a:pt x="14222" y="21014"/>
                    <a:pt x="14328" y="21245"/>
                  </a:cubicBezTo>
                  <a:cubicBezTo>
                    <a:pt x="14290" y="21292"/>
                    <a:pt x="14254" y="21340"/>
                    <a:pt x="14217" y="21385"/>
                  </a:cubicBezTo>
                  <a:cubicBezTo>
                    <a:pt x="13980" y="21310"/>
                    <a:pt x="13739" y="21243"/>
                    <a:pt x="13506" y="21155"/>
                  </a:cubicBezTo>
                  <a:cubicBezTo>
                    <a:pt x="13269" y="21063"/>
                    <a:pt x="13042" y="20951"/>
                    <a:pt x="12704" y="20801"/>
                  </a:cubicBezTo>
                  <a:lnTo>
                    <a:pt x="12704" y="20801"/>
                  </a:lnTo>
                  <a:cubicBezTo>
                    <a:pt x="12852" y="21434"/>
                    <a:pt x="13279" y="21900"/>
                    <a:pt x="13051" y="22534"/>
                  </a:cubicBezTo>
                  <a:cubicBezTo>
                    <a:pt x="12451" y="22529"/>
                    <a:pt x="12162" y="21905"/>
                    <a:pt x="11541" y="21731"/>
                  </a:cubicBezTo>
                  <a:lnTo>
                    <a:pt x="11541" y="21731"/>
                  </a:lnTo>
                  <a:cubicBezTo>
                    <a:pt x="11791" y="22561"/>
                    <a:pt x="11939" y="23309"/>
                    <a:pt x="11265" y="24053"/>
                  </a:cubicBezTo>
                  <a:cubicBezTo>
                    <a:pt x="10965" y="23572"/>
                    <a:pt x="10692" y="23136"/>
                    <a:pt x="10374" y="22625"/>
                  </a:cubicBezTo>
                  <a:cubicBezTo>
                    <a:pt x="9859" y="23090"/>
                    <a:pt x="9842" y="23921"/>
                    <a:pt x="9107" y="24268"/>
                  </a:cubicBezTo>
                  <a:cubicBezTo>
                    <a:pt x="9047" y="23327"/>
                    <a:pt x="9881" y="22853"/>
                    <a:pt x="10088" y="22058"/>
                  </a:cubicBezTo>
                  <a:cubicBezTo>
                    <a:pt x="10043" y="22050"/>
                    <a:pt x="9998" y="22047"/>
                    <a:pt x="9953" y="22047"/>
                  </a:cubicBezTo>
                  <a:cubicBezTo>
                    <a:pt x="9669" y="22047"/>
                    <a:pt x="9384" y="22186"/>
                    <a:pt x="9104" y="22186"/>
                  </a:cubicBezTo>
                  <a:cubicBezTo>
                    <a:pt x="8931" y="22186"/>
                    <a:pt x="8760" y="22133"/>
                    <a:pt x="8591" y="21962"/>
                  </a:cubicBezTo>
                  <a:cubicBezTo>
                    <a:pt x="8687" y="21090"/>
                    <a:pt x="9581" y="21289"/>
                    <a:pt x="10140" y="20924"/>
                  </a:cubicBezTo>
                  <a:cubicBezTo>
                    <a:pt x="9963" y="20801"/>
                    <a:pt x="9831" y="20725"/>
                    <a:pt x="9715" y="20627"/>
                  </a:cubicBezTo>
                  <a:cubicBezTo>
                    <a:pt x="9260" y="20240"/>
                    <a:pt x="9325" y="19776"/>
                    <a:pt x="9910" y="19630"/>
                  </a:cubicBezTo>
                  <a:cubicBezTo>
                    <a:pt x="10054" y="19594"/>
                    <a:pt x="10204" y="19582"/>
                    <a:pt x="10357" y="19582"/>
                  </a:cubicBezTo>
                  <a:cubicBezTo>
                    <a:pt x="10625" y="19582"/>
                    <a:pt x="10902" y="19619"/>
                    <a:pt x="11170" y="19630"/>
                  </a:cubicBezTo>
                  <a:cubicBezTo>
                    <a:pt x="11300" y="19635"/>
                    <a:pt x="11425" y="19698"/>
                    <a:pt x="11753" y="19709"/>
                  </a:cubicBezTo>
                  <a:cubicBezTo>
                    <a:pt x="11701" y="19656"/>
                    <a:pt x="11649" y="19602"/>
                    <a:pt x="11600" y="19547"/>
                  </a:cubicBezTo>
                  <a:cubicBezTo>
                    <a:pt x="11445" y="19375"/>
                    <a:pt x="11320" y="19160"/>
                    <a:pt x="11540" y="18997"/>
                  </a:cubicBezTo>
                  <a:cubicBezTo>
                    <a:pt x="11596" y="18956"/>
                    <a:pt x="11692" y="18935"/>
                    <a:pt x="11789" y="18935"/>
                  </a:cubicBezTo>
                  <a:cubicBezTo>
                    <a:pt x="11890" y="18935"/>
                    <a:pt x="11991" y="18958"/>
                    <a:pt x="12048" y="19002"/>
                  </a:cubicBezTo>
                  <a:cubicBezTo>
                    <a:pt x="12218" y="19131"/>
                    <a:pt x="12370" y="19184"/>
                    <a:pt x="12513" y="19184"/>
                  </a:cubicBezTo>
                  <a:cubicBezTo>
                    <a:pt x="12749" y="19184"/>
                    <a:pt x="12960" y="19039"/>
                    <a:pt x="13183" y="18853"/>
                  </a:cubicBezTo>
                  <a:cubicBezTo>
                    <a:pt x="14579" y="17694"/>
                    <a:pt x="15983" y="16546"/>
                    <a:pt x="17386" y="15394"/>
                  </a:cubicBezTo>
                  <a:cubicBezTo>
                    <a:pt x="17536" y="15271"/>
                    <a:pt x="17694" y="15157"/>
                    <a:pt x="17849" y="15039"/>
                  </a:cubicBezTo>
                  <a:close/>
                  <a:moveTo>
                    <a:pt x="35478" y="1"/>
                  </a:moveTo>
                  <a:cubicBezTo>
                    <a:pt x="35160" y="1"/>
                    <a:pt x="34836" y="43"/>
                    <a:pt x="34524" y="105"/>
                  </a:cubicBezTo>
                  <a:cubicBezTo>
                    <a:pt x="32991" y="412"/>
                    <a:pt x="31529" y="957"/>
                    <a:pt x="30150" y="1669"/>
                  </a:cubicBezTo>
                  <a:cubicBezTo>
                    <a:pt x="26990" y="3301"/>
                    <a:pt x="23850" y="4975"/>
                    <a:pt x="20725" y="6678"/>
                  </a:cubicBezTo>
                  <a:cubicBezTo>
                    <a:pt x="19597" y="7292"/>
                    <a:pt x="18578" y="8081"/>
                    <a:pt x="17729" y="9069"/>
                  </a:cubicBezTo>
                  <a:cubicBezTo>
                    <a:pt x="16555" y="10436"/>
                    <a:pt x="16402" y="11935"/>
                    <a:pt x="17094" y="13560"/>
                  </a:cubicBezTo>
                  <a:cubicBezTo>
                    <a:pt x="17173" y="13747"/>
                    <a:pt x="17241" y="13939"/>
                    <a:pt x="17313" y="14124"/>
                  </a:cubicBezTo>
                  <a:cubicBezTo>
                    <a:pt x="15333" y="15097"/>
                    <a:pt x="13566" y="15500"/>
                    <a:pt x="11785" y="15500"/>
                  </a:cubicBezTo>
                  <a:cubicBezTo>
                    <a:pt x="11156" y="15500"/>
                    <a:pt x="10526" y="15449"/>
                    <a:pt x="9884" y="15356"/>
                  </a:cubicBezTo>
                  <a:cubicBezTo>
                    <a:pt x="9760" y="14731"/>
                    <a:pt x="9670" y="14467"/>
                    <a:pt x="9413" y="14467"/>
                  </a:cubicBezTo>
                  <a:cubicBezTo>
                    <a:pt x="9247" y="14467"/>
                    <a:pt x="9011" y="14576"/>
                    <a:pt x="8652" y="14770"/>
                  </a:cubicBezTo>
                  <a:cubicBezTo>
                    <a:pt x="8306" y="14393"/>
                    <a:pt x="8099" y="14206"/>
                    <a:pt x="7843" y="14206"/>
                  </a:cubicBezTo>
                  <a:cubicBezTo>
                    <a:pt x="7593" y="14206"/>
                    <a:pt x="7295" y="14386"/>
                    <a:pt x="6774" y="14746"/>
                  </a:cubicBezTo>
                  <a:cubicBezTo>
                    <a:pt x="6603" y="14309"/>
                    <a:pt x="6482" y="14012"/>
                    <a:pt x="6161" y="14012"/>
                  </a:cubicBezTo>
                  <a:cubicBezTo>
                    <a:pt x="5962" y="14012"/>
                    <a:pt x="5686" y="14126"/>
                    <a:pt x="5274" y="14393"/>
                  </a:cubicBezTo>
                  <a:cubicBezTo>
                    <a:pt x="5127" y="14074"/>
                    <a:pt x="5305" y="13543"/>
                    <a:pt x="4817" y="13469"/>
                  </a:cubicBezTo>
                  <a:cubicBezTo>
                    <a:pt x="4761" y="13460"/>
                    <a:pt x="4705" y="13457"/>
                    <a:pt x="4648" y="13457"/>
                  </a:cubicBezTo>
                  <a:cubicBezTo>
                    <a:pt x="4356" y="13457"/>
                    <a:pt x="4051" y="13550"/>
                    <a:pt x="3752" y="13589"/>
                  </a:cubicBezTo>
                  <a:cubicBezTo>
                    <a:pt x="3523" y="13187"/>
                    <a:pt x="3301" y="12728"/>
                    <a:pt x="2788" y="12728"/>
                  </a:cubicBezTo>
                  <a:cubicBezTo>
                    <a:pt x="2740" y="12728"/>
                    <a:pt x="2689" y="12732"/>
                    <a:pt x="2636" y="12740"/>
                  </a:cubicBezTo>
                  <a:cubicBezTo>
                    <a:pt x="2040" y="12837"/>
                    <a:pt x="1866" y="13342"/>
                    <a:pt x="1748" y="13903"/>
                  </a:cubicBezTo>
                  <a:cubicBezTo>
                    <a:pt x="1449" y="13868"/>
                    <a:pt x="1193" y="13799"/>
                    <a:pt x="955" y="13799"/>
                  </a:cubicBezTo>
                  <a:cubicBezTo>
                    <a:pt x="906" y="13799"/>
                    <a:pt x="857" y="13801"/>
                    <a:pt x="810" y="13808"/>
                  </a:cubicBezTo>
                  <a:cubicBezTo>
                    <a:pt x="581" y="13841"/>
                    <a:pt x="281" y="13977"/>
                    <a:pt x="175" y="14160"/>
                  </a:cubicBezTo>
                  <a:cubicBezTo>
                    <a:pt x="1" y="14461"/>
                    <a:pt x="225" y="14740"/>
                    <a:pt x="500" y="14879"/>
                  </a:cubicBezTo>
                  <a:cubicBezTo>
                    <a:pt x="840" y="15051"/>
                    <a:pt x="1213" y="15157"/>
                    <a:pt x="1536" y="15280"/>
                  </a:cubicBezTo>
                  <a:cubicBezTo>
                    <a:pt x="1509" y="15631"/>
                    <a:pt x="1399" y="15991"/>
                    <a:pt x="1479" y="16305"/>
                  </a:cubicBezTo>
                  <a:cubicBezTo>
                    <a:pt x="1537" y="16533"/>
                    <a:pt x="1676" y="16598"/>
                    <a:pt x="1844" y="16598"/>
                  </a:cubicBezTo>
                  <a:cubicBezTo>
                    <a:pt x="2008" y="16598"/>
                    <a:pt x="2199" y="16536"/>
                    <a:pt x="2369" y="16501"/>
                  </a:cubicBezTo>
                  <a:cubicBezTo>
                    <a:pt x="2381" y="16680"/>
                    <a:pt x="2392" y="16783"/>
                    <a:pt x="2396" y="16885"/>
                  </a:cubicBezTo>
                  <a:cubicBezTo>
                    <a:pt x="2404" y="17209"/>
                    <a:pt x="2391" y="17560"/>
                    <a:pt x="2738" y="17722"/>
                  </a:cubicBezTo>
                  <a:cubicBezTo>
                    <a:pt x="2824" y="17763"/>
                    <a:pt x="2905" y="17780"/>
                    <a:pt x="2981" y="17780"/>
                  </a:cubicBezTo>
                  <a:cubicBezTo>
                    <a:pt x="3248" y="17780"/>
                    <a:pt x="3464" y="17574"/>
                    <a:pt x="3677" y="17421"/>
                  </a:cubicBezTo>
                  <a:cubicBezTo>
                    <a:pt x="3921" y="17244"/>
                    <a:pt x="4128" y="17016"/>
                    <a:pt x="4424" y="16745"/>
                  </a:cubicBezTo>
                  <a:cubicBezTo>
                    <a:pt x="4476" y="17067"/>
                    <a:pt x="4512" y="17272"/>
                    <a:pt x="4539" y="17478"/>
                  </a:cubicBezTo>
                  <a:cubicBezTo>
                    <a:pt x="4588" y="17833"/>
                    <a:pt x="4656" y="18248"/>
                    <a:pt x="5056" y="18286"/>
                  </a:cubicBezTo>
                  <a:cubicBezTo>
                    <a:pt x="5072" y="18288"/>
                    <a:pt x="5088" y="18289"/>
                    <a:pt x="5105" y="18289"/>
                  </a:cubicBezTo>
                  <a:cubicBezTo>
                    <a:pt x="5364" y="18289"/>
                    <a:pt x="5667" y="18110"/>
                    <a:pt x="5893" y="17945"/>
                  </a:cubicBezTo>
                  <a:cubicBezTo>
                    <a:pt x="6160" y="17751"/>
                    <a:pt x="6357" y="17463"/>
                    <a:pt x="6672" y="17121"/>
                  </a:cubicBezTo>
                  <a:cubicBezTo>
                    <a:pt x="6732" y="17399"/>
                    <a:pt x="6758" y="17519"/>
                    <a:pt x="6784" y="17640"/>
                  </a:cubicBezTo>
                  <a:cubicBezTo>
                    <a:pt x="6841" y="17917"/>
                    <a:pt x="6774" y="18318"/>
                    <a:pt x="7134" y="18359"/>
                  </a:cubicBezTo>
                  <a:cubicBezTo>
                    <a:pt x="7143" y="18360"/>
                    <a:pt x="7152" y="18360"/>
                    <a:pt x="7162" y="18360"/>
                  </a:cubicBezTo>
                  <a:cubicBezTo>
                    <a:pt x="7357" y="18360"/>
                    <a:pt x="7587" y="18126"/>
                    <a:pt x="7784" y="17983"/>
                  </a:cubicBezTo>
                  <a:cubicBezTo>
                    <a:pt x="7946" y="17863"/>
                    <a:pt x="8082" y="17707"/>
                    <a:pt x="8144" y="17648"/>
                  </a:cubicBezTo>
                  <a:cubicBezTo>
                    <a:pt x="8460" y="17783"/>
                    <a:pt x="8780" y="18014"/>
                    <a:pt x="8959" y="18014"/>
                  </a:cubicBezTo>
                  <a:cubicBezTo>
                    <a:pt x="8986" y="18014"/>
                    <a:pt x="9010" y="18009"/>
                    <a:pt x="9030" y="17997"/>
                  </a:cubicBezTo>
                  <a:cubicBezTo>
                    <a:pt x="9284" y="17850"/>
                    <a:pt x="9423" y="17474"/>
                    <a:pt x="9567" y="17174"/>
                  </a:cubicBezTo>
                  <a:cubicBezTo>
                    <a:pt x="9641" y="17019"/>
                    <a:pt x="9625" y="16820"/>
                    <a:pt x="9655" y="16599"/>
                  </a:cubicBezTo>
                  <a:cubicBezTo>
                    <a:pt x="10153" y="16645"/>
                    <a:pt x="10645" y="16669"/>
                    <a:pt x="11134" y="16669"/>
                  </a:cubicBezTo>
                  <a:cubicBezTo>
                    <a:pt x="13045" y="16669"/>
                    <a:pt x="14886" y="16307"/>
                    <a:pt x="16658" y="15490"/>
                  </a:cubicBezTo>
                  <a:cubicBezTo>
                    <a:pt x="16680" y="15544"/>
                    <a:pt x="16702" y="15599"/>
                    <a:pt x="16724" y="15653"/>
                  </a:cubicBezTo>
                  <a:cubicBezTo>
                    <a:pt x="15337" y="16764"/>
                    <a:pt x="13952" y="17872"/>
                    <a:pt x="12658" y="18909"/>
                  </a:cubicBezTo>
                  <a:cubicBezTo>
                    <a:pt x="12300" y="18816"/>
                    <a:pt x="12007" y="18662"/>
                    <a:pt x="11772" y="18662"/>
                  </a:cubicBezTo>
                  <a:cubicBezTo>
                    <a:pt x="11730" y="18662"/>
                    <a:pt x="11689" y="18667"/>
                    <a:pt x="11650" y="18678"/>
                  </a:cubicBezTo>
                  <a:cubicBezTo>
                    <a:pt x="11399" y="18751"/>
                    <a:pt x="11227" y="19093"/>
                    <a:pt x="11052" y="19283"/>
                  </a:cubicBezTo>
                  <a:cubicBezTo>
                    <a:pt x="10638" y="19318"/>
                    <a:pt x="10230" y="19302"/>
                    <a:pt x="9847" y="19394"/>
                  </a:cubicBezTo>
                  <a:cubicBezTo>
                    <a:pt x="9235" y="19537"/>
                    <a:pt x="9061" y="19932"/>
                    <a:pt x="9273" y="20539"/>
                  </a:cubicBezTo>
                  <a:cubicBezTo>
                    <a:pt x="9306" y="20635"/>
                    <a:pt x="9335" y="20731"/>
                    <a:pt x="9363" y="20823"/>
                  </a:cubicBezTo>
                  <a:cubicBezTo>
                    <a:pt x="9076" y="20987"/>
                    <a:pt x="8776" y="21087"/>
                    <a:pt x="8584" y="21291"/>
                  </a:cubicBezTo>
                  <a:cubicBezTo>
                    <a:pt x="8423" y="21463"/>
                    <a:pt x="8300" y="21766"/>
                    <a:pt x="8329" y="21990"/>
                  </a:cubicBezTo>
                  <a:cubicBezTo>
                    <a:pt x="8351" y="22158"/>
                    <a:pt x="8622" y="22332"/>
                    <a:pt x="8818" y="22426"/>
                  </a:cubicBezTo>
                  <a:cubicBezTo>
                    <a:pt x="8998" y="22515"/>
                    <a:pt x="9227" y="22501"/>
                    <a:pt x="9450" y="22535"/>
                  </a:cubicBezTo>
                  <a:cubicBezTo>
                    <a:pt x="9240" y="22944"/>
                    <a:pt x="9030" y="23316"/>
                    <a:pt x="8859" y="23704"/>
                  </a:cubicBezTo>
                  <a:cubicBezTo>
                    <a:pt x="8741" y="23974"/>
                    <a:pt x="8622" y="24323"/>
                    <a:pt x="8915" y="24516"/>
                  </a:cubicBezTo>
                  <a:cubicBezTo>
                    <a:pt x="8999" y="24572"/>
                    <a:pt x="9078" y="24595"/>
                    <a:pt x="9151" y="24595"/>
                  </a:cubicBezTo>
                  <a:cubicBezTo>
                    <a:pt x="9379" y="24595"/>
                    <a:pt x="9556" y="24368"/>
                    <a:pt x="9709" y="24186"/>
                  </a:cubicBezTo>
                  <a:cubicBezTo>
                    <a:pt x="9940" y="23911"/>
                    <a:pt x="10136" y="23606"/>
                    <a:pt x="10347" y="23311"/>
                  </a:cubicBezTo>
                  <a:cubicBezTo>
                    <a:pt x="10682" y="23687"/>
                    <a:pt x="10973" y="24014"/>
                    <a:pt x="11282" y="24363"/>
                  </a:cubicBezTo>
                  <a:cubicBezTo>
                    <a:pt x="11990" y="23829"/>
                    <a:pt x="12007" y="23128"/>
                    <a:pt x="12066" y="22434"/>
                  </a:cubicBezTo>
                  <a:cubicBezTo>
                    <a:pt x="12470" y="22592"/>
                    <a:pt x="12821" y="22730"/>
                    <a:pt x="13203" y="22878"/>
                  </a:cubicBezTo>
                  <a:cubicBezTo>
                    <a:pt x="13266" y="22673"/>
                    <a:pt x="13317" y="22575"/>
                    <a:pt x="13325" y="22475"/>
                  </a:cubicBezTo>
                  <a:cubicBezTo>
                    <a:pt x="13352" y="22131"/>
                    <a:pt x="13363" y="21785"/>
                    <a:pt x="13378" y="21442"/>
                  </a:cubicBezTo>
                  <a:cubicBezTo>
                    <a:pt x="13374" y="21442"/>
                    <a:pt x="13373" y="21441"/>
                    <a:pt x="13373" y="21441"/>
                  </a:cubicBezTo>
                  <a:cubicBezTo>
                    <a:pt x="13377" y="21441"/>
                    <a:pt x="13436" y="21448"/>
                    <a:pt x="13495" y="21463"/>
                  </a:cubicBezTo>
                  <a:cubicBezTo>
                    <a:pt x="13703" y="21512"/>
                    <a:pt x="13919" y="21657"/>
                    <a:pt x="14126" y="21657"/>
                  </a:cubicBezTo>
                  <a:cubicBezTo>
                    <a:pt x="14239" y="21657"/>
                    <a:pt x="14349" y="21614"/>
                    <a:pt x="14454" y="21488"/>
                  </a:cubicBezTo>
                  <a:cubicBezTo>
                    <a:pt x="14727" y="21164"/>
                    <a:pt x="14484" y="20839"/>
                    <a:pt x="14344" y="20526"/>
                  </a:cubicBezTo>
                  <a:cubicBezTo>
                    <a:pt x="14612" y="20300"/>
                    <a:pt x="14896" y="20177"/>
                    <a:pt x="14956" y="19983"/>
                  </a:cubicBezTo>
                  <a:cubicBezTo>
                    <a:pt x="15122" y="19444"/>
                    <a:pt x="14593" y="19234"/>
                    <a:pt x="14285" y="18918"/>
                  </a:cubicBezTo>
                  <a:cubicBezTo>
                    <a:pt x="15601" y="17727"/>
                    <a:pt x="16882" y="16566"/>
                    <a:pt x="18098" y="15465"/>
                  </a:cubicBezTo>
                  <a:cubicBezTo>
                    <a:pt x="18653" y="15705"/>
                    <a:pt x="19119" y="15979"/>
                    <a:pt x="19623" y="16110"/>
                  </a:cubicBezTo>
                  <a:cubicBezTo>
                    <a:pt x="19819" y="16160"/>
                    <a:pt x="20011" y="16183"/>
                    <a:pt x="20201" y="16183"/>
                  </a:cubicBezTo>
                  <a:cubicBezTo>
                    <a:pt x="20807" y="16183"/>
                    <a:pt x="21381" y="15950"/>
                    <a:pt x="21929" y="15647"/>
                  </a:cubicBezTo>
                  <a:cubicBezTo>
                    <a:pt x="23395" y="14833"/>
                    <a:pt x="24688" y="13797"/>
                    <a:pt x="25745" y="12497"/>
                  </a:cubicBezTo>
                  <a:cubicBezTo>
                    <a:pt x="27347" y="10523"/>
                    <a:pt x="28892" y="8502"/>
                    <a:pt x="30496" y="6531"/>
                  </a:cubicBezTo>
                  <a:cubicBezTo>
                    <a:pt x="31387" y="5436"/>
                    <a:pt x="32333" y="4383"/>
                    <a:pt x="33295" y="3350"/>
                  </a:cubicBezTo>
                  <a:cubicBezTo>
                    <a:pt x="33673" y="2942"/>
                    <a:pt x="34197" y="2674"/>
                    <a:pt x="34591" y="2279"/>
                  </a:cubicBezTo>
                  <a:cubicBezTo>
                    <a:pt x="35096" y="1772"/>
                    <a:pt x="35578" y="1230"/>
                    <a:pt x="35993" y="649"/>
                  </a:cubicBezTo>
                  <a:cubicBezTo>
                    <a:pt x="36246" y="296"/>
                    <a:pt x="36077" y="25"/>
                    <a:pt x="35638" y="4"/>
                  </a:cubicBezTo>
                  <a:cubicBezTo>
                    <a:pt x="35585" y="2"/>
                    <a:pt x="35532" y="1"/>
                    <a:pt x="35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6"/>
            <p:cNvSpPr/>
            <p:nvPr/>
          </p:nvSpPr>
          <p:spPr>
            <a:xfrm rot="5400000">
              <a:off x="1759650" y="4412288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6"/>
            <p:cNvSpPr/>
            <p:nvPr/>
          </p:nvSpPr>
          <p:spPr>
            <a:xfrm rot="5400000">
              <a:off x="981200" y="4752213"/>
              <a:ext cx="842275" cy="505925"/>
            </a:xfrm>
            <a:custGeom>
              <a:avLst/>
              <a:gdLst/>
              <a:ahLst/>
              <a:cxnLst/>
              <a:rect l="l" t="t" r="r" b="b"/>
              <a:pathLst>
                <a:path w="33691" h="20237" extrusionOk="0">
                  <a:moveTo>
                    <a:pt x="25194" y="1716"/>
                  </a:moveTo>
                  <a:cubicBezTo>
                    <a:pt x="25049" y="1716"/>
                    <a:pt x="24879" y="1767"/>
                    <a:pt x="24664" y="1921"/>
                  </a:cubicBezTo>
                  <a:cubicBezTo>
                    <a:pt x="25131" y="2006"/>
                    <a:pt x="25417" y="2057"/>
                    <a:pt x="25701" y="2109"/>
                  </a:cubicBezTo>
                  <a:cubicBezTo>
                    <a:pt x="25712" y="2035"/>
                    <a:pt x="25725" y="1961"/>
                    <a:pt x="25736" y="1886"/>
                  </a:cubicBezTo>
                  <a:cubicBezTo>
                    <a:pt x="25569" y="1831"/>
                    <a:pt x="25410" y="1716"/>
                    <a:pt x="25194" y="1716"/>
                  </a:cubicBezTo>
                  <a:close/>
                  <a:moveTo>
                    <a:pt x="17462" y="5981"/>
                  </a:moveTo>
                  <a:lnTo>
                    <a:pt x="17462" y="5981"/>
                  </a:lnTo>
                  <a:cubicBezTo>
                    <a:pt x="17447" y="6044"/>
                    <a:pt x="17435" y="6107"/>
                    <a:pt x="17429" y="6172"/>
                  </a:cubicBezTo>
                  <a:cubicBezTo>
                    <a:pt x="17410" y="6151"/>
                    <a:pt x="17391" y="6131"/>
                    <a:pt x="17372" y="6110"/>
                  </a:cubicBezTo>
                  <a:lnTo>
                    <a:pt x="17462" y="5981"/>
                  </a:lnTo>
                  <a:close/>
                  <a:moveTo>
                    <a:pt x="23590" y="4133"/>
                  </a:moveTo>
                  <a:cubicBezTo>
                    <a:pt x="24343" y="4442"/>
                    <a:pt x="25084" y="4635"/>
                    <a:pt x="25815" y="4685"/>
                  </a:cubicBezTo>
                  <a:cubicBezTo>
                    <a:pt x="25937" y="5432"/>
                    <a:pt x="25809" y="6365"/>
                    <a:pt x="24954" y="6365"/>
                  </a:cubicBezTo>
                  <a:cubicBezTo>
                    <a:pt x="24869" y="6365"/>
                    <a:pt x="24776" y="6356"/>
                    <a:pt x="24676" y="6336"/>
                  </a:cubicBezTo>
                  <a:cubicBezTo>
                    <a:pt x="24177" y="6238"/>
                    <a:pt x="23766" y="5892"/>
                    <a:pt x="23547" y="5453"/>
                  </a:cubicBezTo>
                  <a:cubicBezTo>
                    <a:pt x="23542" y="5210"/>
                    <a:pt x="23484" y="4965"/>
                    <a:pt x="23373" y="4739"/>
                  </a:cubicBezTo>
                  <a:cubicBezTo>
                    <a:pt x="23373" y="4589"/>
                    <a:pt x="23395" y="4437"/>
                    <a:pt x="23444" y="4289"/>
                  </a:cubicBezTo>
                  <a:cubicBezTo>
                    <a:pt x="23446" y="4284"/>
                    <a:pt x="23446" y="4281"/>
                    <a:pt x="23447" y="4276"/>
                  </a:cubicBezTo>
                  <a:cubicBezTo>
                    <a:pt x="23495" y="4230"/>
                    <a:pt x="23542" y="4182"/>
                    <a:pt x="23590" y="4133"/>
                  </a:cubicBezTo>
                  <a:close/>
                  <a:moveTo>
                    <a:pt x="13247" y="5469"/>
                  </a:moveTo>
                  <a:cubicBezTo>
                    <a:pt x="13204" y="5469"/>
                    <a:pt x="13163" y="5491"/>
                    <a:pt x="13137" y="5543"/>
                  </a:cubicBezTo>
                  <a:cubicBezTo>
                    <a:pt x="13009" y="5813"/>
                    <a:pt x="12984" y="6098"/>
                    <a:pt x="13084" y="6380"/>
                  </a:cubicBezTo>
                  <a:cubicBezTo>
                    <a:pt x="13108" y="6450"/>
                    <a:pt x="13167" y="6480"/>
                    <a:pt x="13225" y="6480"/>
                  </a:cubicBezTo>
                  <a:cubicBezTo>
                    <a:pt x="13313" y="6480"/>
                    <a:pt x="13401" y="6410"/>
                    <a:pt x="13363" y="6303"/>
                  </a:cubicBezTo>
                  <a:cubicBezTo>
                    <a:pt x="13291" y="6098"/>
                    <a:pt x="13292" y="5889"/>
                    <a:pt x="13387" y="5690"/>
                  </a:cubicBezTo>
                  <a:cubicBezTo>
                    <a:pt x="13442" y="5575"/>
                    <a:pt x="13341" y="5469"/>
                    <a:pt x="13247" y="5469"/>
                  </a:cubicBezTo>
                  <a:close/>
                  <a:moveTo>
                    <a:pt x="22999" y="4673"/>
                  </a:moveTo>
                  <a:cubicBezTo>
                    <a:pt x="23030" y="4717"/>
                    <a:pt x="23059" y="4764"/>
                    <a:pt x="23086" y="4813"/>
                  </a:cubicBezTo>
                  <a:cubicBezTo>
                    <a:pt x="23097" y="5058"/>
                    <a:pt x="23158" y="5301"/>
                    <a:pt x="23263" y="5524"/>
                  </a:cubicBezTo>
                  <a:cubicBezTo>
                    <a:pt x="23256" y="5933"/>
                    <a:pt x="23065" y="6331"/>
                    <a:pt x="22656" y="6581"/>
                  </a:cubicBezTo>
                  <a:cubicBezTo>
                    <a:pt x="22446" y="6709"/>
                    <a:pt x="22225" y="6766"/>
                    <a:pt x="22012" y="6766"/>
                  </a:cubicBezTo>
                  <a:cubicBezTo>
                    <a:pt x="21631" y="6766"/>
                    <a:pt x="21274" y="6583"/>
                    <a:pt x="21043" y="6284"/>
                  </a:cubicBezTo>
                  <a:cubicBezTo>
                    <a:pt x="21038" y="6069"/>
                    <a:pt x="20990" y="5854"/>
                    <a:pt x="20887" y="5652"/>
                  </a:cubicBezTo>
                  <a:cubicBezTo>
                    <a:pt x="21639" y="5513"/>
                    <a:pt x="22343" y="5194"/>
                    <a:pt x="22999" y="4673"/>
                  </a:cubicBezTo>
                  <a:close/>
                  <a:moveTo>
                    <a:pt x="11905" y="5749"/>
                  </a:moveTo>
                  <a:cubicBezTo>
                    <a:pt x="11848" y="5749"/>
                    <a:pt x="11790" y="5779"/>
                    <a:pt x="11768" y="5848"/>
                  </a:cubicBezTo>
                  <a:cubicBezTo>
                    <a:pt x="11662" y="6170"/>
                    <a:pt x="11714" y="6518"/>
                    <a:pt x="11916" y="6789"/>
                  </a:cubicBezTo>
                  <a:cubicBezTo>
                    <a:pt x="11949" y="6834"/>
                    <a:pt x="11994" y="6852"/>
                    <a:pt x="12038" y="6852"/>
                  </a:cubicBezTo>
                  <a:cubicBezTo>
                    <a:pt x="12143" y="6852"/>
                    <a:pt x="12244" y="6750"/>
                    <a:pt x="12166" y="6644"/>
                  </a:cubicBezTo>
                  <a:cubicBezTo>
                    <a:pt x="12006" y="6428"/>
                    <a:pt x="11962" y="6181"/>
                    <a:pt x="12046" y="5925"/>
                  </a:cubicBezTo>
                  <a:cubicBezTo>
                    <a:pt x="12081" y="5818"/>
                    <a:pt x="11993" y="5749"/>
                    <a:pt x="11905" y="5749"/>
                  </a:cubicBezTo>
                  <a:close/>
                  <a:moveTo>
                    <a:pt x="10880" y="5832"/>
                  </a:moveTo>
                  <a:cubicBezTo>
                    <a:pt x="10808" y="5832"/>
                    <a:pt x="10739" y="5878"/>
                    <a:pt x="10746" y="5971"/>
                  </a:cubicBezTo>
                  <a:cubicBezTo>
                    <a:pt x="10771" y="6292"/>
                    <a:pt x="10721" y="6601"/>
                    <a:pt x="10582" y="6892"/>
                  </a:cubicBezTo>
                  <a:cubicBezTo>
                    <a:pt x="10527" y="7007"/>
                    <a:pt x="10629" y="7113"/>
                    <a:pt x="10723" y="7113"/>
                  </a:cubicBezTo>
                  <a:cubicBezTo>
                    <a:pt x="10765" y="7113"/>
                    <a:pt x="10807" y="7091"/>
                    <a:pt x="10831" y="7039"/>
                  </a:cubicBezTo>
                  <a:cubicBezTo>
                    <a:pt x="10991" y="6701"/>
                    <a:pt x="11063" y="6344"/>
                    <a:pt x="11035" y="5971"/>
                  </a:cubicBezTo>
                  <a:cubicBezTo>
                    <a:pt x="11029" y="5879"/>
                    <a:pt x="10953" y="5832"/>
                    <a:pt x="10880" y="5832"/>
                  </a:cubicBezTo>
                  <a:close/>
                  <a:moveTo>
                    <a:pt x="10528" y="5561"/>
                  </a:moveTo>
                  <a:cubicBezTo>
                    <a:pt x="10470" y="5561"/>
                    <a:pt x="10411" y="5591"/>
                    <a:pt x="10386" y="5658"/>
                  </a:cubicBezTo>
                  <a:cubicBezTo>
                    <a:pt x="10217" y="6110"/>
                    <a:pt x="10127" y="6576"/>
                    <a:pt x="10111" y="7058"/>
                  </a:cubicBezTo>
                  <a:cubicBezTo>
                    <a:pt x="10107" y="7151"/>
                    <a:pt x="10178" y="7198"/>
                    <a:pt x="10250" y="7198"/>
                  </a:cubicBezTo>
                  <a:cubicBezTo>
                    <a:pt x="10323" y="7198"/>
                    <a:pt x="10397" y="7151"/>
                    <a:pt x="10400" y="7058"/>
                  </a:cubicBezTo>
                  <a:cubicBezTo>
                    <a:pt x="10416" y="6601"/>
                    <a:pt x="10506" y="6164"/>
                    <a:pt x="10665" y="5736"/>
                  </a:cubicBezTo>
                  <a:cubicBezTo>
                    <a:pt x="10705" y="5631"/>
                    <a:pt x="10617" y="5561"/>
                    <a:pt x="10528" y="5561"/>
                  </a:cubicBezTo>
                  <a:close/>
                  <a:moveTo>
                    <a:pt x="18083" y="5437"/>
                  </a:moveTo>
                  <a:cubicBezTo>
                    <a:pt x="18742" y="5631"/>
                    <a:pt x="19376" y="5733"/>
                    <a:pt x="19983" y="5733"/>
                  </a:cubicBezTo>
                  <a:cubicBezTo>
                    <a:pt x="20158" y="5733"/>
                    <a:pt x="20331" y="5725"/>
                    <a:pt x="20501" y="5707"/>
                  </a:cubicBezTo>
                  <a:cubicBezTo>
                    <a:pt x="20535" y="5952"/>
                    <a:pt x="20623" y="6178"/>
                    <a:pt x="20753" y="6371"/>
                  </a:cubicBezTo>
                  <a:cubicBezTo>
                    <a:pt x="20724" y="7055"/>
                    <a:pt x="20144" y="7713"/>
                    <a:pt x="19385" y="7742"/>
                  </a:cubicBezTo>
                  <a:cubicBezTo>
                    <a:pt x="19367" y="7743"/>
                    <a:pt x="19349" y="7743"/>
                    <a:pt x="19331" y="7743"/>
                  </a:cubicBezTo>
                  <a:cubicBezTo>
                    <a:pt x="18805" y="7743"/>
                    <a:pt x="18270" y="7452"/>
                    <a:pt x="17963" y="7039"/>
                  </a:cubicBezTo>
                  <a:cubicBezTo>
                    <a:pt x="17903" y="6883"/>
                    <a:pt x="17827" y="6731"/>
                    <a:pt x="17739" y="6586"/>
                  </a:cubicBezTo>
                  <a:cubicBezTo>
                    <a:pt x="17649" y="6243"/>
                    <a:pt x="17720" y="5867"/>
                    <a:pt x="18044" y="5523"/>
                  </a:cubicBezTo>
                  <a:cubicBezTo>
                    <a:pt x="18069" y="5496"/>
                    <a:pt x="18082" y="5466"/>
                    <a:pt x="18083" y="5437"/>
                  </a:cubicBezTo>
                  <a:close/>
                  <a:moveTo>
                    <a:pt x="17208" y="6347"/>
                  </a:moveTo>
                  <a:cubicBezTo>
                    <a:pt x="17309" y="6455"/>
                    <a:pt x="17401" y="6573"/>
                    <a:pt x="17481" y="6699"/>
                  </a:cubicBezTo>
                  <a:cubicBezTo>
                    <a:pt x="17532" y="6870"/>
                    <a:pt x="17612" y="7034"/>
                    <a:pt x="17718" y="7184"/>
                  </a:cubicBezTo>
                  <a:cubicBezTo>
                    <a:pt x="17925" y="7775"/>
                    <a:pt x="17862" y="8424"/>
                    <a:pt x="17309" y="8851"/>
                  </a:cubicBezTo>
                  <a:cubicBezTo>
                    <a:pt x="17086" y="9023"/>
                    <a:pt x="16794" y="9099"/>
                    <a:pt x="16481" y="9099"/>
                  </a:cubicBezTo>
                  <a:cubicBezTo>
                    <a:pt x="15816" y="9099"/>
                    <a:pt x="15055" y="8756"/>
                    <a:pt x="14651" y="8252"/>
                  </a:cubicBezTo>
                  <a:cubicBezTo>
                    <a:pt x="14606" y="8154"/>
                    <a:pt x="14554" y="8061"/>
                    <a:pt x="14494" y="7971"/>
                  </a:cubicBezTo>
                  <a:lnTo>
                    <a:pt x="14494" y="7971"/>
                  </a:lnTo>
                  <a:cubicBezTo>
                    <a:pt x="14514" y="7971"/>
                    <a:pt x="14534" y="7971"/>
                    <a:pt x="14554" y="7971"/>
                  </a:cubicBezTo>
                  <a:cubicBezTo>
                    <a:pt x="15661" y="7971"/>
                    <a:pt x="16444" y="7414"/>
                    <a:pt x="17067" y="6546"/>
                  </a:cubicBezTo>
                  <a:cubicBezTo>
                    <a:pt x="17115" y="6480"/>
                    <a:pt x="17161" y="6413"/>
                    <a:pt x="17208" y="6347"/>
                  </a:cubicBezTo>
                  <a:close/>
                  <a:moveTo>
                    <a:pt x="14170" y="8023"/>
                  </a:moveTo>
                  <a:cubicBezTo>
                    <a:pt x="14174" y="8028"/>
                    <a:pt x="14177" y="8031"/>
                    <a:pt x="14180" y="8034"/>
                  </a:cubicBezTo>
                  <a:cubicBezTo>
                    <a:pt x="14235" y="8168"/>
                    <a:pt x="14313" y="8296"/>
                    <a:pt x="14407" y="8416"/>
                  </a:cubicBezTo>
                  <a:cubicBezTo>
                    <a:pt x="14659" y="9017"/>
                    <a:pt x="14559" y="9767"/>
                    <a:pt x="14031" y="10203"/>
                  </a:cubicBezTo>
                  <a:cubicBezTo>
                    <a:pt x="13767" y="10422"/>
                    <a:pt x="13441" y="10523"/>
                    <a:pt x="13114" y="10523"/>
                  </a:cubicBezTo>
                  <a:cubicBezTo>
                    <a:pt x="12721" y="10523"/>
                    <a:pt x="12326" y="10378"/>
                    <a:pt x="12029" y="10119"/>
                  </a:cubicBezTo>
                  <a:cubicBezTo>
                    <a:pt x="12011" y="10086"/>
                    <a:pt x="11991" y="10053"/>
                    <a:pt x="11970" y="10021"/>
                  </a:cubicBezTo>
                  <a:cubicBezTo>
                    <a:pt x="12656" y="9639"/>
                    <a:pt x="13256" y="9077"/>
                    <a:pt x="13771" y="8320"/>
                  </a:cubicBezTo>
                  <a:cubicBezTo>
                    <a:pt x="13851" y="8202"/>
                    <a:pt x="14009" y="8088"/>
                    <a:pt x="14170" y="8023"/>
                  </a:cubicBezTo>
                  <a:close/>
                  <a:moveTo>
                    <a:pt x="23143" y="10266"/>
                  </a:moveTo>
                  <a:cubicBezTo>
                    <a:pt x="23059" y="10266"/>
                    <a:pt x="22965" y="10338"/>
                    <a:pt x="22980" y="10448"/>
                  </a:cubicBezTo>
                  <a:cubicBezTo>
                    <a:pt x="23000" y="10603"/>
                    <a:pt x="22943" y="10742"/>
                    <a:pt x="22838" y="10851"/>
                  </a:cubicBezTo>
                  <a:cubicBezTo>
                    <a:pt x="22736" y="10953"/>
                    <a:pt x="22835" y="11099"/>
                    <a:pt x="22945" y="11099"/>
                  </a:cubicBezTo>
                  <a:cubicBezTo>
                    <a:pt x="22978" y="11099"/>
                    <a:pt x="23012" y="11086"/>
                    <a:pt x="23041" y="11056"/>
                  </a:cubicBezTo>
                  <a:cubicBezTo>
                    <a:pt x="23228" y="10865"/>
                    <a:pt x="23294" y="10633"/>
                    <a:pt x="23258" y="10370"/>
                  </a:cubicBezTo>
                  <a:cubicBezTo>
                    <a:pt x="23248" y="10297"/>
                    <a:pt x="23198" y="10266"/>
                    <a:pt x="23143" y="10266"/>
                  </a:cubicBezTo>
                  <a:close/>
                  <a:moveTo>
                    <a:pt x="22199" y="10176"/>
                  </a:moveTo>
                  <a:cubicBezTo>
                    <a:pt x="22143" y="10176"/>
                    <a:pt x="22092" y="10207"/>
                    <a:pt x="22079" y="10280"/>
                  </a:cubicBezTo>
                  <a:cubicBezTo>
                    <a:pt x="22034" y="10546"/>
                    <a:pt x="22064" y="10786"/>
                    <a:pt x="22173" y="11031"/>
                  </a:cubicBezTo>
                  <a:cubicBezTo>
                    <a:pt x="22196" y="11083"/>
                    <a:pt x="22237" y="11105"/>
                    <a:pt x="22280" y="11105"/>
                  </a:cubicBezTo>
                  <a:cubicBezTo>
                    <a:pt x="22373" y="11105"/>
                    <a:pt x="22474" y="11000"/>
                    <a:pt x="22422" y="10884"/>
                  </a:cubicBezTo>
                  <a:cubicBezTo>
                    <a:pt x="22348" y="10716"/>
                    <a:pt x="22327" y="10539"/>
                    <a:pt x="22357" y="10358"/>
                  </a:cubicBezTo>
                  <a:cubicBezTo>
                    <a:pt x="22376" y="10248"/>
                    <a:pt x="22283" y="10176"/>
                    <a:pt x="22199" y="10176"/>
                  </a:cubicBezTo>
                  <a:close/>
                  <a:moveTo>
                    <a:pt x="23567" y="466"/>
                  </a:moveTo>
                  <a:cubicBezTo>
                    <a:pt x="24781" y="466"/>
                    <a:pt x="25988" y="661"/>
                    <a:pt x="27151" y="1021"/>
                  </a:cubicBezTo>
                  <a:cubicBezTo>
                    <a:pt x="29045" y="1607"/>
                    <a:pt x="30879" y="2386"/>
                    <a:pt x="32738" y="3084"/>
                  </a:cubicBezTo>
                  <a:cubicBezTo>
                    <a:pt x="32832" y="3120"/>
                    <a:pt x="32912" y="3191"/>
                    <a:pt x="33099" y="3310"/>
                  </a:cubicBezTo>
                  <a:cubicBezTo>
                    <a:pt x="32343" y="3773"/>
                    <a:pt x="31629" y="4023"/>
                    <a:pt x="30937" y="4023"/>
                  </a:cubicBezTo>
                  <a:cubicBezTo>
                    <a:pt x="30257" y="4023"/>
                    <a:pt x="29599" y="3781"/>
                    <a:pt x="28944" y="3262"/>
                  </a:cubicBezTo>
                  <a:cubicBezTo>
                    <a:pt x="28040" y="3904"/>
                    <a:pt x="27128" y="4188"/>
                    <a:pt x="26192" y="4188"/>
                  </a:cubicBezTo>
                  <a:cubicBezTo>
                    <a:pt x="25316" y="4188"/>
                    <a:pt x="24420" y="3939"/>
                    <a:pt x="23492" y="3501"/>
                  </a:cubicBezTo>
                  <a:cubicBezTo>
                    <a:pt x="23275" y="3750"/>
                    <a:pt x="23051" y="3975"/>
                    <a:pt x="22820" y="4169"/>
                  </a:cubicBezTo>
                  <a:cubicBezTo>
                    <a:pt x="22789" y="4183"/>
                    <a:pt x="22760" y="4205"/>
                    <a:pt x="22741" y="4234"/>
                  </a:cubicBezTo>
                  <a:cubicBezTo>
                    <a:pt x="22059" y="4791"/>
                    <a:pt x="21312" y="5110"/>
                    <a:pt x="20503" y="5200"/>
                  </a:cubicBezTo>
                  <a:cubicBezTo>
                    <a:pt x="20498" y="5199"/>
                    <a:pt x="20492" y="5199"/>
                    <a:pt x="20487" y="5199"/>
                  </a:cubicBezTo>
                  <a:cubicBezTo>
                    <a:pt x="20472" y="5199"/>
                    <a:pt x="20457" y="5202"/>
                    <a:pt x="20443" y="5207"/>
                  </a:cubicBezTo>
                  <a:cubicBezTo>
                    <a:pt x="20304" y="5220"/>
                    <a:pt x="20164" y="5227"/>
                    <a:pt x="20021" y="5227"/>
                  </a:cubicBezTo>
                  <a:cubicBezTo>
                    <a:pt x="19274" y="5227"/>
                    <a:pt x="18479" y="5043"/>
                    <a:pt x="17638" y="4679"/>
                  </a:cubicBezTo>
                  <a:cubicBezTo>
                    <a:pt x="17451" y="4998"/>
                    <a:pt x="17262" y="5316"/>
                    <a:pt x="17078" y="5638"/>
                  </a:cubicBezTo>
                  <a:cubicBezTo>
                    <a:pt x="17048" y="5688"/>
                    <a:pt x="17020" y="5739"/>
                    <a:pt x="16990" y="5788"/>
                  </a:cubicBezTo>
                  <a:cubicBezTo>
                    <a:pt x="16988" y="5786"/>
                    <a:pt x="16985" y="5785"/>
                    <a:pt x="16984" y="5783"/>
                  </a:cubicBezTo>
                  <a:cubicBezTo>
                    <a:pt x="16958" y="5766"/>
                    <a:pt x="16932" y="5759"/>
                    <a:pt x="16909" y="5759"/>
                  </a:cubicBezTo>
                  <a:cubicBezTo>
                    <a:pt x="16788" y="5759"/>
                    <a:pt x="16709" y="5947"/>
                    <a:pt x="16838" y="6033"/>
                  </a:cubicBezTo>
                  <a:cubicBezTo>
                    <a:pt x="16160" y="7081"/>
                    <a:pt x="15524" y="7429"/>
                    <a:pt x="14254" y="7429"/>
                  </a:cubicBezTo>
                  <a:cubicBezTo>
                    <a:pt x="14114" y="7429"/>
                    <a:pt x="13965" y="7425"/>
                    <a:pt x="13809" y="7416"/>
                  </a:cubicBezTo>
                  <a:cubicBezTo>
                    <a:pt x="13648" y="7633"/>
                    <a:pt x="13452" y="7871"/>
                    <a:pt x="13281" y="8127"/>
                  </a:cubicBezTo>
                  <a:cubicBezTo>
                    <a:pt x="12358" y="9500"/>
                    <a:pt x="11066" y="10133"/>
                    <a:pt x="9490" y="10133"/>
                  </a:cubicBezTo>
                  <a:cubicBezTo>
                    <a:pt x="9381" y="10133"/>
                    <a:pt x="9270" y="10130"/>
                    <a:pt x="9158" y="10124"/>
                  </a:cubicBezTo>
                  <a:cubicBezTo>
                    <a:pt x="9109" y="10121"/>
                    <a:pt x="9061" y="10120"/>
                    <a:pt x="9013" y="10120"/>
                  </a:cubicBezTo>
                  <a:cubicBezTo>
                    <a:pt x="8597" y="10120"/>
                    <a:pt x="8253" y="10221"/>
                    <a:pt x="7892" y="10451"/>
                  </a:cubicBezTo>
                  <a:cubicBezTo>
                    <a:pt x="6792" y="11151"/>
                    <a:pt x="5609" y="11618"/>
                    <a:pt x="4072" y="11639"/>
                  </a:cubicBezTo>
                  <a:cubicBezTo>
                    <a:pt x="4255" y="11316"/>
                    <a:pt x="4319" y="11159"/>
                    <a:pt x="4421" y="11031"/>
                  </a:cubicBezTo>
                  <a:cubicBezTo>
                    <a:pt x="8952" y="5406"/>
                    <a:pt x="14651" y="1717"/>
                    <a:pt x="21868" y="596"/>
                  </a:cubicBezTo>
                  <a:cubicBezTo>
                    <a:pt x="22434" y="508"/>
                    <a:pt x="23001" y="466"/>
                    <a:pt x="23567" y="466"/>
                  </a:cubicBezTo>
                  <a:close/>
                  <a:moveTo>
                    <a:pt x="11675" y="10171"/>
                  </a:moveTo>
                  <a:cubicBezTo>
                    <a:pt x="11711" y="10212"/>
                    <a:pt x="11749" y="10250"/>
                    <a:pt x="11788" y="10287"/>
                  </a:cubicBezTo>
                  <a:cubicBezTo>
                    <a:pt x="12149" y="11031"/>
                    <a:pt x="11567" y="11893"/>
                    <a:pt x="10736" y="11961"/>
                  </a:cubicBezTo>
                  <a:lnTo>
                    <a:pt x="10735" y="11961"/>
                  </a:lnTo>
                  <a:cubicBezTo>
                    <a:pt x="10686" y="11965"/>
                    <a:pt x="10637" y="11967"/>
                    <a:pt x="10588" y="11967"/>
                  </a:cubicBezTo>
                  <a:cubicBezTo>
                    <a:pt x="10065" y="11967"/>
                    <a:pt x="9555" y="11739"/>
                    <a:pt x="9218" y="11356"/>
                  </a:cubicBezTo>
                  <a:cubicBezTo>
                    <a:pt x="9190" y="11105"/>
                    <a:pt x="9103" y="10855"/>
                    <a:pt x="8953" y="10628"/>
                  </a:cubicBezTo>
                  <a:lnTo>
                    <a:pt x="8953" y="10628"/>
                  </a:lnTo>
                  <a:cubicBezTo>
                    <a:pt x="9103" y="10637"/>
                    <a:pt x="9250" y="10641"/>
                    <a:pt x="9396" y="10641"/>
                  </a:cubicBezTo>
                  <a:cubicBezTo>
                    <a:pt x="10233" y="10641"/>
                    <a:pt x="10994" y="10489"/>
                    <a:pt x="11675" y="10171"/>
                  </a:cubicBezTo>
                  <a:close/>
                  <a:moveTo>
                    <a:pt x="8572" y="10697"/>
                  </a:moveTo>
                  <a:cubicBezTo>
                    <a:pt x="8629" y="10991"/>
                    <a:pt x="8760" y="11256"/>
                    <a:pt x="8944" y="11482"/>
                  </a:cubicBezTo>
                  <a:cubicBezTo>
                    <a:pt x="8961" y="12067"/>
                    <a:pt x="8582" y="12637"/>
                    <a:pt x="7952" y="12827"/>
                  </a:cubicBezTo>
                  <a:cubicBezTo>
                    <a:pt x="7802" y="12871"/>
                    <a:pt x="7655" y="12892"/>
                    <a:pt x="7512" y="12892"/>
                  </a:cubicBezTo>
                  <a:cubicBezTo>
                    <a:pt x="6865" y="12892"/>
                    <a:pt x="6304" y="12466"/>
                    <a:pt x="6010" y="11880"/>
                  </a:cubicBezTo>
                  <a:cubicBezTo>
                    <a:pt x="6726" y="11669"/>
                    <a:pt x="7405" y="11318"/>
                    <a:pt x="8084" y="10952"/>
                  </a:cubicBezTo>
                  <a:cubicBezTo>
                    <a:pt x="8239" y="10869"/>
                    <a:pt x="8407" y="10765"/>
                    <a:pt x="8572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7" y="57"/>
                    <a:pt x="21351" y="180"/>
                  </a:cubicBezTo>
                  <a:cubicBezTo>
                    <a:pt x="14159" y="1474"/>
                    <a:pt x="8419" y="5153"/>
                    <a:pt x="4001" y="10933"/>
                  </a:cubicBezTo>
                  <a:cubicBezTo>
                    <a:pt x="3350" y="11784"/>
                    <a:pt x="2556" y="12320"/>
                    <a:pt x="1509" y="12489"/>
                  </a:cubicBezTo>
                  <a:cubicBezTo>
                    <a:pt x="1006" y="12571"/>
                    <a:pt x="502" y="12640"/>
                    <a:pt x="0" y="12714"/>
                  </a:cubicBezTo>
                  <a:cubicBezTo>
                    <a:pt x="396" y="12829"/>
                    <a:pt x="782" y="12889"/>
                    <a:pt x="1157" y="12889"/>
                  </a:cubicBezTo>
                  <a:cubicBezTo>
                    <a:pt x="1841" y="12889"/>
                    <a:pt x="2489" y="12691"/>
                    <a:pt x="3099" y="12272"/>
                  </a:cubicBezTo>
                  <a:cubicBezTo>
                    <a:pt x="3285" y="12144"/>
                    <a:pt x="3541" y="11993"/>
                    <a:pt x="3747" y="11993"/>
                  </a:cubicBezTo>
                  <a:cubicBezTo>
                    <a:pt x="3772" y="11993"/>
                    <a:pt x="3796" y="11996"/>
                    <a:pt x="3819" y="12000"/>
                  </a:cubicBezTo>
                  <a:cubicBezTo>
                    <a:pt x="4109" y="12059"/>
                    <a:pt x="4390" y="12086"/>
                    <a:pt x="4664" y="12086"/>
                  </a:cubicBezTo>
                  <a:cubicBezTo>
                    <a:pt x="5030" y="12086"/>
                    <a:pt x="5384" y="12038"/>
                    <a:pt x="5729" y="11956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0" y="12765"/>
                    <a:pt x="9144" y="12282"/>
                    <a:pt x="9214" y="11757"/>
                  </a:cubicBezTo>
                  <a:cubicBezTo>
                    <a:pt x="9592" y="12075"/>
                    <a:pt x="10085" y="12265"/>
                    <a:pt x="10580" y="12265"/>
                  </a:cubicBezTo>
                  <a:cubicBezTo>
                    <a:pt x="10739" y="12265"/>
                    <a:pt x="10898" y="12245"/>
                    <a:pt x="11054" y="12204"/>
                  </a:cubicBezTo>
                  <a:cubicBezTo>
                    <a:pt x="11793" y="12010"/>
                    <a:pt x="12272" y="11275"/>
                    <a:pt x="12174" y="10566"/>
                  </a:cubicBezTo>
                  <a:lnTo>
                    <a:pt x="12174" y="10566"/>
                  </a:lnTo>
                  <a:cubicBezTo>
                    <a:pt x="12462" y="10725"/>
                    <a:pt x="12789" y="10811"/>
                    <a:pt x="13116" y="10811"/>
                  </a:cubicBezTo>
                  <a:cubicBezTo>
                    <a:pt x="13475" y="10811"/>
                    <a:pt x="13833" y="10707"/>
                    <a:pt x="14139" y="10484"/>
                  </a:cubicBezTo>
                  <a:cubicBezTo>
                    <a:pt x="14676" y="10092"/>
                    <a:pt x="14889" y="9435"/>
                    <a:pt x="14809" y="8811"/>
                  </a:cubicBezTo>
                  <a:lnTo>
                    <a:pt x="14809" y="8811"/>
                  </a:lnTo>
                  <a:cubicBezTo>
                    <a:pt x="15294" y="9188"/>
                    <a:pt x="15950" y="9429"/>
                    <a:pt x="16544" y="9429"/>
                  </a:cubicBezTo>
                  <a:cubicBezTo>
                    <a:pt x="16916" y="9429"/>
                    <a:pt x="17263" y="9335"/>
                    <a:pt x="17530" y="9121"/>
                  </a:cubicBezTo>
                  <a:cubicBezTo>
                    <a:pt x="18029" y="8721"/>
                    <a:pt x="18181" y="8157"/>
                    <a:pt x="18107" y="7595"/>
                  </a:cubicBezTo>
                  <a:lnTo>
                    <a:pt x="18107" y="7595"/>
                  </a:lnTo>
                  <a:cubicBezTo>
                    <a:pt x="18443" y="7864"/>
                    <a:pt x="18870" y="8032"/>
                    <a:pt x="19314" y="8032"/>
                  </a:cubicBezTo>
                  <a:cubicBezTo>
                    <a:pt x="19338" y="8032"/>
                    <a:pt x="19361" y="8032"/>
                    <a:pt x="19385" y="8031"/>
                  </a:cubicBezTo>
                  <a:cubicBezTo>
                    <a:pt x="20201" y="7998"/>
                    <a:pt x="20841" y="7375"/>
                    <a:pt x="21004" y="6663"/>
                  </a:cubicBezTo>
                  <a:cubicBezTo>
                    <a:pt x="21276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2" y="6900"/>
                  </a:cubicBezTo>
                  <a:cubicBezTo>
                    <a:pt x="23116" y="6684"/>
                    <a:pt x="23387" y="6316"/>
                    <a:pt x="23495" y="5906"/>
                  </a:cubicBezTo>
                  <a:cubicBezTo>
                    <a:pt x="23803" y="6308"/>
                    <a:pt x="24261" y="6595"/>
                    <a:pt x="24784" y="6643"/>
                  </a:cubicBezTo>
                  <a:cubicBezTo>
                    <a:pt x="24840" y="6648"/>
                    <a:pt x="24894" y="6650"/>
                    <a:pt x="24947" y="6650"/>
                  </a:cubicBezTo>
                  <a:cubicBezTo>
                    <a:pt x="26008" y="6650"/>
                    <a:pt x="26237" y="5597"/>
                    <a:pt x="26111" y="4696"/>
                  </a:cubicBezTo>
                  <a:lnTo>
                    <a:pt x="26111" y="4696"/>
                  </a:lnTo>
                  <a:cubicBezTo>
                    <a:pt x="26134" y="4697"/>
                    <a:pt x="26158" y="4697"/>
                    <a:pt x="26182" y="4697"/>
                  </a:cubicBezTo>
                  <a:cubicBezTo>
                    <a:pt x="27108" y="4697"/>
                    <a:pt x="28016" y="4457"/>
                    <a:pt x="28905" y="3916"/>
                  </a:cubicBezTo>
                  <a:cubicBezTo>
                    <a:pt x="29644" y="4309"/>
                    <a:pt x="30385" y="4502"/>
                    <a:pt x="31072" y="4502"/>
                  </a:cubicBezTo>
                  <a:cubicBezTo>
                    <a:pt x="32136" y="4502"/>
                    <a:pt x="33075" y="4041"/>
                    <a:pt x="33691" y="3144"/>
                  </a:cubicBezTo>
                  <a:cubicBezTo>
                    <a:pt x="33531" y="3025"/>
                    <a:pt x="33385" y="2880"/>
                    <a:pt x="33209" y="2790"/>
                  </a:cubicBezTo>
                  <a:cubicBezTo>
                    <a:pt x="31086" y="1716"/>
                    <a:pt x="28884" y="849"/>
                    <a:pt x="26553" y="351"/>
                  </a:cubicBezTo>
                  <a:cubicBezTo>
                    <a:pt x="25517" y="130"/>
                    <a:pt x="24467" y="1"/>
                    <a:pt x="23419" y="1"/>
                  </a:cubicBezTo>
                  <a:close/>
                  <a:moveTo>
                    <a:pt x="18461" y="13127"/>
                  </a:moveTo>
                  <a:cubicBezTo>
                    <a:pt x="18325" y="13354"/>
                    <a:pt x="18189" y="13582"/>
                    <a:pt x="18053" y="13811"/>
                  </a:cubicBezTo>
                  <a:cubicBezTo>
                    <a:pt x="18105" y="13844"/>
                    <a:pt x="18156" y="13879"/>
                    <a:pt x="18208" y="13912"/>
                  </a:cubicBezTo>
                  <a:cubicBezTo>
                    <a:pt x="18372" y="13697"/>
                    <a:pt x="18535" y="13484"/>
                    <a:pt x="18699" y="13269"/>
                  </a:cubicBezTo>
                  <a:lnTo>
                    <a:pt x="18461" y="13127"/>
                  </a:lnTo>
                  <a:close/>
                  <a:moveTo>
                    <a:pt x="15491" y="13163"/>
                  </a:moveTo>
                  <a:cubicBezTo>
                    <a:pt x="15433" y="13163"/>
                    <a:pt x="15376" y="13193"/>
                    <a:pt x="15354" y="13263"/>
                  </a:cubicBezTo>
                  <a:cubicBezTo>
                    <a:pt x="15257" y="13559"/>
                    <a:pt x="15240" y="13855"/>
                    <a:pt x="15287" y="14161"/>
                  </a:cubicBezTo>
                  <a:cubicBezTo>
                    <a:pt x="15299" y="14234"/>
                    <a:pt x="15350" y="14266"/>
                    <a:pt x="15406" y="14266"/>
                  </a:cubicBezTo>
                  <a:cubicBezTo>
                    <a:pt x="15490" y="14266"/>
                    <a:pt x="15584" y="14193"/>
                    <a:pt x="15567" y="14084"/>
                  </a:cubicBezTo>
                  <a:cubicBezTo>
                    <a:pt x="15527" y="13830"/>
                    <a:pt x="15553" y="13583"/>
                    <a:pt x="15632" y="13340"/>
                  </a:cubicBezTo>
                  <a:cubicBezTo>
                    <a:pt x="15667" y="13233"/>
                    <a:pt x="15579" y="13163"/>
                    <a:pt x="15491" y="13163"/>
                  </a:cubicBezTo>
                  <a:close/>
                  <a:moveTo>
                    <a:pt x="16212" y="13617"/>
                  </a:moveTo>
                  <a:cubicBezTo>
                    <a:pt x="16156" y="13617"/>
                    <a:pt x="16104" y="13649"/>
                    <a:pt x="16091" y="13722"/>
                  </a:cubicBezTo>
                  <a:cubicBezTo>
                    <a:pt x="16061" y="13902"/>
                    <a:pt x="16031" y="14084"/>
                    <a:pt x="16001" y="14266"/>
                  </a:cubicBezTo>
                  <a:cubicBezTo>
                    <a:pt x="15982" y="14375"/>
                    <a:pt x="16076" y="14447"/>
                    <a:pt x="16160" y="14447"/>
                  </a:cubicBezTo>
                  <a:cubicBezTo>
                    <a:pt x="16216" y="14447"/>
                    <a:pt x="16267" y="14416"/>
                    <a:pt x="16279" y="14343"/>
                  </a:cubicBezTo>
                  <a:cubicBezTo>
                    <a:pt x="16309" y="14161"/>
                    <a:pt x="16341" y="13980"/>
                    <a:pt x="16371" y="13798"/>
                  </a:cubicBezTo>
                  <a:cubicBezTo>
                    <a:pt x="16389" y="13689"/>
                    <a:pt x="16296" y="13617"/>
                    <a:pt x="16212" y="13617"/>
                  </a:cubicBezTo>
                  <a:close/>
                  <a:moveTo>
                    <a:pt x="23157" y="13256"/>
                  </a:moveTo>
                  <a:lnTo>
                    <a:pt x="23157" y="13256"/>
                  </a:lnTo>
                  <a:cubicBezTo>
                    <a:pt x="24206" y="13416"/>
                    <a:pt x="24975" y="14758"/>
                    <a:pt x="23844" y="15447"/>
                  </a:cubicBezTo>
                  <a:cubicBezTo>
                    <a:pt x="23692" y="15540"/>
                    <a:pt x="23531" y="15581"/>
                    <a:pt x="23374" y="15581"/>
                  </a:cubicBezTo>
                  <a:cubicBezTo>
                    <a:pt x="22952" y="15581"/>
                    <a:pt x="22554" y="15279"/>
                    <a:pt x="22411" y="14848"/>
                  </a:cubicBezTo>
                  <a:cubicBezTo>
                    <a:pt x="22211" y="14248"/>
                    <a:pt x="22580" y="13668"/>
                    <a:pt x="23087" y="13375"/>
                  </a:cubicBezTo>
                  <a:cubicBezTo>
                    <a:pt x="23138" y="13345"/>
                    <a:pt x="23158" y="13300"/>
                    <a:pt x="23157" y="13256"/>
                  </a:cubicBezTo>
                  <a:close/>
                  <a:moveTo>
                    <a:pt x="13071" y="15075"/>
                  </a:moveTo>
                  <a:cubicBezTo>
                    <a:pt x="12964" y="15075"/>
                    <a:pt x="12863" y="15178"/>
                    <a:pt x="12943" y="15283"/>
                  </a:cubicBezTo>
                  <a:cubicBezTo>
                    <a:pt x="13131" y="15529"/>
                    <a:pt x="13365" y="15703"/>
                    <a:pt x="13660" y="15804"/>
                  </a:cubicBezTo>
                  <a:cubicBezTo>
                    <a:pt x="13677" y="15810"/>
                    <a:pt x="13693" y="15812"/>
                    <a:pt x="13708" y="15812"/>
                  </a:cubicBezTo>
                  <a:cubicBezTo>
                    <a:pt x="13849" y="15812"/>
                    <a:pt x="13896" y="15579"/>
                    <a:pt x="13738" y="15524"/>
                  </a:cubicBezTo>
                  <a:cubicBezTo>
                    <a:pt x="13520" y="15450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1" y="15075"/>
                  </a:cubicBezTo>
                  <a:close/>
                  <a:moveTo>
                    <a:pt x="22958" y="12951"/>
                  </a:moveTo>
                  <a:cubicBezTo>
                    <a:pt x="22952" y="12951"/>
                    <a:pt x="22945" y="12951"/>
                    <a:pt x="22939" y="12951"/>
                  </a:cubicBezTo>
                  <a:cubicBezTo>
                    <a:pt x="22801" y="12953"/>
                    <a:pt x="22765" y="13112"/>
                    <a:pt x="22831" y="13193"/>
                  </a:cubicBezTo>
                  <a:cubicBezTo>
                    <a:pt x="22234" y="13599"/>
                    <a:pt x="21871" y="14349"/>
                    <a:pt x="22182" y="15055"/>
                  </a:cubicBezTo>
                  <a:cubicBezTo>
                    <a:pt x="22395" y="15538"/>
                    <a:pt x="22871" y="15872"/>
                    <a:pt x="23375" y="15872"/>
                  </a:cubicBezTo>
                  <a:cubicBezTo>
                    <a:pt x="23529" y="15872"/>
                    <a:pt x="23685" y="15841"/>
                    <a:pt x="23838" y="15774"/>
                  </a:cubicBezTo>
                  <a:cubicBezTo>
                    <a:pt x="24428" y="15515"/>
                    <a:pt x="24801" y="14825"/>
                    <a:pt x="24659" y="14190"/>
                  </a:cubicBezTo>
                  <a:cubicBezTo>
                    <a:pt x="24483" y="13414"/>
                    <a:pt x="23716" y="12951"/>
                    <a:pt x="22958" y="12951"/>
                  </a:cubicBezTo>
                  <a:close/>
                  <a:moveTo>
                    <a:pt x="11881" y="15445"/>
                  </a:moveTo>
                  <a:cubicBezTo>
                    <a:pt x="11731" y="15445"/>
                    <a:pt x="11679" y="15685"/>
                    <a:pt x="11845" y="15728"/>
                  </a:cubicBezTo>
                  <a:cubicBezTo>
                    <a:pt x="12215" y="15826"/>
                    <a:pt x="12570" y="15957"/>
                    <a:pt x="12913" y="16128"/>
                  </a:cubicBezTo>
                  <a:cubicBezTo>
                    <a:pt x="12936" y="16139"/>
                    <a:pt x="12959" y="16144"/>
                    <a:pt x="12981" y="16144"/>
                  </a:cubicBezTo>
                  <a:cubicBezTo>
                    <a:pt x="13115" y="16144"/>
                    <a:pt x="13204" y="15949"/>
                    <a:pt x="13060" y="15877"/>
                  </a:cubicBezTo>
                  <a:cubicBezTo>
                    <a:pt x="12695" y="15697"/>
                    <a:pt x="12316" y="15553"/>
                    <a:pt x="11921" y="15450"/>
                  </a:cubicBezTo>
                  <a:cubicBezTo>
                    <a:pt x="11907" y="15447"/>
                    <a:pt x="11894" y="15445"/>
                    <a:pt x="11881" y="15445"/>
                  </a:cubicBezTo>
                  <a:close/>
                  <a:moveTo>
                    <a:pt x="28864" y="6251"/>
                  </a:moveTo>
                  <a:cubicBezTo>
                    <a:pt x="29099" y="6947"/>
                    <a:pt x="28801" y="7383"/>
                    <a:pt x="28474" y="7671"/>
                  </a:cubicBezTo>
                  <a:lnTo>
                    <a:pt x="28474" y="7672"/>
                  </a:lnTo>
                  <a:cubicBezTo>
                    <a:pt x="27488" y="8543"/>
                    <a:pt x="26648" y="9541"/>
                    <a:pt x="25747" y="10489"/>
                  </a:cubicBezTo>
                  <a:cubicBezTo>
                    <a:pt x="24953" y="11326"/>
                    <a:pt x="23850" y="11645"/>
                    <a:pt x="22724" y="11765"/>
                  </a:cubicBezTo>
                  <a:cubicBezTo>
                    <a:pt x="22288" y="11811"/>
                    <a:pt x="22013" y="11969"/>
                    <a:pt x="21817" y="12338"/>
                  </a:cubicBezTo>
                  <a:cubicBezTo>
                    <a:pt x="20914" y="14049"/>
                    <a:pt x="19427" y="14912"/>
                    <a:pt x="17571" y="15212"/>
                  </a:cubicBezTo>
                  <a:cubicBezTo>
                    <a:pt x="16962" y="15310"/>
                    <a:pt x="16535" y="15558"/>
                    <a:pt x="16142" y="16092"/>
                  </a:cubicBezTo>
                  <a:cubicBezTo>
                    <a:pt x="16096" y="16155"/>
                    <a:pt x="16045" y="16216"/>
                    <a:pt x="15993" y="16276"/>
                  </a:cubicBezTo>
                  <a:cubicBezTo>
                    <a:pt x="15924" y="16224"/>
                    <a:pt x="15853" y="16178"/>
                    <a:pt x="15782" y="16137"/>
                  </a:cubicBezTo>
                  <a:cubicBezTo>
                    <a:pt x="15757" y="16124"/>
                    <a:pt x="15733" y="16117"/>
                    <a:pt x="15710" y="16117"/>
                  </a:cubicBezTo>
                  <a:cubicBezTo>
                    <a:pt x="15582" y="16117"/>
                    <a:pt x="15498" y="16309"/>
                    <a:pt x="15636" y="16387"/>
                  </a:cubicBezTo>
                  <a:cubicBezTo>
                    <a:pt x="15687" y="16417"/>
                    <a:pt x="15739" y="16449"/>
                    <a:pt x="15790" y="16483"/>
                  </a:cubicBezTo>
                  <a:cubicBezTo>
                    <a:pt x="15442" y="16807"/>
                    <a:pt x="15008" y="17072"/>
                    <a:pt x="14583" y="17235"/>
                  </a:cubicBezTo>
                  <a:cubicBezTo>
                    <a:pt x="13866" y="17511"/>
                    <a:pt x="13124" y="17684"/>
                    <a:pt x="12359" y="17684"/>
                  </a:cubicBezTo>
                  <a:cubicBezTo>
                    <a:pt x="11981" y="17684"/>
                    <a:pt x="11596" y="17642"/>
                    <a:pt x="11207" y="17548"/>
                  </a:cubicBezTo>
                  <a:cubicBezTo>
                    <a:pt x="11149" y="17534"/>
                    <a:pt x="11089" y="17524"/>
                    <a:pt x="11029" y="17519"/>
                  </a:cubicBezTo>
                  <a:cubicBezTo>
                    <a:pt x="11017" y="17516"/>
                    <a:pt x="11004" y="17514"/>
                    <a:pt x="10992" y="17514"/>
                  </a:cubicBezTo>
                  <a:cubicBezTo>
                    <a:pt x="10988" y="17514"/>
                    <a:pt x="10984" y="17514"/>
                    <a:pt x="10980" y="17515"/>
                  </a:cubicBezTo>
                  <a:cubicBezTo>
                    <a:pt x="10943" y="17512"/>
                    <a:pt x="10906" y="17511"/>
                    <a:pt x="10869" y="17511"/>
                  </a:cubicBezTo>
                  <a:cubicBezTo>
                    <a:pt x="10545" y="17511"/>
                    <a:pt x="10201" y="17591"/>
                    <a:pt x="9876" y="17635"/>
                  </a:cubicBezTo>
                  <a:cubicBezTo>
                    <a:pt x="9469" y="17688"/>
                    <a:pt x="9065" y="17730"/>
                    <a:pt x="8664" y="17730"/>
                  </a:cubicBezTo>
                  <a:cubicBezTo>
                    <a:pt x="7867" y="17730"/>
                    <a:pt x="7081" y="17566"/>
                    <a:pt x="6307" y="17005"/>
                  </a:cubicBezTo>
                  <a:cubicBezTo>
                    <a:pt x="8936" y="15899"/>
                    <a:pt x="11476" y="14874"/>
                    <a:pt x="13979" y="13766"/>
                  </a:cubicBezTo>
                  <a:cubicBezTo>
                    <a:pt x="16526" y="12640"/>
                    <a:pt x="19072" y="11500"/>
                    <a:pt x="21557" y="10244"/>
                  </a:cubicBezTo>
                  <a:cubicBezTo>
                    <a:pt x="24007" y="9006"/>
                    <a:pt x="26379" y="7617"/>
                    <a:pt x="28864" y="6251"/>
                  </a:cubicBezTo>
                  <a:close/>
                  <a:moveTo>
                    <a:pt x="19206" y="15837"/>
                  </a:moveTo>
                  <a:cubicBezTo>
                    <a:pt x="19594" y="15837"/>
                    <a:pt x="19972" y="16000"/>
                    <a:pt x="20230" y="16294"/>
                  </a:cubicBezTo>
                  <a:cubicBezTo>
                    <a:pt x="20729" y="16862"/>
                    <a:pt x="20738" y="17758"/>
                    <a:pt x="20331" y="18376"/>
                  </a:cubicBezTo>
                  <a:cubicBezTo>
                    <a:pt x="20073" y="18767"/>
                    <a:pt x="19663" y="18973"/>
                    <a:pt x="19244" y="18973"/>
                  </a:cubicBezTo>
                  <a:cubicBezTo>
                    <a:pt x="18957" y="18973"/>
                    <a:pt x="18666" y="18876"/>
                    <a:pt x="18416" y="18677"/>
                  </a:cubicBezTo>
                  <a:cubicBezTo>
                    <a:pt x="17702" y="18109"/>
                    <a:pt x="17818" y="17095"/>
                    <a:pt x="18431" y="16501"/>
                  </a:cubicBezTo>
                  <a:cubicBezTo>
                    <a:pt x="18535" y="16400"/>
                    <a:pt x="18435" y="16254"/>
                    <a:pt x="18323" y="16254"/>
                  </a:cubicBezTo>
                  <a:cubicBezTo>
                    <a:pt x="18291" y="16254"/>
                    <a:pt x="18257" y="16266"/>
                    <a:pt x="18227" y="16295"/>
                  </a:cubicBezTo>
                  <a:lnTo>
                    <a:pt x="18222" y="16300"/>
                  </a:lnTo>
                  <a:cubicBezTo>
                    <a:pt x="18301" y="16172"/>
                    <a:pt x="18495" y="16022"/>
                    <a:pt x="18533" y="16002"/>
                  </a:cubicBezTo>
                  <a:cubicBezTo>
                    <a:pt x="18729" y="15894"/>
                    <a:pt x="18971" y="15839"/>
                    <a:pt x="19195" y="15837"/>
                  </a:cubicBezTo>
                  <a:cubicBezTo>
                    <a:pt x="19199" y="15837"/>
                    <a:pt x="19203" y="15837"/>
                    <a:pt x="19206" y="15837"/>
                  </a:cubicBezTo>
                  <a:close/>
                  <a:moveTo>
                    <a:pt x="16121" y="16764"/>
                  </a:moveTo>
                  <a:cubicBezTo>
                    <a:pt x="16693" y="17341"/>
                    <a:pt x="17012" y="18235"/>
                    <a:pt x="16256" y="18843"/>
                  </a:cubicBezTo>
                  <a:cubicBezTo>
                    <a:pt x="16077" y="18987"/>
                    <a:pt x="15760" y="19057"/>
                    <a:pt x="15408" y="19057"/>
                  </a:cubicBezTo>
                  <a:cubicBezTo>
                    <a:pt x="14828" y="19057"/>
                    <a:pt x="14152" y="18866"/>
                    <a:pt x="13845" y="18496"/>
                  </a:cubicBezTo>
                  <a:cubicBezTo>
                    <a:pt x="13862" y="18295"/>
                    <a:pt x="13847" y="18091"/>
                    <a:pt x="13791" y="17889"/>
                  </a:cubicBezTo>
                  <a:cubicBezTo>
                    <a:pt x="14058" y="17823"/>
                    <a:pt x="14324" y="17742"/>
                    <a:pt x="14587" y="17655"/>
                  </a:cubicBezTo>
                  <a:cubicBezTo>
                    <a:pt x="15132" y="17472"/>
                    <a:pt x="15695" y="17161"/>
                    <a:pt x="16121" y="16764"/>
                  </a:cubicBezTo>
                  <a:close/>
                  <a:moveTo>
                    <a:pt x="19207" y="15546"/>
                  </a:moveTo>
                  <a:cubicBezTo>
                    <a:pt x="18799" y="15546"/>
                    <a:pt x="18351" y="15680"/>
                    <a:pt x="18082" y="15970"/>
                  </a:cubicBezTo>
                  <a:cubicBezTo>
                    <a:pt x="17905" y="16161"/>
                    <a:pt x="17822" y="16419"/>
                    <a:pt x="17969" y="16605"/>
                  </a:cubicBezTo>
                  <a:cubicBezTo>
                    <a:pt x="17448" y="17379"/>
                    <a:pt x="17519" y="18472"/>
                    <a:pt x="18382" y="19015"/>
                  </a:cubicBezTo>
                  <a:cubicBezTo>
                    <a:pt x="18655" y="19188"/>
                    <a:pt x="18944" y="19266"/>
                    <a:pt x="19225" y="19266"/>
                  </a:cubicBezTo>
                  <a:cubicBezTo>
                    <a:pt x="19901" y="19266"/>
                    <a:pt x="20529" y="18810"/>
                    <a:pt x="20786" y="18109"/>
                  </a:cubicBezTo>
                  <a:cubicBezTo>
                    <a:pt x="21165" y="17079"/>
                    <a:pt x="20639" y="15763"/>
                    <a:pt x="19487" y="15569"/>
                  </a:cubicBezTo>
                  <a:cubicBezTo>
                    <a:pt x="19398" y="15554"/>
                    <a:pt x="19304" y="15546"/>
                    <a:pt x="19207" y="15546"/>
                  </a:cubicBezTo>
                  <a:close/>
                  <a:moveTo>
                    <a:pt x="10742" y="17898"/>
                  </a:moveTo>
                  <a:cubicBezTo>
                    <a:pt x="10794" y="17898"/>
                    <a:pt x="10845" y="17900"/>
                    <a:pt x="10896" y="17905"/>
                  </a:cubicBezTo>
                  <a:cubicBezTo>
                    <a:pt x="10896" y="17906"/>
                    <a:pt x="10896" y="17908"/>
                    <a:pt x="10898" y="17910"/>
                  </a:cubicBezTo>
                  <a:cubicBezTo>
                    <a:pt x="10774" y="18229"/>
                    <a:pt x="10667" y="18579"/>
                    <a:pt x="10665" y="18924"/>
                  </a:cubicBezTo>
                  <a:lnTo>
                    <a:pt x="10667" y="18924"/>
                  </a:lnTo>
                  <a:cubicBezTo>
                    <a:pt x="10466" y="19211"/>
                    <a:pt x="10157" y="19426"/>
                    <a:pt x="9774" y="19514"/>
                  </a:cubicBezTo>
                  <a:cubicBezTo>
                    <a:pt x="9673" y="19538"/>
                    <a:pt x="9566" y="19549"/>
                    <a:pt x="9457" y="19549"/>
                  </a:cubicBezTo>
                  <a:cubicBezTo>
                    <a:pt x="8671" y="19549"/>
                    <a:pt x="7779" y="18965"/>
                    <a:pt x="8094" y="18091"/>
                  </a:cubicBezTo>
                  <a:lnTo>
                    <a:pt x="8094" y="18091"/>
                  </a:lnTo>
                  <a:cubicBezTo>
                    <a:pt x="8290" y="18113"/>
                    <a:pt x="8489" y="18124"/>
                    <a:pt x="8688" y="18124"/>
                  </a:cubicBezTo>
                  <a:cubicBezTo>
                    <a:pt x="9076" y="18124"/>
                    <a:pt x="9469" y="18084"/>
                    <a:pt x="9868" y="18012"/>
                  </a:cubicBezTo>
                  <a:cubicBezTo>
                    <a:pt x="10151" y="17961"/>
                    <a:pt x="10455" y="17898"/>
                    <a:pt x="10742" y="17898"/>
                  </a:cubicBezTo>
                  <a:close/>
                  <a:moveTo>
                    <a:pt x="11196" y="17967"/>
                  </a:moveTo>
                  <a:lnTo>
                    <a:pt x="11196" y="17967"/>
                  </a:lnTo>
                  <a:cubicBezTo>
                    <a:pt x="11562" y="18055"/>
                    <a:pt x="11924" y="18094"/>
                    <a:pt x="12281" y="18094"/>
                  </a:cubicBezTo>
                  <a:cubicBezTo>
                    <a:pt x="12655" y="18094"/>
                    <a:pt x="13024" y="18052"/>
                    <a:pt x="13389" y="17981"/>
                  </a:cubicBezTo>
                  <a:lnTo>
                    <a:pt x="13389" y="17981"/>
                  </a:lnTo>
                  <a:cubicBezTo>
                    <a:pt x="13368" y="18203"/>
                    <a:pt x="13428" y="18402"/>
                    <a:pt x="13543" y="18576"/>
                  </a:cubicBezTo>
                  <a:cubicBezTo>
                    <a:pt x="13445" y="19225"/>
                    <a:pt x="12937" y="19799"/>
                    <a:pt x="12253" y="19922"/>
                  </a:cubicBezTo>
                  <a:cubicBezTo>
                    <a:pt x="12176" y="19936"/>
                    <a:pt x="12100" y="19943"/>
                    <a:pt x="12024" y="19943"/>
                  </a:cubicBezTo>
                  <a:cubicBezTo>
                    <a:pt x="11534" y="19943"/>
                    <a:pt x="11090" y="19654"/>
                    <a:pt x="10983" y="19131"/>
                  </a:cubicBezTo>
                  <a:cubicBezTo>
                    <a:pt x="10973" y="19085"/>
                    <a:pt x="10967" y="19037"/>
                    <a:pt x="10962" y="18990"/>
                  </a:cubicBezTo>
                  <a:cubicBezTo>
                    <a:pt x="11142" y="18692"/>
                    <a:pt x="11231" y="18338"/>
                    <a:pt x="11196" y="17967"/>
                  </a:cubicBezTo>
                  <a:close/>
                  <a:moveTo>
                    <a:pt x="29293" y="5892"/>
                  </a:moveTo>
                  <a:lnTo>
                    <a:pt x="29293" y="5892"/>
                  </a:lnTo>
                  <a:cubicBezTo>
                    <a:pt x="28820" y="6041"/>
                    <a:pt x="28444" y="6113"/>
                    <a:pt x="28110" y="6273"/>
                  </a:cubicBezTo>
                  <a:cubicBezTo>
                    <a:pt x="27137" y="6739"/>
                    <a:pt x="26177" y="7235"/>
                    <a:pt x="25218" y="7729"/>
                  </a:cubicBezTo>
                  <a:cubicBezTo>
                    <a:pt x="22896" y="8925"/>
                    <a:pt x="20618" y="10214"/>
                    <a:pt x="18249" y="11305"/>
                  </a:cubicBezTo>
                  <a:cubicBezTo>
                    <a:pt x="14518" y="13024"/>
                    <a:pt x="10724" y="14605"/>
                    <a:pt x="6961" y="16256"/>
                  </a:cubicBezTo>
                  <a:cubicBezTo>
                    <a:pt x="6538" y="16442"/>
                    <a:pt x="6018" y="16516"/>
                    <a:pt x="5758" y="17080"/>
                  </a:cubicBezTo>
                  <a:cubicBezTo>
                    <a:pt x="5958" y="17243"/>
                    <a:pt x="6121" y="17420"/>
                    <a:pt x="6320" y="17531"/>
                  </a:cubicBezTo>
                  <a:cubicBezTo>
                    <a:pt x="6803" y="17799"/>
                    <a:pt x="7299" y="17967"/>
                    <a:pt x="7808" y="18052"/>
                  </a:cubicBezTo>
                  <a:cubicBezTo>
                    <a:pt x="7522" y="19040"/>
                    <a:pt x="8440" y="19840"/>
                    <a:pt x="9430" y="19840"/>
                  </a:cubicBezTo>
                  <a:cubicBezTo>
                    <a:pt x="9442" y="19840"/>
                    <a:pt x="9453" y="19840"/>
                    <a:pt x="9465" y="19840"/>
                  </a:cubicBezTo>
                  <a:cubicBezTo>
                    <a:pt x="9964" y="19832"/>
                    <a:pt x="10405" y="19627"/>
                    <a:pt x="10717" y="19308"/>
                  </a:cubicBezTo>
                  <a:cubicBezTo>
                    <a:pt x="10738" y="19385"/>
                    <a:pt x="10768" y="19462"/>
                    <a:pt x="10806" y="19537"/>
                  </a:cubicBezTo>
                  <a:cubicBezTo>
                    <a:pt x="11040" y="19990"/>
                    <a:pt x="11536" y="20236"/>
                    <a:pt x="12031" y="20236"/>
                  </a:cubicBezTo>
                  <a:cubicBezTo>
                    <a:pt x="12086" y="20236"/>
                    <a:pt x="12141" y="20233"/>
                    <a:pt x="12196" y="20227"/>
                  </a:cubicBezTo>
                  <a:cubicBezTo>
                    <a:pt x="12967" y="20138"/>
                    <a:pt x="13581" y="19548"/>
                    <a:pt x="13782" y="18840"/>
                  </a:cubicBezTo>
                  <a:cubicBezTo>
                    <a:pt x="14198" y="19193"/>
                    <a:pt x="14869" y="19385"/>
                    <a:pt x="15446" y="19385"/>
                  </a:cubicBezTo>
                  <a:cubicBezTo>
                    <a:pt x="15741" y="19385"/>
                    <a:pt x="16012" y="19335"/>
                    <a:pt x="16211" y="19230"/>
                  </a:cubicBezTo>
                  <a:cubicBezTo>
                    <a:pt x="17368" y="18624"/>
                    <a:pt x="17053" y="17341"/>
                    <a:pt x="16317" y="16565"/>
                  </a:cubicBezTo>
                  <a:cubicBezTo>
                    <a:pt x="16319" y="16564"/>
                    <a:pt x="16319" y="16564"/>
                    <a:pt x="16320" y="16562"/>
                  </a:cubicBezTo>
                  <a:cubicBezTo>
                    <a:pt x="16788" y="16039"/>
                    <a:pt x="17251" y="15701"/>
                    <a:pt x="17936" y="15573"/>
                  </a:cubicBezTo>
                  <a:cubicBezTo>
                    <a:pt x="19738" y="15240"/>
                    <a:pt x="21200" y="14371"/>
                    <a:pt x="22076" y="12702"/>
                  </a:cubicBezTo>
                  <a:cubicBezTo>
                    <a:pt x="22331" y="12217"/>
                    <a:pt x="22760" y="12163"/>
                    <a:pt x="23204" y="12087"/>
                  </a:cubicBezTo>
                  <a:cubicBezTo>
                    <a:pt x="24556" y="11857"/>
                    <a:pt x="25736" y="11283"/>
                    <a:pt x="26608" y="10214"/>
                  </a:cubicBezTo>
                  <a:cubicBezTo>
                    <a:pt x="27136" y="9565"/>
                    <a:pt x="27659" y="8946"/>
                    <a:pt x="28336" y="8429"/>
                  </a:cubicBezTo>
                  <a:cubicBezTo>
                    <a:pt x="29075" y="7865"/>
                    <a:pt x="29532" y="7091"/>
                    <a:pt x="29293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6"/>
            <p:cNvSpPr/>
            <p:nvPr/>
          </p:nvSpPr>
          <p:spPr>
            <a:xfrm rot="5400000">
              <a:off x="-193562" y="4746000"/>
              <a:ext cx="542725" cy="591400"/>
            </a:xfrm>
            <a:custGeom>
              <a:avLst/>
              <a:gdLst/>
              <a:ahLst/>
              <a:cxnLst/>
              <a:rect l="l" t="t" r="r" b="b"/>
              <a:pathLst>
                <a:path w="21709" h="23656" extrusionOk="0">
                  <a:moveTo>
                    <a:pt x="21140" y="792"/>
                  </a:moveTo>
                  <a:cubicBezTo>
                    <a:pt x="20933" y="1733"/>
                    <a:pt x="20535" y="2565"/>
                    <a:pt x="19807" y="3185"/>
                  </a:cubicBezTo>
                  <a:cubicBezTo>
                    <a:pt x="19495" y="3450"/>
                    <a:pt x="19121" y="3719"/>
                    <a:pt x="18737" y="3796"/>
                  </a:cubicBezTo>
                  <a:cubicBezTo>
                    <a:pt x="18706" y="3802"/>
                    <a:pt x="18674" y="3805"/>
                    <a:pt x="18642" y="3805"/>
                  </a:cubicBezTo>
                  <a:cubicBezTo>
                    <a:pt x="18367" y="3805"/>
                    <a:pt x="18041" y="3600"/>
                    <a:pt x="17627" y="3466"/>
                  </a:cubicBezTo>
                  <a:cubicBezTo>
                    <a:pt x="18702" y="2370"/>
                    <a:pt x="19961" y="1657"/>
                    <a:pt x="21140" y="792"/>
                  </a:cubicBezTo>
                  <a:close/>
                  <a:moveTo>
                    <a:pt x="14853" y="2855"/>
                  </a:moveTo>
                  <a:lnTo>
                    <a:pt x="14853" y="2855"/>
                  </a:lnTo>
                  <a:cubicBezTo>
                    <a:pt x="15521" y="3981"/>
                    <a:pt x="15513" y="4447"/>
                    <a:pt x="14809" y="5363"/>
                  </a:cubicBezTo>
                  <a:cubicBezTo>
                    <a:pt x="14480" y="4632"/>
                    <a:pt x="14496" y="3728"/>
                    <a:pt x="14853" y="2855"/>
                  </a:cubicBezTo>
                  <a:close/>
                  <a:moveTo>
                    <a:pt x="16170" y="5862"/>
                  </a:moveTo>
                  <a:cubicBezTo>
                    <a:pt x="17029" y="5862"/>
                    <a:pt x="17706" y="6519"/>
                    <a:pt x="18606" y="6732"/>
                  </a:cubicBezTo>
                  <a:cubicBezTo>
                    <a:pt x="18092" y="6966"/>
                    <a:pt x="17644" y="7083"/>
                    <a:pt x="17245" y="7083"/>
                  </a:cubicBezTo>
                  <a:cubicBezTo>
                    <a:pt x="16543" y="7083"/>
                    <a:pt x="15996" y="6719"/>
                    <a:pt x="15512" y="5992"/>
                  </a:cubicBezTo>
                  <a:cubicBezTo>
                    <a:pt x="15745" y="5900"/>
                    <a:pt x="15963" y="5862"/>
                    <a:pt x="16170" y="5862"/>
                  </a:cubicBezTo>
                  <a:close/>
                  <a:moveTo>
                    <a:pt x="10555" y="5105"/>
                  </a:moveTo>
                  <a:lnTo>
                    <a:pt x="10555" y="5105"/>
                  </a:lnTo>
                  <a:cubicBezTo>
                    <a:pt x="11541" y="5857"/>
                    <a:pt x="11844" y="6924"/>
                    <a:pt x="11372" y="8094"/>
                  </a:cubicBezTo>
                  <a:cubicBezTo>
                    <a:pt x="10339" y="7233"/>
                    <a:pt x="10585" y="6161"/>
                    <a:pt x="10555" y="5105"/>
                  </a:cubicBezTo>
                  <a:close/>
                  <a:moveTo>
                    <a:pt x="12513" y="8471"/>
                  </a:moveTo>
                  <a:cubicBezTo>
                    <a:pt x="13391" y="8471"/>
                    <a:pt x="14674" y="9141"/>
                    <a:pt x="15309" y="9967"/>
                  </a:cubicBezTo>
                  <a:cubicBezTo>
                    <a:pt x="15021" y="10005"/>
                    <a:pt x="14760" y="10024"/>
                    <a:pt x="14522" y="10024"/>
                  </a:cubicBezTo>
                  <a:cubicBezTo>
                    <a:pt x="13400" y="10024"/>
                    <a:pt x="12806" y="9585"/>
                    <a:pt x="12291" y="8487"/>
                  </a:cubicBezTo>
                  <a:cubicBezTo>
                    <a:pt x="12361" y="8477"/>
                    <a:pt x="12435" y="8471"/>
                    <a:pt x="12513" y="8471"/>
                  </a:cubicBezTo>
                  <a:close/>
                  <a:moveTo>
                    <a:pt x="7925" y="7838"/>
                  </a:moveTo>
                  <a:lnTo>
                    <a:pt x="7925" y="7838"/>
                  </a:lnTo>
                  <a:cubicBezTo>
                    <a:pt x="8912" y="8791"/>
                    <a:pt x="9059" y="9512"/>
                    <a:pt x="8467" y="10749"/>
                  </a:cubicBezTo>
                  <a:cubicBezTo>
                    <a:pt x="7810" y="9776"/>
                    <a:pt x="7908" y="8840"/>
                    <a:pt x="7925" y="7838"/>
                  </a:cubicBezTo>
                  <a:close/>
                  <a:moveTo>
                    <a:pt x="9575" y="11087"/>
                  </a:moveTo>
                  <a:cubicBezTo>
                    <a:pt x="10586" y="11087"/>
                    <a:pt x="11306" y="11752"/>
                    <a:pt x="12304" y="12198"/>
                  </a:cubicBezTo>
                  <a:cubicBezTo>
                    <a:pt x="11829" y="12283"/>
                    <a:pt x="11437" y="12329"/>
                    <a:pt x="11107" y="12329"/>
                  </a:cubicBezTo>
                  <a:cubicBezTo>
                    <a:pt x="10184" y="12329"/>
                    <a:pt x="9735" y="11971"/>
                    <a:pt x="9290" y="11105"/>
                  </a:cubicBezTo>
                  <a:cubicBezTo>
                    <a:pt x="9387" y="11093"/>
                    <a:pt x="9482" y="11087"/>
                    <a:pt x="9575" y="11087"/>
                  </a:cubicBezTo>
                  <a:close/>
                  <a:moveTo>
                    <a:pt x="5671" y="10492"/>
                  </a:moveTo>
                  <a:lnTo>
                    <a:pt x="5671" y="10492"/>
                  </a:lnTo>
                  <a:cubicBezTo>
                    <a:pt x="6435" y="11391"/>
                    <a:pt x="6551" y="12007"/>
                    <a:pt x="6138" y="12988"/>
                  </a:cubicBezTo>
                  <a:cubicBezTo>
                    <a:pt x="5653" y="12335"/>
                    <a:pt x="5540" y="11733"/>
                    <a:pt x="5671" y="10492"/>
                  </a:cubicBezTo>
                  <a:close/>
                  <a:moveTo>
                    <a:pt x="7630" y="13419"/>
                  </a:moveTo>
                  <a:cubicBezTo>
                    <a:pt x="8253" y="13419"/>
                    <a:pt x="8781" y="13748"/>
                    <a:pt x="9362" y="13984"/>
                  </a:cubicBezTo>
                  <a:cubicBezTo>
                    <a:pt x="8964" y="14178"/>
                    <a:pt x="8645" y="14279"/>
                    <a:pt x="8367" y="14279"/>
                  </a:cubicBezTo>
                  <a:cubicBezTo>
                    <a:pt x="7925" y="14279"/>
                    <a:pt x="7587" y="14023"/>
                    <a:pt x="7197" y="13472"/>
                  </a:cubicBezTo>
                  <a:cubicBezTo>
                    <a:pt x="7347" y="13435"/>
                    <a:pt x="7491" y="13419"/>
                    <a:pt x="7630" y="13419"/>
                  </a:cubicBezTo>
                  <a:close/>
                  <a:moveTo>
                    <a:pt x="21509" y="0"/>
                  </a:moveTo>
                  <a:lnTo>
                    <a:pt x="21509" y="0"/>
                  </a:lnTo>
                  <a:cubicBezTo>
                    <a:pt x="20086" y="986"/>
                    <a:pt x="18690" y="1883"/>
                    <a:pt x="17485" y="3047"/>
                  </a:cubicBezTo>
                  <a:cubicBezTo>
                    <a:pt x="17387" y="3142"/>
                    <a:pt x="17263" y="3270"/>
                    <a:pt x="17256" y="3388"/>
                  </a:cubicBezTo>
                  <a:cubicBezTo>
                    <a:pt x="17189" y="4366"/>
                    <a:pt x="16363" y="4543"/>
                    <a:pt x="15696" y="4985"/>
                  </a:cubicBezTo>
                  <a:cubicBezTo>
                    <a:pt x="15772" y="3526"/>
                    <a:pt x="15237" y="2058"/>
                    <a:pt x="14327" y="1305"/>
                  </a:cubicBezTo>
                  <a:lnTo>
                    <a:pt x="14327" y="1305"/>
                  </a:lnTo>
                  <a:cubicBezTo>
                    <a:pt x="14433" y="2927"/>
                    <a:pt x="13825" y="4466"/>
                    <a:pt x="14449" y="6011"/>
                  </a:cubicBezTo>
                  <a:cubicBezTo>
                    <a:pt x="13667" y="6622"/>
                    <a:pt x="12959" y="7244"/>
                    <a:pt x="12067" y="7862"/>
                  </a:cubicBezTo>
                  <a:cubicBezTo>
                    <a:pt x="12138" y="6192"/>
                    <a:pt x="11376" y="5104"/>
                    <a:pt x="10402" y="4094"/>
                  </a:cubicBezTo>
                  <a:lnTo>
                    <a:pt x="10402" y="4094"/>
                  </a:lnTo>
                  <a:cubicBezTo>
                    <a:pt x="10136" y="5704"/>
                    <a:pt x="9850" y="7301"/>
                    <a:pt x="11255" y="8610"/>
                  </a:cubicBezTo>
                  <a:cubicBezTo>
                    <a:pt x="10572" y="9206"/>
                    <a:pt x="9964" y="9737"/>
                    <a:pt x="9269" y="10343"/>
                  </a:cubicBezTo>
                  <a:cubicBezTo>
                    <a:pt x="9269" y="8732"/>
                    <a:pt x="8664" y="7513"/>
                    <a:pt x="7437" y="6706"/>
                  </a:cubicBezTo>
                  <a:lnTo>
                    <a:pt x="7437" y="6706"/>
                  </a:lnTo>
                  <a:cubicBezTo>
                    <a:pt x="7737" y="8295"/>
                    <a:pt x="7178" y="9876"/>
                    <a:pt x="8290" y="11095"/>
                  </a:cubicBezTo>
                  <a:cubicBezTo>
                    <a:pt x="7817" y="11620"/>
                    <a:pt x="7369" y="12119"/>
                    <a:pt x="6873" y="12668"/>
                  </a:cubicBezTo>
                  <a:cubicBezTo>
                    <a:pt x="6696" y="11070"/>
                    <a:pt x="6194" y="9915"/>
                    <a:pt x="5325" y="9168"/>
                  </a:cubicBezTo>
                  <a:lnTo>
                    <a:pt x="5325" y="9168"/>
                  </a:lnTo>
                  <a:cubicBezTo>
                    <a:pt x="5246" y="10759"/>
                    <a:pt x="4990" y="12272"/>
                    <a:pt x="5990" y="13695"/>
                  </a:cubicBezTo>
                  <a:cubicBezTo>
                    <a:pt x="5755" y="13972"/>
                    <a:pt x="5507" y="14259"/>
                    <a:pt x="5260" y="14548"/>
                  </a:cubicBezTo>
                  <a:cubicBezTo>
                    <a:pt x="3695" y="16384"/>
                    <a:pt x="2270" y="18322"/>
                    <a:pt x="1115" y="20442"/>
                  </a:cubicBezTo>
                  <a:cubicBezTo>
                    <a:pt x="686" y="21231"/>
                    <a:pt x="389" y="22094"/>
                    <a:pt x="55" y="22934"/>
                  </a:cubicBezTo>
                  <a:cubicBezTo>
                    <a:pt x="0" y="23076"/>
                    <a:pt x="76" y="23271"/>
                    <a:pt x="109" y="23656"/>
                  </a:cubicBezTo>
                  <a:cubicBezTo>
                    <a:pt x="1671" y="19734"/>
                    <a:pt x="3973" y="16594"/>
                    <a:pt x="6644" y="13681"/>
                  </a:cubicBezTo>
                  <a:cubicBezTo>
                    <a:pt x="7353" y="14333"/>
                    <a:pt x="8054" y="14657"/>
                    <a:pt x="8771" y="14657"/>
                  </a:cubicBezTo>
                  <a:cubicBezTo>
                    <a:pt x="9348" y="14657"/>
                    <a:pt x="9935" y="14447"/>
                    <a:pt x="10545" y="14030"/>
                  </a:cubicBezTo>
                  <a:cubicBezTo>
                    <a:pt x="9500" y="13643"/>
                    <a:pt x="8498" y="13272"/>
                    <a:pt x="7623" y="12946"/>
                  </a:cubicBezTo>
                  <a:cubicBezTo>
                    <a:pt x="8021" y="12507"/>
                    <a:pt x="8448" y="12037"/>
                    <a:pt x="8906" y="11530"/>
                  </a:cubicBezTo>
                  <a:cubicBezTo>
                    <a:pt x="9592" y="12597"/>
                    <a:pt x="10473" y="12791"/>
                    <a:pt x="11399" y="12791"/>
                  </a:cubicBezTo>
                  <a:cubicBezTo>
                    <a:pt x="11931" y="12791"/>
                    <a:pt x="12478" y="12727"/>
                    <a:pt x="13011" y="12727"/>
                  </a:cubicBezTo>
                  <a:cubicBezTo>
                    <a:pt x="13209" y="12727"/>
                    <a:pt x="13405" y="12736"/>
                    <a:pt x="13597" y="12760"/>
                  </a:cubicBezTo>
                  <a:cubicBezTo>
                    <a:pt x="13634" y="12667"/>
                    <a:pt x="13668" y="12574"/>
                    <a:pt x="13703" y="12482"/>
                  </a:cubicBezTo>
                  <a:cubicBezTo>
                    <a:pt x="12435" y="11820"/>
                    <a:pt x="11168" y="11160"/>
                    <a:pt x="9836" y="10467"/>
                  </a:cubicBezTo>
                  <a:cubicBezTo>
                    <a:pt x="10462" y="9936"/>
                    <a:pt x="11086" y="9407"/>
                    <a:pt x="11700" y="8885"/>
                  </a:cubicBezTo>
                  <a:cubicBezTo>
                    <a:pt x="12860" y="10003"/>
                    <a:pt x="13647" y="10498"/>
                    <a:pt x="14585" y="10498"/>
                  </a:cubicBezTo>
                  <a:cubicBezTo>
                    <a:pt x="15124" y="10498"/>
                    <a:pt x="15714" y="10334"/>
                    <a:pt x="16453" y="10031"/>
                  </a:cubicBezTo>
                  <a:cubicBezTo>
                    <a:pt x="15848" y="9655"/>
                    <a:pt x="15297" y="9304"/>
                    <a:pt x="14738" y="8966"/>
                  </a:cubicBezTo>
                  <a:cubicBezTo>
                    <a:pt x="14153" y="8614"/>
                    <a:pt x="13559" y="8271"/>
                    <a:pt x="12875" y="7867"/>
                  </a:cubicBezTo>
                  <a:cubicBezTo>
                    <a:pt x="13605" y="7280"/>
                    <a:pt x="14267" y="6748"/>
                    <a:pt x="14915" y="6227"/>
                  </a:cubicBezTo>
                  <a:cubicBezTo>
                    <a:pt x="15806" y="7068"/>
                    <a:pt x="16603" y="7479"/>
                    <a:pt x="17451" y="7479"/>
                  </a:cubicBezTo>
                  <a:cubicBezTo>
                    <a:pt x="18090" y="7479"/>
                    <a:pt x="18759" y="7246"/>
                    <a:pt x="19519" y="6788"/>
                  </a:cubicBezTo>
                  <a:cubicBezTo>
                    <a:pt x="18393" y="6277"/>
                    <a:pt x="17314" y="5788"/>
                    <a:pt x="16213" y="5289"/>
                  </a:cubicBezTo>
                  <a:cubicBezTo>
                    <a:pt x="17137" y="4483"/>
                    <a:pt x="17135" y="4472"/>
                    <a:pt x="18353" y="4330"/>
                  </a:cubicBezTo>
                  <a:cubicBezTo>
                    <a:pt x="19856" y="4155"/>
                    <a:pt x="21708" y="2060"/>
                    <a:pt x="215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6"/>
            <p:cNvSpPr/>
            <p:nvPr/>
          </p:nvSpPr>
          <p:spPr>
            <a:xfrm rot="5400000">
              <a:off x="2383763" y="4945613"/>
              <a:ext cx="31125" cy="24125"/>
            </a:xfrm>
            <a:custGeom>
              <a:avLst/>
              <a:gdLst/>
              <a:ahLst/>
              <a:cxnLst/>
              <a:rect l="l" t="t" r="r" b="b"/>
              <a:pathLst>
                <a:path w="1245" h="965" extrusionOk="0">
                  <a:moveTo>
                    <a:pt x="623" y="1"/>
                  </a:moveTo>
                  <a:cubicBezTo>
                    <a:pt x="1" y="1"/>
                    <a:pt x="1" y="965"/>
                    <a:pt x="623" y="965"/>
                  </a:cubicBezTo>
                  <a:cubicBezTo>
                    <a:pt x="1243" y="965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6"/>
            <p:cNvSpPr/>
            <p:nvPr/>
          </p:nvSpPr>
          <p:spPr>
            <a:xfrm rot="5400000">
              <a:off x="1055663" y="463751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6"/>
            <p:cNvSpPr/>
            <p:nvPr/>
          </p:nvSpPr>
          <p:spPr>
            <a:xfrm rot="5400000">
              <a:off x="1272238" y="449783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4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6"/>
            <p:cNvSpPr/>
            <p:nvPr/>
          </p:nvSpPr>
          <p:spPr>
            <a:xfrm rot="5400000">
              <a:off x="145188" y="4556413"/>
              <a:ext cx="31125" cy="24125"/>
            </a:xfrm>
            <a:custGeom>
              <a:avLst/>
              <a:gdLst/>
              <a:ahLst/>
              <a:cxnLst/>
              <a:rect l="l" t="t" r="r" b="b"/>
              <a:pathLst>
                <a:path w="1245" h="965" extrusionOk="0">
                  <a:moveTo>
                    <a:pt x="623" y="1"/>
                  </a:moveTo>
                  <a:cubicBezTo>
                    <a:pt x="1" y="1"/>
                    <a:pt x="1" y="965"/>
                    <a:pt x="623" y="965"/>
                  </a:cubicBezTo>
                  <a:cubicBezTo>
                    <a:pt x="1243" y="965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6"/>
            <p:cNvSpPr/>
            <p:nvPr/>
          </p:nvSpPr>
          <p:spPr>
            <a:xfrm rot="10800000" flipH="1">
              <a:off x="-286787" y="3606925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1" y="2684"/>
                  </a:moveTo>
                  <a:cubicBezTo>
                    <a:pt x="6956" y="2684"/>
                    <a:pt x="6932" y="2691"/>
                    <a:pt x="6909" y="2704"/>
                  </a:cubicBezTo>
                  <a:lnTo>
                    <a:pt x="6759" y="2790"/>
                  </a:lnTo>
                  <a:cubicBezTo>
                    <a:pt x="6694" y="2828"/>
                    <a:pt x="6669" y="2910"/>
                    <a:pt x="6701" y="2978"/>
                  </a:cubicBezTo>
                  <a:lnTo>
                    <a:pt x="7080" y="3779"/>
                  </a:lnTo>
                  <a:cubicBezTo>
                    <a:pt x="7104" y="3833"/>
                    <a:pt x="7156" y="3863"/>
                    <a:pt x="7211" y="3863"/>
                  </a:cubicBezTo>
                  <a:cubicBezTo>
                    <a:pt x="7230" y="3863"/>
                    <a:pt x="7251" y="3858"/>
                    <a:pt x="7269" y="3850"/>
                  </a:cubicBezTo>
                  <a:lnTo>
                    <a:pt x="7415" y="3786"/>
                  </a:lnTo>
                  <a:cubicBezTo>
                    <a:pt x="7450" y="3770"/>
                    <a:pt x="7478" y="3740"/>
                    <a:pt x="7491" y="3705"/>
                  </a:cubicBezTo>
                  <a:cubicBezTo>
                    <a:pt x="7505" y="3669"/>
                    <a:pt x="7503" y="3628"/>
                    <a:pt x="7487" y="3593"/>
                  </a:cubicBezTo>
                  <a:lnTo>
                    <a:pt x="7113" y="2770"/>
                  </a:lnTo>
                  <a:cubicBezTo>
                    <a:pt x="7097" y="2734"/>
                    <a:pt x="7066" y="2705"/>
                    <a:pt x="7026" y="2692"/>
                  </a:cubicBezTo>
                  <a:cubicBezTo>
                    <a:pt x="7012" y="2687"/>
                    <a:pt x="6996" y="2684"/>
                    <a:pt x="6981" y="2684"/>
                  </a:cubicBezTo>
                  <a:close/>
                  <a:moveTo>
                    <a:pt x="6243" y="3125"/>
                  </a:moveTo>
                  <a:cubicBezTo>
                    <a:pt x="6219" y="3125"/>
                    <a:pt x="6194" y="3131"/>
                    <a:pt x="6172" y="3144"/>
                  </a:cubicBezTo>
                  <a:lnTo>
                    <a:pt x="6034" y="3223"/>
                  </a:lnTo>
                  <a:cubicBezTo>
                    <a:pt x="6001" y="3244"/>
                    <a:pt x="5977" y="3275"/>
                    <a:pt x="5968" y="3313"/>
                  </a:cubicBezTo>
                  <a:cubicBezTo>
                    <a:pt x="5958" y="3351"/>
                    <a:pt x="5965" y="3392"/>
                    <a:pt x="5987" y="3425"/>
                  </a:cubicBezTo>
                  <a:lnTo>
                    <a:pt x="6380" y="4052"/>
                  </a:lnTo>
                  <a:lnTo>
                    <a:pt x="6380" y="4054"/>
                  </a:lnTo>
                  <a:cubicBezTo>
                    <a:pt x="6409" y="4097"/>
                    <a:pt x="6454" y="4120"/>
                    <a:pt x="6503" y="4120"/>
                  </a:cubicBezTo>
                  <a:cubicBezTo>
                    <a:pt x="6529" y="4120"/>
                    <a:pt x="6554" y="4114"/>
                    <a:pt x="6576" y="4101"/>
                  </a:cubicBezTo>
                  <a:lnTo>
                    <a:pt x="6698" y="4029"/>
                  </a:lnTo>
                  <a:cubicBezTo>
                    <a:pt x="6731" y="4010"/>
                    <a:pt x="6755" y="3978"/>
                    <a:pt x="6764" y="3940"/>
                  </a:cubicBezTo>
                  <a:cubicBezTo>
                    <a:pt x="6773" y="3904"/>
                    <a:pt x="6767" y="3865"/>
                    <a:pt x="6748" y="3831"/>
                  </a:cubicBezTo>
                  <a:lnTo>
                    <a:pt x="6368" y="3195"/>
                  </a:lnTo>
                  <a:cubicBezTo>
                    <a:pt x="6340" y="3150"/>
                    <a:pt x="6292" y="3125"/>
                    <a:pt x="6243" y="3125"/>
                  </a:cubicBezTo>
                  <a:close/>
                  <a:moveTo>
                    <a:pt x="13615" y="1991"/>
                  </a:moveTo>
                  <a:cubicBezTo>
                    <a:pt x="13575" y="1991"/>
                    <a:pt x="13536" y="2007"/>
                    <a:pt x="13507" y="2039"/>
                  </a:cubicBezTo>
                  <a:cubicBezTo>
                    <a:pt x="13059" y="2535"/>
                    <a:pt x="12804" y="3302"/>
                    <a:pt x="12730" y="4386"/>
                  </a:cubicBezTo>
                  <a:cubicBezTo>
                    <a:pt x="12632" y="5804"/>
                    <a:pt x="12710" y="6468"/>
                    <a:pt x="13018" y="6833"/>
                  </a:cubicBezTo>
                  <a:cubicBezTo>
                    <a:pt x="13046" y="6866"/>
                    <a:pt x="13087" y="6883"/>
                    <a:pt x="13128" y="6883"/>
                  </a:cubicBezTo>
                  <a:cubicBezTo>
                    <a:pt x="13146" y="6883"/>
                    <a:pt x="13163" y="6880"/>
                    <a:pt x="13180" y="6874"/>
                  </a:cubicBezTo>
                  <a:cubicBezTo>
                    <a:pt x="13237" y="6852"/>
                    <a:pt x="13275" y="6795"/>
                    <a:pt x="13273" y="6733"/>
                  </a:cubicBezTo>
                  <a:cubicBezTo>
                    <a:pt x="13215" y="5144"/>
                    <a:pt x="13160" y="3642"/>
                    <a:pt x="13749" y="2189"/>
                  </a:cubicBezTo>
                  <a:cubicBezTo>
                    <a:pt x="13776" y="2124"/>
                    <a:pt x="13752" y="2050"/>
                    <a:pt x="13692" y="2013"/>
                  </a:cubicBezTo>
                  <a:cubicBezTo>
                    <a:pt x="13668" y="1998"/>
                    <a:pt x="13641" y="1991"/>
                    <a:pt x="13615" y="1991"/>
                  </a:cubicBezTo>
                  <a:close/>
                  <a:moveTo>
                    <a:pt x="4567" y="4580"/>
                  </a:moveTo>
                  <a:cubicBezTo>
                    <a:pt x="4545" y="4580"/>
                    <a:pt x="4523" y="4585"/>
                    <a:pt x="4502" y="4596"/>
                  </a:cubicBezTo>
                  <a:cubicBezTo>
                    <a:pt x="4444" y="4627"/>
                    <a:pt x="4412" y="4692"/>
                    <a:pt x="4426" y="4757"/>
                  </a:cubicBezTo>
                  <a:cubicBezTo>
                    <a:pt x="4726" y="6079"/>
                    <a:pt x="7386" y="8439"/>
                    <a:pt x="8678" y="8526"/>
                  </a:cubicBezTo>
                  <a:lnTo>
                    <a:pt x="8677" y="8526"/>
                  </a:lnTo>
                  <a:cubicBezTo>
                    <a:pt x="8682" y="8527"/>
                    <a:pt x="8683" y="8527"/>
                    <a:pt x="8688" y="8527"/>
                  </a:cubicBezTo>
                  <a:cubicBezTo>
                    <a:pt x="8748" y="8527"/>
                    <a:pt x="8803" y="8490"/>
                    <a:pt x="8824" y="8431"/>
                  </a:cubicBezTo>
                  <a:cubicBezTo>
                    <a:pt x="8846" y="8369"/>
                    <a:pt x="8824" y="8302"/>
                    <a:pt x="8772" y="8265"/>
                  </a:cubicBezTo>
                  <a:cubicBezTo>
                    <a:pt x="8533" y="8093"/>
                    <a:pt x="8291" y="7929"/>
                    <a:pt x="8050" y="7766"/>
                  </a:cubicBezTo>
                  <a:cubicBezTo>
                    <a:pt x="7500" y="7392"/>
                    <a:pt x="6980" y="7039"/>
                    <a:pt x="6508" y="6619"/>
                  </a:cubicBezTo>
                  <a:cubicBezTo>
                    <a:pt x="6041" y="6204"/>
                    <a:pt x="5622" y="5717"/>
                    <a:pt x="5218" y="5247"/>
                  </a:cubicBezTo>
                  <a:cubicBezTo>
                    <a:pt x="5036" y="5037"/>
                    <a:pt x="4857" y="4830"/>
                    <a:pt x="4676" y="4627"/>
                  </a:cubicBezTo>
                  <a:cubicBezTo>
                    <a:pt x="4647" y="4597"/>
                    <a:pt x="4608" y="4580"/>
                    <a:pt x="4567" y="4580"/>
                  </a:cubicBezTo>
                  <a:close/>
                  <a:moveTo>
                    <a:pt x="22449" y="4491"/>
                  </a:moveTo>
                  <a:cubicBezTo>
                    <a:pt x="22420" y="4491"/>
                    <a:pt x="22390" y="4500"/>
                    <a:pt x="22364" y="4518"/>
                  </a:cubicBezTo>
                  <a:cubicBezTo>
                    <a:pt x="22152" y="4669"/>
                    <a:pt x="21939" y="4817"/>
                    <a:pt x="21726" y="4967"/>
                  </a:cubicBezTo>
                  <a:cubicBezTo>
                    <a:pt x="21246" y="5299"/>
                    <a:pt x="20751" y="5645"/>
                    <a:pt x="20287" y="6016"/>
                  </a:cubicBezTo>
                  <a:cubicBezTo>
                    <a:pt x="19622" y="6547"/>
                    <a:pt x="18973" y="7118"/>
                    <a:pt x="18346" y="7671"/>
                  </a:cubicBezTo>
                  <a:lnTo>
                    <a:pt x="17875" y="8087"/>
                  </a:lnTo>
                  <a:cubicBezTo>
                    <a:pt x="17788" y="8161"/>
                    <a:pt x="17733" y="8254"/>
                    <a:pt x="17662" y="8373"/>
                  </a:cubicBezTo>
                  <a:cubicBezTo>
                    <a:pt x="17625" y="8433"/>
                    <a:pt x="17583" y="8501"/>
                    <a:pt x="17530" y="8580"/>
                  </a:cubicBezTo>
                  <a:cubicBezTo>
                    <a:pt x="17491" y="8638"/>
                    <a:pt x="17499" y="8719"/>
                    <a:pt x="17553" y="8766"/>
                  </a:cubicBezTo>
                  <a:cubicBezTo>
                    <a:pt x="17579" y="8793"/>
                    <a:pt x="17616" y="8805"/>
                    <a:pt x="17650" y="8805"/>
                  </a:cubicBezTo>
                  <a:cubicBezTo>
                    <a:pt x="17682" y="8805"/>
                    <a:pt x="17714" y="8794"/>
                    <a:pt x="17741" y="8774"/>
                  </a:cubicBezTo>
                  <a:lnTo>
                    <a:pt x="22640" y="4868"/>
                  </a:lnTo>
                  <a:cubicBezTo>
                    <a:pt x="22672" y="4844"/>
                    <a:pt x="22691" y="4808"/>
                    <a:pt x="22694" y="4768"/>
                  </a:cubicBezTo>
                  <a:cubicBezTo>
                    <a:pt x="22699" y="4730"/>
                    <a:pt x="22686" y="4691"/>
                    <a:pt x="22661" y="4661"/>
                  </a:cubicBezTo>
                  <a:lnTo>
                    <a:pt x="22557" y="4541"/>
                  </a:lnTo>
                  <a:cubicBezTo>
                    <a:pt x="22529" y="4508"/>
                    <a:pt x="22490" y="4491"/>
                    <a:pt x="22449" y="4491"/>
                  </a:cubicBezTo>
                  <a:close/>
                  <a:moveTo>
                    <a:pt x="13006" y="9304"/>
                  </a:moveTo>
                  <a:cubicBezTo>
                    <a:pt x="12982" y="9304"/>
                    <a:pt x="12957" y="9310"/>
                    <a:pt x="12935" y="9322"/>
                  </a:cubicBezTo>
                  <a:cubicBezTo>
                    <a:pt x="12886" y="9350"/>
                    <a:pt x="12858" y="9404"/>
                    <a:pt x="12863" y="9461"/>
                  </a:cubicBezTo>
                  <a:lnTo>
                    <a:pt x="12926" y="10207"/>
                  </a:lnTo>
                  <a:cubicBezTo>
                    <a:pt x="12932" y="10282"/>
                    <a:pt x="12995" y="10339"/>
                    <a:pt x="13070" y="10339"/>
                  </a:cubicBezTo>
                  <a:lnTo>
                    <a:pt x="13082" y="10339"/>
                  </a:lnTo>
                  <a:lnTo>
                    <a:pt x="13239" y="10327"/>
                  </a:lnTo>
                  <a:cubicBezTo>
                    <a:pt x="13307" y="10320"/>
                    <a:pt x="13362" y="10267"/>
                    <a:pt x="13370" y="10197"/>
                  </a:cubicBezTo>
                  <a:lnTo>
                    <a:pt x="13375" y="10150"/>
                  </a:lnTo>
                  <a:cubicBezTo>
                    <a:pt x="13401" y="9894"/>
                    <a:pt x="13436" y="9578"/>
                    <a:pt x="13090" y="9331"/>
                  </a:cubicBezTo>
                  <a:cubicBezTo>
                    <a:pt x="13066" y="9313"/>
                    <a:pt x="13036" y="9304"/>
                    <a:pt x="13006" y="9304"/>
                  </a:cubicBezTo>
                  <a:close/>
                  <a:moveTo>
                    <a:pt x="24335" y="9368"/>
                  </a:moveTo>
                  <a:cubicBezTo>
                    <a:pt x="24279" y="9368"/>
                    <a:pt x="24227" y="9400"/>
                    <a:pt x="24203" y="9451"/>
                  </a:cubicBezTo>
                  <a:lnTo>
                    <a:pt x="23700" y="10521"/>
                  </a:lnTo>
                  <a:cubicBezTo>
                    <a:pt x="23672" y="10584"/>
                    <a:pt x="23689" y="10658"/>
                    <a:pt x="23745" y="10699"/>
                  </a:cubicBezTo>
                  <a:cubicBezTo>
                    <a:pt x="23771" y="10718"/>
                    <a:pt x="23801" y="10728"/>
                    <a:pt x="23831" y="10728"/>
                  </a:cubicBezTo>
                  <a:cubicBezTo>
                    <a:pt x="23866" y="10728"/>
                    <a:pt x="23901" y="10715"/>
                    <a:pt x="23928" y="10691"/>
                  </a:cubicBezTo>
                  <a:cubicBezTo>
                    <a:pt x="24252" y="10402"/>
                    <a:pt x="24586" y="10047"/>
                    <a:pt x="24476" y="9485"/>
                  </a:cubicBezTo>
                  <a:cubicBezTo>
                    <a:pt x="24465" y="9423"/>
                    <a:pt x="24414" y="9376"/>
                    <a:pt x="24351" y="9369"/>
                  </a:cubicBezTo>
                  <a:lnTo>
                    <a:pt x="24353" y="9369"/>
                  </a:lnTo>
                  <a:cubicBezTo>
                    <a:pt x="24347" y="9369"/>
                    <a:pt x="24341" y="9368"/>
                    <a:pt x="24335" y="9368"/>
                  </a:cubicBezTo>
                  <a:close/>
                  <a:moveTo>
                    <a:pt x="10481" y="9937"/>
                  </a:moveTo>
                  <a:cubicBezTo>
                    <a:pt x="10446" y="9937"/>
                    <a:pt x="10412" y="9949"/>
                    <a:pt x="10384" y="9973"/>
                  </a:cubicBezTo>
                  <a:cubicBezTo>
                    <a:pt x="10337" y="10017"/>
                    <a:pt x="10323" y="10086"/>
                    <a:pt x="10351" y="10145"/>
                  </a:cubicBezTo>
                  <a:cubicBezTo>
                    <a:pt x="10621" y="10690"/>
                    <a:pt x="11087" y="10985"/>
                    <a:pt x="11778" y="11048"/>
                  </a:cubicBezTo>
                  <a:lnTo>
                    <a:pt x="11792" y="11048"/>
                  </a:lnTo>
                  <a:cubicBezTo>
                    <a:pt x="11853" y="11048"/>
                    <a:pt x="11909" y="11009"/>
                    <a:pt x="11929" y="10949"/>
                  </a:cubicBezTo>
                  <a:cubicBezTo>
                    <a:pt x="11950" y="10884"/>
                    <a:pt x="11923" y="10815"/>
                    <a:pt x="11866" y="10780"/>
                  </a:cubicBezTo>
                  <a:lnTo>
                    <a:pt x="11654" y="10654"/>
                  </a:lnTo>
                  <a:cubicBezTo>
                    <a:pt x="11503" y="10564"/>
                    <a:pt x="11353" y="10473"/>
                    <a:pt x="11203" y="10380"/>
                  </a:cubicBezTo>
                  <a:cubicBezTo>
                    <a:pt x="11054" y="10287"/>
                    <a:pt x="10907" y="10189"/>
                    <a:pt x="10762" y="10093"/>
                  </a:cubicBezTo>
                  <a:lnTo>
                    <a:pt x="10560" y="9960"/>
                  </a:lnTo>
                  <a:cubicBezTo>
                    <a:pt x="10536" y="9945"/>
                    <a:pt x="10508" y="9937"/>
                    <a:pt x="10481" y="9937"/>
                  </a:cubicBezTo>
                  <a:close/>
                  <a:moveTo>
                    <a:pt x="14344" y="11167"/>
                  </a:moveTo>
                  <a:cubicBezTo>
                    <a:pt x="14346" y="11170"/>
                    <a:pt x="14348" y="11175"/>
                    <a:pt x="14348" y="11180"/>
                  </a:cubicBezTo>
                  <a:cubicBezTo>
                    <a:pt x="14370" y="11243"/>
                    <a:pt x="14401" y="11336"/>
                    <a:pt x="14390" y="11368"/>
                  </a:cubicBezTo>
                  <a:cubicBezTo>
                    <a:pt x="14313" y="11587"/>
                    <a:pt x="14182" y="11718"/>
                    <a:pt x="13992" y="11769"/>
                  </a:cubicBezTo>
                  <a:cubicBezTo>
                    <a:pt x="13942" y="11581"/>
                    <a:pt x="13987" y="11398"/>
                    <a:pt x="14131" y="11227"/>
                  </a:cubicBezTo>
                  <a:cubicBezTo>
                    <a:pt x="14152" y="11200"/>
                    <a:pt x="14254" y="11183"/>
                    <a:pt x="14324" y="11170"/>
                  </a:cubicBezTo>
                  <a:cubicBezTo>
                    <a:pt x="14330" y="11169"/>
                    <a:pt x="14337" y="11167"/>
                    <a:pt x="14344" y="11167"/>
                  </a:cubicBezTo>
                  <a:close/>
                  <a:moveTo>
                    <a:pt x="15454" y="11188"/>
                  </a:moveTo>
                  <a:cubicBezTo>
                    <a:pt x="15403" y="11188"/>
                    <a:pt x="15354" y="11217"/>
                    <a:pt x="15329" y="11263"/>
                  </a:cubicBezTo>
                  <a:cubicBezTo>
                    <a:pt x="15297" y="11320"/>
                    <a:pt x="15308" y="11391"/>
                    <a:pt x="15355" y="11435"/>
                  </a:cubicBezTo>
                  <a:cubicBezTo>
                    <a:pt x="15594" y="11671"/>
                    <a:pt x="15777" y="11805"/>
                    <a:pt x="15970" y="11805"/>
                  </a:cubicBezTo>
                  <a:cubicBezTo>
                    <a:pt x="16090" y="11805"/>
                    <a:pt x="16215" y="11753"/>
                    <a:pt x="16360" y="11638"/>
                  </a:cubicBezTo>
                  <a:cubicBezTo>
                    <a:pt x="16404" y="11603"/>
                    <a:pt x="16423" y="11546"/>
                    <a:pt x="16412" y="11492"/>
                  </a:cubicBezTo>
                  <a:cubicBezTo>
                    <a:pt x="16399" y="11439"/>
                    <a:pt x="16357" y="11396"/>
                    <a:pt x="16303" y="11383"/>
                  </a:cubicBezTo>
                  <a:lnTo>
                    <a:pt x="15488" y="11192"/>
                  </a:lnTo>
                  <a:cubicBezTo>
                    <a:pt x="15477" y="11189"/>
                    <a:pt x="15465" y="11188"/>
                    <a:pt x="15454" y="11188"/>
                  </a:cubicBezTo>
                  <a:close/>
                  <a:moveTo>
                    <a:pt x="10206" y="11603"/>
                  </a:moveTo>
                  <a:cubicBezTo>
                    <a:pt x="10144" y="11603"/>
                    <a:pt x="10091" y="11642"/>
                    <a:pt x="10068" y="11699"/>
                  </a:cubicBezTo>
                  <a:cubicBezTo>
                    <a:pt x="10050" y="11758"/>
                    <a:pt x="10067" y="11821"/>
                    <a:pt x="10114" y="11860"/>
                  </a:cubicBezTo>
                  <a:cubicBezTo>
                    <a:pt x="10286" y="12001"/>
                    <a:pt x="10467" y="12070"/>
                    <a:pt x="10658" y="12070"/>
                  </a:cubicBezTo>
                  <a:cubicBezTo>
                    <a:pt x="10847" y="12070"/>
                    <a:pt x="11038" y="12003"/>
                    <a:pt x="11239" y="11868"/>
                  </a:cubicBezTo>
                  <a:cubicBezTo>
                    <a:pt x="11291" y="11832"/>
                    <a:pt x="11315" y="11767"/>
                    <a:pt x="11296" y="11706"/>
                  </a:cubicBezTo>
                  <a:cubicBezTo>
                    <a:pt x="11278" y="11644"/>
                    <a:pt x="11222" y="11603"/>
                    <a:pt x="11158" y="11603"/>
                  </a:cubicBezTo>
                  <a:close/>
                  <a:moveTo>
                    <a:pt x="3793" y="11748"/>
                  </a:moveTo>
                  <a:cubicBezTo>
                    <a:pt x="3625" y="11748"/>
                    <a:pt x="3454" y="11772"/>
                    <a:pt x="3279" y="11848"/>
                  </a:cubicBezTo>
                  <a:cubicBezTo>
                    <a:pt x="3223" y="11873"/>
                    <a:pt x="3188" y="11930"/>
                    <a:pt x="3193" y="11991"/>
                  </a:cubicBezTo>
                  <a:cubicBezTo>
                    <a:pt x="3197" y="12053"/>
                    <a:pt x="3242" y="12105"/>
                    <a:pt x="3300" y="12121"/>
                  </a:cubicBezTo>
                  <a:cubicBezTo>
                    <a:pt x="4139" y="12342"/>
                    <a:pt x="5009" y="12454"/>
                    <a:pt x="5902" y="12454"/>
                  </a:cubicBezTo>
                  <a:cubicBezTo>
                    <a:pt x="6478" y="12454"/>
                    <a:pt x="7064" y="12407"/>
                    <a:pt x="7656" y="12314"/>
                  </a:cubicBezTo>
                  <a:cubicBezTo>
                    <a:pt x="7724" y="12304"/>
                    <a:pt x="7775" y="12247"/>
                    <a:pt x="7778" y="12178"/>
                  </a:cubicBezTo>
                  <a:lnTo>
                    <a:pt x="7786" y="12001"/>
                  </a:lnTo>
                  <a:cubicBezTo>
                    <a:pt x="7788" y="11961"/>
                    <a:pt x="7773" y="11924"/>
                    <a:pt x="7747" y="11895"/>
                  </a:cubicBezTo>
                  <a:cubicBezTo>
                    <a:pt x="7720" y="11867"/>
                    <a:pt x="7682" y="11851"/>
                    <a:pt x="7642" y="11851"/>
                  </a:cubicBezTo>
                  <a:lnTo>
                    <a:pt x="7203" y="11851"/>
                  </a:lnTo>
                  <a:cubicBezTo>
                    <a:pt x="7036" y="11851"/>
                    <a:pt x="6869" y="11851"/>
                    <a:pt x="6702" y="11851"/>
                  </a:cubicBezTo>
                  <a:cubicBezTo>
                    <a:pt x="6535" y="11851"/>
                    <a:pt x="6368" y="11851"/>
                    <a:pt x="6200" y="11849"/>
                  </a:cubicBezTo>
                  <a:cubicBezTo>
                    <a:pt x="6025" y="11848"/>
                    <a:pt x="5848" y="11843"/>
                    <a:pt x="5673" y="11840"/>
                  </a:cubicBezTo>
                  <a:cubicBezTo>
                    <a:pt x="5455" y="11834"/>
                    <a:pt x="5232" y="11829"/>
                    <a:pt x="5009" y="11829"/>
                  </a:cubicBezTo>
                  <a:cubicBezTo>
                    <a:pt x="4917" y="11829"/>
                    <a:pt x="4825" y="11830"/>
                    <a:pt x="4733" y="11832"/>
                  </a:cubicBezTo>
                  <a:cubicBezTo>
                    <a:pt x="4716" y="11833"/>
                    <a:pt x="4698" y="11833"/>
                    <a:pt x="4681" y="11833"/>
                  </a:cubicBezTo>
                  <a:cubicBezTo>
                    <a:pt x="4545" y="11833"/>
                    <a:pt x="4410" y="11812"/>
                    <a:pt x="4265" y="11792"/>
                  </a:cubicBezTo>
                  <a:cubicBezTo>
                    <a:pt x="4110" y="11770"/>
                    <a:pt x="3953" y="11748"/>
                    <a:pt x="3793" y="11748"/>
                  </a:cubicBezTo>
                  <a:close/>
                  <a:moveTo>
                    <a:pt x="13341" y="11827"/>
                  </a:moveTo>
                  <a:cubicBezTo>
                    <a:pt x="13401" y="12159"/>
                    <a:pt x="13596" y="12358"/>
                    <a:pt x="13929" y="12431"/>
                  </a:cubicBezTo>
                  <a:cubicBezTo>
                    <a:pt x="13912" y="12486"/>
                    <a:pt x="13897" y="12541"/>
                    <a:pt x="13882" y="12595"/>
                  </a:cubicBezTo>
                  <a:cubicBezTo>
                    <a:pt x="13818" y="12814"/>
                    <a:pt x="13758" y="13023"/>
                    <a:pt x="13673" y="13211"/>
                  </a:cubicBezTo>
                  <a:cubicBezTo>
                    <a:pt x="13554" y="13472"/>
                    <a:pt x="13291" y="13632"/>
                    <a:pt x="13105" y="13632"/>
                  </a:cubicBezTo>
                  <a:cubicBezTo>
                    <a:pt x="13088" y="13632"/>
                    <a:pt x="13072" y="13630"/>
                    <a:pt x="13057" y="13628"/>
                  </a:cubicBezTo>
                  <a:cubicBezTo>
                    <a:pt x="12819" y="13588"/>
                    <a:pt x="12667" y="13396"/>
                    <a:pt x="12591" y="13037"/>
                  </a:cubicBezTo>
                  <a:cubicBezTo>
                    <a:pt x="12526" y="12723"/>
                    <a:pt x="12594" y="12465"/>
                    <a:pt x="12796" y="12273"/>
                  </a:cubicBezTo>
                  <a:cubicBezTo>
                    <a:pt x="12937" y="12138"/>
                    <a:pt x="13093" y="12018"/>
                    <a:pt x="13275" y="11878"/>
                  </a:cubicBezTo>
                  <a:cubicBezTo>
                    <a:pt x="13297" y="11862"/>
                    <a:pt x="13318" y="11845"/>
                    <a:pt x="13341" y="11827"/>
                  </a:cubicBezTo>
                  <a:close/>
                  <a:moveTo>
                    <a:pt x="14841" y="12743"/>
                  </a:moveTo>
                  <a:cubicBezTo>
                    <a:pt x="14822" y="12743"/>
                    <a:pt x="14803" y="12746"/>
                    <a:pt x="14785" y="12754"/>
                  </a:cubicBezTo>
                  <a:cubicBezTo>
                    <a:pt x="14724" y="12780"/>
                    <a:pt x="14687" y="12843"/>
                    <a:pt x="14698" y="12909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3"/>
                    <a:pt x="15428" y="13843"/>
                  </a:cubicBezTo>
                  <a:cubicBezTo>
                    <a:pt x="15474" y="13843"/>
                    <a:pt x="15518" y="13821"/>
                    <a:pt x="15546" y="13783"/>
                  </a:cubicBezTo>
                  <a:cubicBezTo>
                    <a:pt x="15583" y="13732"/>
                    <a:pt x="15583" y="13664"/>
                    <a:pt x="15546" y="13614"/>
                  </a:cubicBezTo>
                  <a:lnTo>
                    <a:pt x="14957" y="12802"/>
                  </a:lnTo>
                  <a:cubicBezTo>
                    <a:pt x="14930" y="12764"/>
                    <a:pt x="14886" y="12743"/>
                    <a:pt x="14841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3"/>
                    <a:pt x="13896" y="10545"/>
                  </a:cubicBezTo>
                  <a:cubicBezTo>
                    <a:pt x="13566" y="10826"/>
                    <a:pt x="13240" y="11112"/>
                    <a:pt x="12916" y="11398"/>
                  </a:cubicBezTo>
                  <a:lnTo>
                    <a:pt x="12468" y="11791"/>
                  </a:lnTo>
                  <a:cubicBezTo>
                    <a:pt x="12144" y="12074"/>
                    <a:pt x="11996" y="12440"/>
                    <a:pt x="12000" y="12944"/>
                  </a:cubicBezTo>
                  <a:cubicBezTo>
                    <a:pt x="12000" y="12950"/>
                    <a:pt x="12002" y="12957"/>
                    <a:pt x="12002" y="12963"/>
                  </a:cubicBezTo>
                  <a:lnTo>
                    <a:pt x="12010" y="13018"/>
                  </a:lnTo>
                  <a:cubicBezTo>
                    <a:pt x="12016" y="13088"/>
                    <a:pt x="12027" y="13182"/>
                    <a:pt x="12051" y="13276"/>
                  </a:cubicBezTo>
                  <a:cubicBezTo>
                    <a:pt x="12174" y="13792"/>
                    <a:pt x="12463" y="14097"/>
                    <a:pt x="12909" y="14182"/>
                  </a:cubicBezTo>
                  <a:cubicBezTo>
                    <a:pt x="12981" y="14195"/>
                    <a:pt x="13052" y="14203"/>
                    <a:pt x="13122" y="14203"/>
                  </a:cubicBezTo>
                  <a:cubicBezTo>
                    <a:pt x="13479" y="14203"/>
                    <a:pt x="13788" y="14020"/>
                    <a:pt x="14044" y="13655"/>
                  </a:cubicBezTo>
                  <a:cubicBezTo>
                    <a:pt x="14164" y="13484"/>
                    <a:pt x="14261" y="13271"/>
                    <a:pt x="14337" y="13001"/>
                  </a:cubicBezTo>
                  <a:lnTo>
                    <a:pt x="14368" y="12889"/>
                  </a:lnTo>
                  <a:cubicBezTo>
                    <a:pt x="14476" y="12506"/>
                    <a:pt x="14577" y="12145"/>
                    <a:pt x="14833" y="11834"/>
                  </a:cubicBezTo>
                  <a:cubicBezTo>
                    <a:pt x="15000" y="11628"/>
                    <a:pt x="15047" y="11289"/>
                    <a:pt x="15019" y="11041"/>
                  </a:cubicBezTo>
                  <a:cubicBezTo>
                    <a:pt x="14990" y="10799"/>
                    <a:pt x="14810" y="10584"/>
                    <a:pt x="14545" y="10478"/>
                  </a:cubicBezTo>
                  <a:cubicBezTo>
                    <a:pt x="14448" y="10440"/>
                    <a:pt x="14350" y="10422"/>
                    <a:pt x="14258" y="10422"/>
                  </a:cubicBezTo>
                  <a:close/>
                  <a:moveTo>
                    <a:pt x="11214" y="13743"/>
                  </a:moveTo>
                  <a:cubicBezTo>
                    <a:pt x="11183" y="13743"/>
                    <a:pt x="11152" y="13752"/>
                    <a:pt x="11125" y="13772"/>
                  </a:cubicBezTo>
                  <a:lnTo>
                    <a:pt x="10448" y="14285"/>
                  </a:lnTo>
                  <a:cubicBezTo>
                    <a:pt x="10386" y="14332"/>
                    <a:pt x="10372" y="14421"/>
                    <a:pt x="10418" y="14484"/>
                  </a:cubicBezTo>
                  <a:lnTo>
                    <a:pt x="10527" y="14637"/>
                  </a:lnTo>
                  <a:cubicBezTo>
                    <a:pt x="10549" y="14669"/>
                    <a:pt x="10583" y="14689"/>
                    <a:pt x="10623" y="14696"/>
                  </a:cubicBezTo>
                  <a:cubicBezTo>
                    <a:pt x="10629" y="14697"/>
                    <a:pt x="10637" y="14697"/>
                    <a:pt x="10643" y="14697"/>
                  </a:cubicBezTo>
                  <a:cubicBezTo>
                    <a:pt x="10675" y="14697"/>
                    <a:pt x="10707" y="14686"/>
                    <a:pt x="10732" y="14667"/>
                  </a:cubicBezTo>
                  <a:lnTo>
                    <a:pt x="11408" y="14141"/>
                  </a:lnTo>
                  <a:cubicBezTo>
                    <a:pt x="11471" y="14092"/>
                    <a:pt x="11482" y="14002"/>
                    <a:pt x="11433" y="13939"/>
                  </a:cubicBezTo>
                  <a:lnTo>
                    <a:pt x="11327" y="13800"/>
                  </a:lnTo>
                  <a:lnTo>
                    <a:pt x="11329" y="13800"/>
                  </a:lnTo>
                  <a:cubicBezTo>
                    <a:pt x="11300" y="13762"/>
                    <a:pt x="11257" y="13743"/>
                    <a:pt x="11214" y="13743"/>
                  </a:cubicBezTo>
                  <a:close/>
                  <a:moveTo>
                    <a:pt x="12556" y="14261"/>
                  </a:moveTo>
                  <a:cubicBezTo>
                    <a:pt x="12540" y="14261"/>
                    <a:pt x="12523" y="14263"/>
                    <a:pt x="12507" y="14269"/>
                  </a:cubicBezTo>
                  <a:cubicBezTo>
                    <a:pt x="12451" y="14290"/>
                    <a:pt x="12413" y="14343"/>
                    <a:pt x="12413" y="14405"/>
                  </a:cubicBezTo>
                  <a:lnTo>
                    <a:pt x="12413" y="15211"/>
                  </a:lnTo>
                  <a:cubicBezTo>
                    <a:pt x="12413" y="15271"/>
                    <a:pt x="12449" y="15324"/>
                    <a:pt x="12504" y="15346"/>
                  </a:cubicBezTo>
                  <a:cubicBezTo>
                    <a:pt x="12522" y="15353"/>
                    <a:pt x="12539" y="15356"/>
                    <a:pt x="12556" y="15356"/>
                  </a:cubicBezTo>
                  <a:cubicBezTo>
                    <a:pt x="12597" y="15356"/>
                    <a:pt x="12635" y="15340"/>
                    <a:pt x="12664" y="15309"/>
                  </a:cubicBezTo>
                  <a:cubicBezTo>
                    <a:pt x="12948" y="14997"/>
                    <a:pt x="12950" y="14644"/>
                    <a:pt x="12667" y="14310"/>
                  </a:cubicBezTo>
                  <a:cubicBezTo>
                    <a:pt x="12639" y="14279"/>
                    <a:pt x="12598" y="14261"/>
                    <a:pt x="12556" y="14261"/>
                  </a:cubicBezTo>
                  <a:close/>
                  <a:moveTo>
                    <a:pt x="12368" y="8349"/>
                  </a:moveTo>
                  <a:cubicBezTo>
                    <a:pt x="12394" y="8366"/>
                    <a:pt x="12416" y="8382"/>
                    <a:pt x="12427" y="8395"/>
                  </a:cubicBezTo>
                  <a:cubicBezTo>
                    <a:pt x="12751" y="8831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1"/>
                  </a:cubicBezTo>
                  <a:cubicBezTo>
                    <a:pt x="14545" y="8775"/>
                    <a:pt x="14698" y="8722"/>
                    <a:pt x="14867" y="8665"/>
                  </a:cubicBezTo>
                  <a:lnTo>
                    <a:pt x="14927" y="8644"/>
                  </a:lnTo>
                  <a:lnTo>
                    <a:pt x="14927" y="8644"/>
                  </a:lnTo>
                  <a:cubicBezTo>
                    <a:pt x="14853" y="10158"/>
                    <a:pt x="15927" y="10624"/>
                    <a:pt x="17039" y="10856"/>
                  </a:cubicBezTo>
                  <a:lnTo>
                    <a:pt x="17039" y="12148"/>
                  </a:lnTo>
                  <a:cubicBezTo>
                    <a:pt x="16974" y="12222"/>
                    <a:pt x="16903" y="12299"/>
                    <a:pt x="16832" y="12377"/>
                  </a:cubicBezTo>
                  <a:cubicBezTo>
                    <a:pt x="16622" y="12603"/>
                    <a:pt x="16385" y="12859"/>
                    <a:pt x="16223" y="13156"/>
                  </a:cubicBezTo>
                  <a:cubicBezTo>
                    <a:pt x="16066" y="13442"/>
                    <a:pt x="15979" y="13765"/>
                    <a:pt x="15888" y="14108"/>
                  </a:cubicBezTo>
                  <a:cubicBezTo>
                    <a:pt x="15851" y="14246"/>
                    <a:pt x="15812" y="14389"/>
                    <a:pt x="15768" y="14541"/>
                  </a:cubicBezTo>
                  <a:cubicBezTo>
                    <a:pt x="15700" y="14558"/>
                    <a:pt x="15630" y="14576"/>
                    <a:pt x="15561" y="14595"/>
                  </a:cubicBezTo>
                  <a:cubicBezTo>
                    <a:pt x="14938" y="14753"/>
                    <a:pt x="14171" y="14950"/>
                    <a:pt x="13859" y="15787"/>
                  </a:cubicBezTo>
                  <a:cubicBezTo>
                    <a:pt x="13417" y="15667"/>
                    <a:pt x="13168" y="15610"/>
                    <a:pt x="12932" y="15610"/>
                  </a:cubicBezTo>
                  <a:cubicBezTo>
                    <a:pt x="12733" y="15610"/>
                    <a:pt x="12544" y="15651"/>
                    <a:pt x="12256" y="15730"/>
                  </a:cubicBezTo>
                  <a:cubicBezTo>
                    <a:pt x="11654" y="15268"/>
                    <a:pt x="10950" y="15133"/>
                    <a:pt x="10206" y="14994"/>
                  </a:cubicBezTo>
                  <a:cubicBezTo>
                    <a:pt x="10035" y="14961"/>
                    <a:pt x="9863" y="14929"/>
                    <a:pt x="9691" y="14892"/>
                  </a:cubicBezTo>
                  <a:cubicBezTo>
                    <a:pt x="9847" y="13859"/>
                    <a:pt x="9637" y="12961"/>
                    <a:pt x="9051" y="12157"/>
                  </a:cubicBezTo>
                  <a:cubicBezTo>
                    <a:pt x="9547" y="11552"/>
                    <a:pt x="10001" y="10884"/>
                    <a:pt x="9945" y="9995"/>
                  </a:cubicBezTo>
                  <a:cubicBezTo>
                    <a:pt x="10031" y="9957"/>
                    <a:pt x="10116" y="9917"/>
                    <a:pt x="10203" y="9880"/>
                  </a:cubicBezTo>
                  <a:cubicBezTo>
                    <a:pt x="11002" y="9518"/>
                    <a:pt x="11828" y="9145"/>
                    <a:pt x="12368" y="8349"/>
                  </a:cubicBezTo>
                  <a:close/>
                  <a:moveTo>
                    <a:pt x="12203" y="7475"/>
                  </a:moveTo>
                  <a:cubicBezTo>
                    <a:pt x="12192" y="7475"/>
                    <a:pt x="12181" y="7476"/>
                    <a:pt x="12171" y="7479"/>
                  </a:cubicBezTo>
                  <a:cubicBezTo>
                    <a:pt x="12125" y="7490"/>
                    <a:pt x="12087" y="7521"/>
                    <a:pt x="12070" y="7565"/>
                  </a:cubicBezTo>
                  <a:cubicBezTo>
                    <a:pt x="11823" y="8180"/>
                    <a:pt x="11424" y="8602"/>
                    <a:pt x="10812" y="8894"/>
                  </a:cubicBezTo>
                  <a:cubicBezTo>
                    <a:pt x="10733" y="8932"/>
                    <a:pt x="10653" y="8971"/>
                    <a:pt x="10574" y="9011"/>
                  </a:cubicBezTo>
                  <a:cubicBezTo>
                    <a:pt x="10331" y="9131"/>
                    <a:pt x="10081" y="9256"/>
                    <a:pt x="9827" y="9336"/>
                  </a:cubicBezTo>
                  <a:cubicBezTo>
                    <a:pt x="9542" y="9426"/>
                    <a:pt x="9257" y="9581"/>
                    <a:pt x="9299" y="10044"/>
                  </a:cubicBezTo>
                  <a:cubicBezTo>
                    <a:pt x="9359" y="10679"/>
                    <a:pt x="9031" y="11165"/>
                    <a:pt x="8667" y="11597"/>
                  </a:cubicBezTo>
                  <a:cubicBezTo>
                    <a:pt x="8577" y="11704"/>
                    <a:pt x="8486" y="11810"/>
                    <a:pt x="8388" y="11925"/>
                  </a:cubicBezTo>
                  <a:lnTo>
                    <a:pt x="8271" y="12061"/>
                  </a:lnTo>
                  <a:cubicBezTo>
                    <a:pt x="8222" y="12118"/>
                    <a:pt x="8224" y="12203"/>
                    <a:pt x="8277" y="12257"/>
                  </a:cubicBezTo>
                  <a:cubicBezTo>
                    <a:pt x="9083" y="13083"/>
                    <a:pt x="9320" y="14072"/>
                    <a:pt x="9001" y="15280"/>
                  </a:cubicBezTo>
                  <a:cubicBezTo>
                    <a:pt x="8990" y="15320"/>
                    <a:pt x="8998" y="15361"/>
                    <a:pt x="9018" y="15395"/>
                  </a:cubicBezTo>
                  <a:cubicBezTo>
                    <a:pt x="9040" y="15429"/>
                    <a:pt x="9075" y="15452"/>
                    <a:pt x="9114" y="15460"/>
                  </a:cubicBezTo>
                  <a:cubicBezTo>
                    <a:pt x="9313" y="15495"/>
                    <a:pt x="9500" y="15523"/>
                    <a:pt x="9678" y="15552"/>
                  </a:cubicBezTo>
                  <a:cubicBezTo>
                    <a:pt x="10061" y="15610"/>
                    <a:pt x="10389" y="15661"/>
                    <a:pt x="10708" y="15756"/>
                  </a:cubicBezTo>
                  <a:cubicBezTo>
                    <a:pt x="11008" y="15844"/>
                    <a:pt x="11305" y="15978"/>
                    <a:pt x="11593" y="16108"/>
                  </a:cubicBezTo>
                  <a:cubicBezTo>
                    <a:pt x="11762" y="16184"/>
                    <a:pt x="11931" y="16259"/>
                    <a:pt x="12101" y="16329"/>
                  </a:cubicBezTo>
                  <a:cubicBezTo>
                    <a:pt x="12154" y="16350"/>
                    <a:pt x="12232" y="16368"/>
                    <a:pt x="12312" y="16368"/>
                  </a:cubicBezTo>
                  <a:cubicBezTo>
                    <a:pt x="12388" y="16368"/>
                    <a:pt x="12465" y="16352"/>
                    <a:pt x="12525" y="16308"/>
                  </a:cubicBezTo>
                  <a:cubicBezTo>
                    <a:pt x="12616" y="16239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3"/>
                    <a:pt x="13278" y="16312"/>
                    <a:pt x="13348" y="16326"/>
                  </a:cubicBezTo>
                  <a:cubicBezTo>
                    <a:pt x="13521" y="16359"/>
                    <a:pt x="13698" y="16380"/>
                    <a:pt x="13882" y="16402"/>
                  </a:cubicBezTo>
                  <a:cubicBezTo>
                    <a:pt x="13965" y="16411"/>
                    <a:pt x="14051" y="16421"/>
                    <a:pt x="14138" y="16433"/>
                  </a:cubicBezTo>
                  <a:lnTo>
                    <a:pt x="14156" y="16433"/>
                  </a:lnTo>
                  <a:cubicBezTo>
                    <a:pt x="14223" y="16433"/>
                    <a:pt x="14281" y="16389"/>
                    <a:pt x="14297" y="16324"/>
                  </a:cubicBezTo>
                  <a:cubicBezTo>
                    <a:pt x="14447" y="15715"/>
                    <a:pt x="14818" y="15407"/>
                    <a:pt x="15537" y="15294"/>
                  </a:cubicBezTo>
                  <a:cubicBezTo>
                    <a:pt x="15663" y="15274"/>
                    <a:pt x="15790" y="15249"/>
                    <a:pt x="15916" y="15223"/>
                  </a:cubicBezTo>
                  <a:cubicBezTo>
                    <a:pt x="15992" y="15207"/>
                    <a:pt x="16066" y="15193"/>
                    <a:pt x="16142" y="15179"/>
                  </a:cubicBezTo>
                  <a:cubicBezTo>
                    <a:pt x="16305" y="15149"/>
                    <a:pt x="16422" y="15081"/>
                    <a:pt x="16490" y="14975"/>
                  </a:cubicBezTo>
                  <a:cubicBezTo>
                    <a:pt x="16554" y="14876"/>
                    <a:pt x="16570" y="14754"/>
                    <a:pt x="16537" y="14615"/>
                  </a:cubicBezTo>
                  <a:cubicBezTo>
                    <a:pt x="16366" y="13895"/>
                    <a:pt x="16700" y="13394"/>
                    <a:pt x="17294" y="12822"/>
                  </a:cubicBezTo>
                  <a:cubicBezTo>
                    <a:pt x="17482" y="12641"/>
                    <a:pt x="17656" y="12554"/>
                    <a:pt x="17850" y="12554"/>
                  </a:cubicBezTo>
                  <a:cubicBezTo>
                    <a:pt x="17955" y="12554"/>
                    <a:pt x="18065" y="12580"/>
                    <a:pt x="18186" y="12630"/>
                  </a:cubicBezTo>
                  <a:cubicBezTo>
                    <a:pt x="18857" y="12912"/>
                    <a:pt x="19566" y="12986"/>
                    <a:pt x="20230" y="12986"/>
                  </a:cubicBezTo>
                  <a:cubicBezTo>
                    <a:pt x="20461" y="12986"/>
                    <a:pt x="20686" y="12977"/>
                    <a:pt x="20903" y="12964"/>
                  </a:cubicBezTo>
                  <a:cubicBezTo>
                    <a:pt x="20999" y="12958"/>
                    <a:pt x="21083" y="12914"/>
                    <a:pt x="21156" y="12876"/>
                  </a:cubicBezTo>
                  <a:cubicBezTo>
                    <a:pt x="21181" y="12862"/>
                    <a:pt x="21206" y="12848"/>
                    <a:pt x="21231" y="12837"/>
                  </a:cubicBezTo>
                  <a:cubicBezTo>
                    <a:pt x="21282" y="12814"/>
                    <a:pt x="21317" y="12765"/>
                    <a:pt x="21318" y="12710"/>
                  </a:cubicBezTo>
                  <a:cubicBezTo>
                    <a:pt x="21321" y="12655"/>
                    <a:pt x="21291" y="12603"/>
                    <a:pt x="21242" y="12576"/>
                  </a:cubicBezTo>
                  <a:cubicBezTo>
                    <a:pt x="21040" y="12467"/>
                    <a:pt x="20865" y="12453"/>
                    <a:pt x="20737" y="12453"/>
                  </a:cubicBezTo>
                  <a:cubicBezTo>
                    <a:pt x="19764" y="12446"/>
                    <a:pt x="18908" y="12326"/>
                    <a:pt x="18120" y="12083"/>
                  </a:cubicBezTo>
                  <a:cubicBezTo>
                    <a:pt x="17627" y="11931"/>
                    <a:pt x="17474" y="11658"/>
                    <a:pt x="17605" y="11170"/>
                  </a:cubicBezTo>
                  <a:cubicBezTo>
                    <a:pt x="17635" y="11060"/>
                    <a:pt x="17674" y="10951"/>
                    <a:pt x="17714" y="10838"/>
                  </a:cubicBezTo>
                  <a:lnTo>
                    <a:pt x="17772" y="10676"/>
                  </a:lnTo>
                  <a:cubicBezTo>
                    <a:pt x="17796" y="10611"/>
                    <a:pt x="17767" y="10538"/>
                    <a:pt x="17707" y="10504"/>
                  </a:cubicBezTo>
                  <a:cubicBezTo>
                    <a:pt x="17668" y="10480"/>
                    <a:pt x="17633" y="10458"/>
                    <a:pt x="17605" y="10439"/>
                  </a:cubicBezTo>
                  <a:cubicBezTo>
                    <a:pt x="17540" y="10399"/>
                    <a:pt x="17486" y="10363"/>
                    <a:pt x="17418" y="10344"/>
                  </a:cubicBezTo>
                  <a:cubicBezTo>
                    <a:pt x="17294" y="10308"/>
                    <a:pt x="17169" y="10276"/>
                    <a:pt x="17044" y="10243"/>
                  </a:cubicBezTo>
                  <a:cubicBezTo>
                    <a:pt x="16858" y="10195"/>
                    <a:pt x="16663" y="10147"/>
                    <a:pt x="16482" y="10083"/>
                  </a:cubicBezTo>
                  <a:cubicBezTo>
                    <a:pt x="15771" y="9835"/>
                    <a:pt x="15493" y="9403"/>
                    <a:pt x="15554" y="8635"/>
                  </a:cubicBezTo>
                  <a:cubicBezTo>
                    <a:pt x="15565" y="8515"/>
                    <a:pt x="15572" y="8393"/>
                    <a:pt x="15581" y="8245"/>
                  </a:cubicBezTo>
                  <a:lnTo>
                    <a:pt x="15597" y="8005"/>
                  </a:lnTo>
                  <a:cubicBezTo>
                    <a:pt x="15600" y="7957"/>
                    <a:pt x="15578" y="7910"/>
                    <a:pt x="15542" y="7881"/>
                  </a:cubicBezTo>
                  <a:cubicBezTo>
                    <a:pt x="15516" y="7861"/>
                    <a:pt x="15485" y="7850"/>
                    <a:pt x="15453" y="7850"/>
                  </a:cubicBezTo>
                  <a:cubicBezTo>
                    <a:pt x="15438" y="7850"/>
                    <a:pt x="15422" y="7853"/>
                    <a:pt x="15407" y="7858"/>
                  </a:cubicBezTo>
                  <a:lnTo>
                    <a:pt x="15190" y="7927"/>
                  </a:lnTo>
                  <a:cubicBezTo>
                    <a:pt x="15055" y="7968"/>
                    <a:pt x="14943" y="8005"/>
                    <a:pt x="14833" y="8044"/>
                  </a:cubicBezTo>
                  <a:cubicBezTo>
                    <a:pt x="14730" y="8082"/>
                    <a:pt x="14627" y="8123"/>
                    <a:pt x="14526" y="8166"/>
                  </a:cubicBezTo>
                  <a:cubicBezTo>
                    <a:pt x="14359" y="8232"/>
                    <a:pt x="14202" y="8297"/>
                    <a:pt x="14040" y="8346"/>
                  </a:cubicBezTo>
                  <a:cubicBezTo>
                    <a:pt x="13875" y="8395"/>
                    <a:pt x="13728" y="8421"/>
                    <a:pt x="13597" y="8421"/>
                  </a:cubicBezTo>
                  <a:cubicBezTo>
                    <a:pt x="13322" y="8421"/>
                    <a:pt x="13112" y="8310"/>
                    <a:pt x="12932" y="8079"/>
                  </a:cubicBezTo>
                  <a:cubicBezTo>
                    <a:pt x="12819" y="7935"/>
                    <a:pt x="12675" y="7818"/>
                    <a:pt x="12523" y="7697"/>
                  </a:cubicBezTo>
                  <a:cubicBezTo>
                    <a:pt x="12452" y="7638"/>
                    <a:pt x="12376" y="7578"/>
                    <a:pt x="12300" y="7512"/>
                  </a:cubicBezTo>
                  <a:cubicBezTo>
                    <a:pt x="12274" y="7488"/>
                    <a:pt x="12238" y="7475"/>
                    <a:pt x="12203" y="7475"/>
                  </a:cubicBezTo>
                  <a:close/>
                  <a:moveTo>
                    <a:pt x="2082" y="16519"/>
                  </a:moveTo>
                  <a:cubicBezTo>
                    <a:pt x="2074" y="16519"/>
                    <a:pt x="2067" y="16519"/>
                    <a:pt x="2060" y="16520"/>
                  </a:cubicBezTo>
                  <a:cubicBezTo>
                    <a:pt x="1995" y="16530"/>
                    <a:pt x="1945" y="16582"/>
                    <a:pt x="1937" y="16645"/>
                  </a:cubicBezTo>
                  <a:cubicBezTo>
                    <a:pt x="1864" y="17225"/>
                    <a:pt x="1913" y="17334"/>
                    <a:pt x="2403" y="17708"/>
                  </a:cubicBezTo>
                  <a:cubicBezTo>
                    <a:pt x="2430" y="17727"/>
                    <a:pt x="2460" y="17736"/>
                    <a:pt x="2491" y="17736"/>
                  </a:cubicBezTo>
                  <a:cubicBezTo>
                    <a:pt x="2521" y="17736"/>
                    <a:pt x="2554" y="17727"/>
                    <a:pt x="2581" y="17705"/>
                  </a:cubicBezTo>
                  <a:cubicBezTo>
                    <a:pt x="2632" y="17665"/>
                    <a:pt x="2649" y="17594"/>
                    <a:pt x="2624" y="17534"/>
                  </a:cubicBezTo>
                  <a:lnTo>
                    <a:pt x="2213" y="16605"/>
                  </a:lnTo>
                  <a:cubicBezTo>
                    <a:pt x="2189" y="16552"/>
                    <a:pt x="2139" y="16519"/>
                    <a:pt x="2082" y="16519"/>
                  </a:cubicBezTo>
                  <a:close/>
                  <a:moveTo>
                    <a:pt x="1461" y="16504"/>
                  </a:moveTo>
                  <a:cubicBezTo>
                    <a:pt x="1439" y="16504"/>
                    <a:pt x="1417" y="16509"/>
                    <a:pt x="1398" y="16520"/>
                  </a:cubicBezTo>
                  <a:lnTo>
                    <a:pt x="1283" y="16575"/>
                  </a:lnTo>
                  <a:cubicBezTo>
                    <a:pt x="1213" y="16610"/>
                    <a:pt x="1183" y="16694"/>
                    <a:pt x="1215" y="16765"/>
                  </a:cubicBezTo>
                  <a:lnTo>
                    <a:pt x="1660" y="17733"/>
                  </a:lnTo>
                  <a:cubicBezTo>
                    <a:pt x="1676" y="17770"/>
                    <a:pt x="1706" y="17798"/>
                    <a:pt x="1744" y="17811"/>
                  </a:cubicBezTo>
                  <a:cubicBezTo>
                    <a:pt x="1760" y="17815"/>
                    <a:pt x="1776" y="17819"/>
                    <a:pt x="1791" y="17819"/>
                  </a:cubicBezTo>
                  <a:cubicBezTo>
                    <a:pt x="1814" y="17819"/>
                    <a:pt x="1837" y="17812"/>
                    <a:pt x="1858" y="17803"/>
                  </a:cubicBezTo>
                  <a:lnTo>
                    <a:pt x="1987" y="17736"/>
                  </a:lnTo>
                  <a:cubicBezTo>
                    <a:pt x="2058" y="17700"/>
                    <a:pt x="2087" y="17615"/>
                    <a:pt x="2052" y="17545"/>
                  </a:cubicBezTo>
                  <a:lnTo>
                    <a:pt x="1592" y="16586"/>
                  </a:lnTo>
                  <a:cubicBezTo>
                    <a:pt x="1575" y="16552"/>
                    <a:pt x="1545" y="16525"/>
                    <a:pt x="1509" y="16512"/>
                  </a:cubicBezTo>
                  <a:cubicBezTo>
                    <a:pt x="1493" y="16507"/>
                    <a:pt x="1477" y="16504"/>
                    <a:pt x="1461" y="16504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2"/>
                    <a:pt x="16382" y="16122"/>
                  </a:cubicBezTo>
                  <a:cubicBezTo>
                    <a:pt x="16344" y="16177"/>
                    <a:pt x="16347" y="16252"/>
                    <a:pt x="16392" y="16301"/>
                  </a:cubicBezTo>
                  <a:lnTo>
                    <a:pt x="16960" y="16948"/>
                  </a:lnTo>
                  <a:cubicBezTo>
                    <a:pt x="17523" y="17586"/>
                    <a:pt x="18047" y="18185"/>
                    <a:pt x="18578" y="18779"/>
                  </a:cubicBezTo>
                  <a:cubicBezTo>
                    <a:pt x="18594" y="18796"/>
                    <a:pt x="18609" y="18817"/>
                    <a:pt x="18627" y="18837"/>
                  </a:cubicBezTo>
                  <a:cubicBezTo>
                    <a:pt x="18704" y="18935"/>
                    <a:pt x="18827" y="19090"/>
                    <a:pt x="19044" y="19090"/>
                  </a:cubicBezTo>
                  <a:cubicBezTo>
                    <a:pt x="19080" y="19090"/>
                    <a:pt x="19118" y="19085"/>
                    <a:pt x="19159" y="19076"/>
                  </a:cubicBezTo>
                  <a:cubicBezTo>
                    <a:pt x="19205" y="19066"/>
                    <a:pt x="19243" y="19035"/>
                    <a:pt x="19260" y="18992"/>
                  </a:cubicBezTo>
                  <a:cubicBezTo>
                    <a:pt x="19277" y="18950"/>
                    <a:pt x="19274" y="18901"/>
                    <a:pt x="19251" y="18861"/>
                  </a:cubicBezTo>
                  <a:cubicBezTo>
                    <a:pt x="18660" y="17871"/>
                    <a:pt x="17271" y="16357"/>
                    <a:pt x="16554" y="16072"/>
                  </a:cubicBezTo>
                  <a:cubicBezTo>
                    <a:pt x="16536" y="16065"/>
                    <a:pt x="16518" y="16062"/>
                    <a:pt x="16500" y="16062"/>
                  </a:cubicBezTo>
                  <a:close/>
                  <a:moveTo>
                    <a:pt x="9006" y="16535"/>
                  </a:moveTo>
                  <a:cubicBezTo>
                    <a:pt x="8993" y="16535"/>
                    <a:pt x="8980" y="16537"/>
                    <a:pt x="8968" y="16541"/>
                  </a:cubicBezTo>
                  <a:lnTo>
                    <a:pt x="8966" y="16541"/>
                  </a:lnTo>
                  <a:cubicBezTo>
                    <a:pt x="8486" y="16669"/>
                    <a:pt x="8465" y="16694"/>
                    <a:pt x="7946" y="17319"/>
                  </a:cubicBezTo>
                  <a:lnTo>
                    <a:pt x="7916" y="17357"/>
                  </a:lnTo>
                  <a:cubicBezTo>
                    <a:pt x="7679" y="17642"/>
                    <a:pt x="7443" y="17926"/>
                    <a:pt x="7202" y="18207"/>
                  </a:cubicBezTo>
                  <a:cubicBezTo>
                    <a:pt x="7091" y="18335"/>
                    <a:pt x="6980" y="18461"/>
                    <a:pt x="6868" y="18588"/>
                  </a:cubicBezTo>
                  <a:cubicBezTo>
                    <a:pt x="6709" y="18766"/>
                    <a:pt x="6551" y="18945"/>
                    <a:pt x="6398" y="19130"/>
                  </a:cubicBezTo>
                  <a:cubicBezTo>
                    <a:pt x="6356" y="19180"/>
                    <a:pt x="6312" y="19229"/>
                    <a:pt x="6268" y="19278"/>
                  </a:cubicBezTo>
                  <a:cubicBezTo>
                    <a:pt x="6064" y="19504"/>
                    <a:pt x="5834" y="19760"/>
                    <a:pt x="5818" y="20158"/>
                  </a:cubicBezTo>
                  <a:cubicBezTo>
                    <a:pt x="5815" y="20219"/>
                    <a:pt x="5851" y="20275"/>
                    <a:pt x="5908" y="20298"/>
                  </a:cubicBezTo>
                  <a:cubicBezTo>
                    <a:pt x="5925" y="20305"/>
                    <a:pt x="5944" y="20308"/>
                    <a:pt x="5962" y="20308"/>
                  </a:cubicBezTo>
                  <a:cubicBezTo>
                    <a:pt x="6003" y="20308"/>
                    <a:pt x="6044" y="20291"/>
                    <a:pt x="6071" y="20259"/>
                  </a:cubicBezTo>
                  <a:lnTo>
                    <a:pt x="9113" y="16776"/>
                  </a:lnTo>
                  <a:cubicBezTo>
                    <a:pt x="9155" y="16727"/>
                    <a:pt x="9160" y="16658"/>
                    <a:pt x="9127" y="16604"/>
                  </a:cubicBezTo>
                  <a:cubicBezTo>
                    <a:pt x="9101" y="16560"/>
                    <a:pt x="9054" y="16535"/>
                    <a:pt x="9006" y="16535"/>
                  </a:cubicBezTo>
                  <a:close/>
                  <a:moveTo>
                    <a:pt x="19115" y="20623"/>
                  </a:moveTo>
                  <a:cubicBezTo>
                    <a:pt x="19088" y="20623"/>
                    <a:pt x="19061" y="20631"/>
                    <a:pt x="19037" y="20646"/>
                  </a:cubicBezTo>
                  <a:cubicBezTo>
                    <a:pt x="18469" y="21008"/>
                    <a:pt x="18303" y="21290"/>
                    <a:pt x="18331" y="21850"/>
                  </a:cubicBezTo>
                  <a:cubicBezTo>
                    <a:pt x="18334" y="21914"/>
                    <a:pt x="18379" y="21968"/>
                    <a:pt x="18442" y="21984"/>
                  </a:cubicBezTo>
                  <a:cubicBezTo>
                    <a:pt x="18453" y="21985"/>
                    <a:pt x="18464" y="21987"/>
                    <a:pt x="18477" y="21987"/>
                  </a:cubicBezTo>
                  <a:cubicBezTo>
                    <a:pt x="18526" y="21987"/>
                    <a:pt x="18575" y="21962"/>
                    <a:pt x="18600" y="21918"/>
                  </a:cubicBezTo>
                  <a:lnTo>
                    <a:pt x="18639" y="21850"/>
                  </a:lnTo>
                  <a:cubicBezTo>
                    <a:pt x="18641" y="21861"/>
                    <a:pt x="18644" y="21872"/>
                    <a:pt x="18647" y="21881"/>
                  </a:cubicBezTo>
                  <a:cubicBezTo>
                    <a:pt x="18660" y="21918"/>
                    <a:pt x="18688" y="21946"/>
                    <a:pt x="18723" y="21963"/>
                  </a:cubicBezTo>
                  <a:lnTo>
                    <a:pt x="18875" y="22033"/>
                  </a:lnTo>
                  <a:cubicBezTo>
                    <a:pt x="18894" y="22042"/>
                    <a:pt x="18914" y="22047"/>
                    <a:pt x="18935" y="22047"/>
                  </a:cubicBezTo>
                  <a:cubicBezTo>
                    <a:pt x="18988" y="22047"/>
                    <a:pt x="19042" y="22015"/>
                    <a:pt x="19066" y="21963"/>
                  </a:cubicBezTo>
                  <a:lnTo>
                    <a:pt x="19390" y="21268"/>
                  </a:lnTo>
                  <a:cubicBezTo>
                    <a:pt x="19424" y="21196"/>
                    <a:pt x="19393" y="21110"/>
                    <a:pt x="19322" y="21076"/>
                  </a:cubicBezTo>
                  <a:lnTo>
                    <a:pt x="19175" y="21006"/>
                  </a:lnTo>
                  <a:cubicBezTo>
                    <a:pt x="19165" y="21003"/>
                    <a:pt x="19156" y="21000"/>
                    <a:pt x="19146" y="20997"/>
                  </a:cubicBezTo>
                  <a:lnTo>
                    <a:pt x="19240" y="20842"/>
                  </a:lnTo>
                  <a:cubicBezTo>
                    <a:pt x="19274" y="20783"/>
                    <a:pt x="19263" y="20711"/>
                    <a:pt x="19216" y="20663"/>
                  </a:cubicBezTo>
                  <a:cubicBezTo>
                    <a:pt x="19188" y="20637"/>
                    <a:pt x="19152" y="20623"/>
                    <a:pt x="19115" y="20623"/>
                  </a:cubicBezTo>
                  <a:close/>
                  <a:moveTo>
                    <a:pt x="13824" y="17178"/>
                  </a:moveTo>
                  <a:cubicBezTo>
                    <a:pt x="13815" y="17178"/>
                    <a:pt x="13806" y="17179"/>
                    <a:pt x="13796" y="17180"/>
                  </a:cubicBezTo>
                  <a:cubicBezTo>
                    <a:pt x="13730" y="17195"/>
                    <a:pt x="13681" y="17253"/>
                    <a:pt x="13681" y="17323"/>
                  </a:cubicBezTo>
                  <a:cubicBezTo>
                    <a:pt x="13681" y="17569"/>
                    <a:pt x="13687" y="17815"/>
                    <a:pt x="13692" y="18063"/>
                  </a:cubicBezTo>
                  <a:cubicBezTo>
                    <a:pt x="13705" y="18611"/>
                    <a:pt x="13717" y="19179"/>
                    <a:pt x="13665" y="19725"/>
                  </a:cubicBezTo>
                  <a:cubicBezTo>
                    <a:pt x="13613" y="20264"/>
                    <a:pt x="13491" y="20807"/>
                    <a:pt x="13375" y="21333"/>
                  </a:cubicBezTo>
                  <a:cubicBezTo>
                    <a:pt x="13322" y="21572"/>
                    <a:pt x="13269" y="21810"/>
                    <a:pt x="13221" y="22049"/>
                  </a:cubicBezTo>
                  <a:cubicBezTo>
                    <a:pt x="13209" y="22115"/>
                    <a:pt x="13243" y="22181"/>
                    <a:pt x="13305" y="22208"/>
                  </a:cubicBezTo>
                  <a:cubicBezTo>
                    <a:pt x="13324" y="22218"/>
                    <a:pt x="13345" y="22222"/>
                    <a:pt x="13364" y="22222"/>
                  </a:cubicBezTo>
                  <a:cubicBezTo>
                    <a:pt x="13408" y="22222"/>
                    <a:pt x="13450" y="22202"/>
                    <a:pt x="13479" y="22166"/>
                  </a:cubicBezTo>
                  <a:cubicBezTo>
                    <a:pt x="14240" y="21172"/>
                    <a:pt x="14501" y="18515"/>
                    <a:pt x="13959" y="17264"/>
                  </a:cubicBezTo>
                  <a:cubicBezTo>
                    <a:pt x="13936" y="17211"/>
                    <a:pt x="13882" y="17178"/>
                    <a:pt x="13824" y="17178"/>
                  </a:cubicBezTo>
                  <a:close/>
                  <a:moveTo>
                    <a:pt x="10157" y="22223"/>
                  </a:moveTo>
                  <a:cubicBezTo>
                    <a:pt x="10138" y="22223"/>
                    <a:pt x="10119" y="22227"/>
                    <a:pt x="10100" y="22235"/>
                  </a:cubicBezTo>
                  <a:cubicBezTo>
                    <a:pt x="10043" y="22259"/>
                    <a:pt x="10008" y="22314"/>
                    <a:pt x="10013" y="22376"/>
                  </a:cubicBezTo>
                  <a:lnTo>
                    <a:pt x="10059" y="23233"/>
                  </a:lnTo>
                  <a:cubicBezTo>
                    <a:pt x="10064" y="23309"/>
                    <a:pt x="10127" y="23369"/>
                    <a:pt x="10204" y="23369"/>
                  </a:cubicBezTo>
                  <a:lnTo>
                    <a:pt x="10211" y="23369"/>
                  </a:lnTo>
                  <a:lnTo>
                    <a:pt x="10399" y="23361"/>
                  </a:lnTo>
                  <a:cubicBezTo>
                    <a:pt x="10441" y="23358"/>
                    <a:pt x="10482" y="23338"/>
                    <a:pt x="10508" y="23303"/>
                  </a:cubicBezTo>
                  <a:cubicBezTo>
                    <a:pt x="10533" y="23267"/>
                    <a:pt x="10542" y="23222"/>
                    <a:pt x="10531" y="23181"/>
                  </a:cubicBezTo>
                  <a:cubicBezTo>
                    <a:pt x="10516" y="23120"/>
                    <a:pt x="10516" y="23052"/>
                    <a:pt x="10514" y="22973"/>
                  </a:cubicBezTo>
                  <a:cubicBezTo>
                    <a:pt x="10512" y="22775"/>
                    <a:pt x="10509" y="22529"/>
                    <a:pt x="10261" y="22268"/>
                  </a:cubicBezTo>
                  <a:cubicBezTo>
                    <a:pt x="10234" y="22239"/>
                    <a:pt x="10196" y="22223"/>
                    <a:pt x="10157" y="22223"/>
                  </a:cubicBezTo>
                  <a:close/>
                  <a:moveTo>
                    <a:pt x="9678" y="22627"/>
                  </a:moveTo>
                  <a:cubicBezTo>
                    <a:pt x="9657" y="22627"/>
                    <a:pt x="9636" y="22632"/>
                    <a:pt x="9617" y="22641"/>
                  </a:cubicBezTo>
                  <a:lnTo>
                    <a:pt x="9471" y="22712"/>
                  </a:lnTo>
                  <a:cubicBezTo>
                    <a:pt x="9403" y="22745"/>
                    <a:pt x="9372" y="22826"/>
                    <a:pt x="9402" y="22897"/>
                  </a:cubicBezTo>
                  <a:lnTo>
                    <a:pt x="9599" y="23383"/>
                  </a:lnTo>
                  <a:cubicBezTo>
                    <a:pt x="9623" y="23440"/>
                    <a:pt x="9677" y="23473"/>
                    <a:pt x="9734" y="23473"/>
                  </a:cubicBezTo>
                  <a:cubicBezTo>
                    <a:pt x="9749" y="23473"/>
                    <a:pt x="9767" y="23470"/>
                    <a:pt x="9784" y="23464"/>
                  </a:cubicBezTo>
                  <a:lnTo>
                    <a:pt x="9893" y="23424"/>
                  </a:lnTo>
                  <a:cubicBezTo>
                    <a:pt x="9966" y="23398"/>
                    <a:pt x="10004" y="23319"/>
                    <a:pt x="9982" y="23244"/>
                  </a:cubicBezTo>
                  <a:lnTo>
                    <a:pt x="9817" y="22728"/>
                  </a:lnTo>
                  <a:cubicBezTo>
                    <a:pt x="9805" y="22688"/>
                    <a:pt x="9775" y="22655"/>
                    <a:pt x="9737" y="22639"/>
                  </a:cubicBezTo>
                  <a:cubicBezTo>
                    <a:pt x="9718" y="22631"/>
                    <a:pt x="9698" y="22627"/>
                    <a:pt x="9678" y="22627"/>
                  </a:cubicBezTo>
                  <a:close/>
                  <a:moveTo>
                    <a:pt x="18180" y="643"/>
                  </a:moveTo>
                  <a:cubicBezTo>
                    <a:pt x="19670" y="643"/>
                    <a:pt x="20944" y="1128"/>
                    <a:pt x="21980" y="2089"/>
                  </a:cubicBezTo>
                  <a:cubicBezTo>
                    <a:pt x="23691" y="3675"/>
                    <a:pt x="24839" y="5722"/>
                    <a:pt x="25392" y="8172"/>
                  </a:cubicBezTo>
                  <a:cubicBezTo>
                    <a:pt x="25643" y="9286"/>
                    <a:pt x="25566" y="10415"/>
                    <a:pt x="25161" y="11529"/>
                  </a:cubicBezTo>
                  <a:cubicBezTo>
                    <a:pt x="24970" y="12053"/>
                    <a:pt x="25008" y="12453"/>
                    <a:pt x="25289" y="12867"/>
                  </a:cubicBezTo>
                  <a:cubicBezTo>
                    <a:pt x="25659" y="13413"/>
                    <a:pt x="25771" y="14029"/>
                    <a:pt x="25635" y="14748"/>
                  </a:cubicBezTo>
                  <a:lnTo>
                    <a:pt x="25634" y="14746"/>
                  </a:lnTo>
                  <a:cubicBezTo>
                    <a:pt x="25280" y="16601"/>
                    <a:pt x="24386" y="18161"/>
                    <a:pt x="22898" y="19520"/>
                  </a:cubicBezTo>
                  <a:lnTo>
                    <a:pt x="22862" y="19553"/>
                  </a:lnTo>
                  <a:cubicBezTo>
                    <a:pt x="22795" y="19616"/>
                    <a:pt x="22694" y="19709"/>
                    <a:pt x="22639" y="19712"/>
                  </a:cubicBezTo>
                  <a:cubicBezTo>
                    <a:pt x="22336" y="19730"/>
                    <a:pt x="22206" y="19927"/>
                    <a:pt x="22103" y="20085"/>
                  </a:cubicBezTo>
                  <a:lnTo>
                    <a:pt x="22072" y="20133"/>
                  </a:lnTo>
                  <a:cubicBezTo>
                    <a:pt x="20843" y="21955"/>
                    <a:pt x="19028" y="23060"/>
                    <a:pt x="16360" y="23605"/>
                  </a:cubicBezTo>
                  <a:cubicBezTo>
                    <a:pt x="15973" y="23684"/>
                    <a:pt x="15578" y="23724"/>
                    <a:pt x="15168" y="23724"/>
                  </a:cubicBezTo>
                  <a:cubicBezTo>
                    <a:pt x="14803" y="23724"/>
                    <a:pt x="14427" y="23692"/>
                    <a:pt x="14035" y="23630"/>
                  </a:cubicBezTo>
                  <a:cubicBezTo>
                    <a:pt x="13912" y="23611"/>
                    <a:pt x="13787" y="23603"/>
                    <a:pt x="13642" y="23593"/>
                  </a:cubicBezTo>
                  <a:cubicBezTo>
                    <a:pt x="13570" y="23590"/>
                    <a:pt x="13495" y="23586"/>
                    <a:pt x="13412" y="23578"/>
                  </a:cubicBezTo>
                  <a:cubicBezTo>
                    <a:pt x="13408" y="23577"/>
                    <a:pt x="13404" y="23577"/>
                    <a:pt x="13400" y="23577"/>
                  </a:cubicBezTo>
                  <a:cubicBezTo>
                    <a:pt x="13354" y="23577"/>
                    <a:pt x="13309" y="23602"/>
                    <a:pt x="13281" y="23641"/>
                  </a:cubicBezTo>
                  <a:cubicBezTo>
                    <a:pt x="13253" y="23684"/>
                    <a:pt x="13248" y="23739"/>
                    <a:pt x="13270" y="23785"/>
                  </a:cubicBezTo>
                  <a:cubicBezTo>
                    <a:pt x="13362" y="23979"/>
                    <a:pt x="13297" y="24042"/>
                    <a:pt x="13081" y="24203"/>
                  </a:cubicBezTo>
                  <a:cubicBezTo>
                    <a:pt x="12119" y="24925"/>
                    <a:pt x="10985" y="25367"/>
                    <a:pt x="9712" y="25517"/>
                  </a:cubicBezTo>
                  <a:cubicBezTo>
                    <a:pt x="9620" y="25528"/>
                    <a:pt x="9528" y="25533"/>
                    <a:pt x="9435" y="25533"/>
                  </a:cubicBezTo>
                  <a:cubicBezTo>
                    <a:pt x="9024" y="25533"/>
                    <a:pt x="8591" y="25430"/>
                    <a:pt x="8121" y="25217"/>
                  </a:cubicBezTo>
                  <a:cubicBezTo>
                    <a:pt x="6870" y="24652"/>
                    <a:pt x="5878" y="23680"/>
                    <a:pt x="5088" y="22251"/>
                  </a:cubicBezTo>
                  <a:cubicBezTo>
                    <a:pt x="4989" y="22071"/>
                    <a:pt x="4952" y="21840"/>
                    <a:pt x="4913" y="21573"/>
                  </a:cubicBezTo>
                  <a:cubicBezTo>
                    <a:pt x="4891" y="21431"/>
                    <a:pt x="4867" y="21279"/>
                    <a:pt x="4832" y="21118"/>
                  </a:cubicBezTo>
                  <a:cubicBezTo>
                    <a:pt x="4821" y="21071"/>
                    <a:pt x="4786" y="21031"/>
                    <a:pt x="4741" y="21014"/>
                  </a:cubicBezTo>
                  <a:lnTo>
                    <a:pt x="4518" y="20933"/>
                  </a:lnTo>
                  <a:cubicBezTo>
                    <a:pt x="4327" y="20866"/>
                    <a:pt x="4102" y="20785"/>
                    <a:pt x="3881" y="20700"/>
                  </a:cubicBezTo>
                  <a:cubicBezTo>
                    <a:pt x="3728" y="20643"/>
                    <a:pt x="3575" y="20588"/>
                    <a:pt x="3422" y="20531"/>
                  </a:cubicBezTo>
                  <a:cubicBezTo>
                    <a:pt x="3047" y="20395"/>
                    <a:pt x="2659" y="20254"/>
                    <a:pt x="2294" y="20087"/>
                  </a:cubicBezTo>
                  <a:cubicBezTo>
                    <a:pt x="1180" y="19577"/>
                    <a:pt x="630" y="18638"/>
                    <a:pt x="659" y="17300"/>
                  </a:cubicBezTo>
                  <a:cubicBezTo>
                    <a:pt x="681" y="16247"/>
                    <a:pt x="901" y="15245"/>
                    <a:pt x="1311" y="14325"/>
                  </a:cubicBezTo>
                  <a:cubicBezTo>
                    <a:pt x="1610" y="13652"/>
                    <a:pt x="1981" y="12949"/>
                    <a:pt x="2414" y="12232"/>
                  </a:cubicBezTo>
                  <a:cubicBezTo>
                    <a:pt x="2592" y="11936"/>
                    <a:pt x="2630" y="11680"/>
                    <a:pt x="2542" y="11375"/>
                  </a:cubicBezTo>
                  <a:cubicBezTo>
                    <a:pt x="2491" y="11202"/>
                    <a:pt x="2444" y="11025"/>
                    <a:pt x="2395" y="10849"/>
                  </a:cubicBezTo>
                  <a:cubicBezTo>
                    <a:pt x="2330" y="10611"/>
                    <a:pt x="2265" y="10372"/>
                    <a:pt x="2193" y="10137"/>
                  </a:cubicBezTo>
                  <a:cubicBezTo>
                    <a:pt x="1957" y="9360"/>
                    <a:pt x="1951" y="8537"/>
                    <a:pt x="2174" y="7547"/>
                  </a:cubicBezTo>
                  <a:cubicBezTo>
                    <a:pt x="2528" y="5967"/>
                    <a:pt x="3267" y="4473"/>
                    <a:pt x="4437" y="2977"/>
                  </a:cubicBezTo>
                  <a:cubicBezTo>
                    <a:pt x="5246" y="1941"/>
                    <a:pt x="6409" y="1411"/>
                    <a:pt x="7991" y="1358"/>
                  </a:cubicBezTo>
                  <a:cubicBezTo>
                    <a:pt x="8590" y="1337"/>
                    <a:pt x="9160" y="1326"/>
                    <a:pt x="9712" y="1326"/>
                  </a:cubicBezTo>
                  <a:cubicBezTo>
                    <a:pt x="10103" y="1326"/>
                    <a:pt x="10486" y="1331"/>
                    <a:pt x="10863" y="1342"/>
                  </a:cubicBezTo>
                  <a:cubicBezTo>
                    <a:pt x="11187" y="1351"/>
                    <a:pt x="11523" y="1434"/>
                    <a:pt x="11849" y="1514"/>
                  </a:cubicBezTo>
                  <a:lnTo>
                    <a:pt x="12030" y="1557"/>
                  </a:lnTo>
                  <a:cubicBezTo>
                    <a:pt x="12377" y="1640"/>
                    <a:pt x="12727" y="1682"/>
                    <a:pt x="13084" y="1682"/>
                  </a:cubicBezTo>
                  <a:cubicBezTo>
                    <a:pt x="13643" y="1682"/>
                    <a:pt x="14218" y="1580"/>
                    <a:pt x="14823" y="1377"/>
                  </a:cubicBezTo>
                  <a:lnTo>
                    <a:pt x="15049" y="1301"/>
                  </a:lnTo>
                  <a:cubicBezTo>
                    <a:pt x="15858" y="1026"/>
                    <a:pt x="16695" y="743"/>
                    <a:pt x="17567" y="669"/>
                  </a:cubicBezTo>
                  <a:cubicBezTo>
                    <a:pt x="17775" y="651"/>
                    <a:pt x="17979" y="643"/>
                    <a:pt x="18180" y="643"/>
                  </a:cubicBezTo>
                  <a:close/>
                  <a:moveTo>
                    <a:pt x="18060" y="0"/>
                  </a:moveTo>
                  <a:cubicBezTo>
                    <a:pt x="17155" y="0"/>
                    <a:pt x="16282" y="166"/>
                    <a:pt x="15452" y="495"/>
                  </a:cubicBezTo>
                  <a:cubicBezTo>
                    <a:pt x="14563" y="849"/>
                    <a:pt x="13760" y="1023"/>
                    <a:pt x="12991" y="1023"/>
                  </a:cubicBezTo>
                  <a:cubicBezTo>
                    <a:pt x="12636" y="1023"/>
                    <a:pt x="12288" y="986"/>
                    <a:pt x="11942" y="912"/>
                  </a:cubicBezTo>
                  <a:cubicBezTo>
                    <a:pt x="11872" y="898"/>
                    <a:pt x="11803" y="881"/>
                    <a:pt x="11733" y="863"/>
                  </a:cubicBezTo>
                  <a:cubicBezTo>
                    <a:pt x="11539" y="816"/>
                    <a:pt x="11338" y="767"/>
                    <a:pt x="11133" y="765"/>
                  </a:cubicBezTo>
                  <a:lnTo>
                    <a:pt x="10506" y="757"/>
                  </a:lnTo>
                  <a:cubicBezTo>
                    <a:pt x="10008" y="752"/>
                    <a:pt x="9503" y="746"/>
                    <a:pt x="8996" y="746"/>
                  </a:cubicBezTo>
                  <a:cubicBezTo>
                    <a:pt x="8442" y="746"/>
                    <a:pt x="7885" y="753"/>
                    <a:pt x="7333" y="776"/>
                  </a:cubicBezTo>
                  <a:cubicBezTo>
                    <a:pt x="5996" y="833"/>
                    <a:pt x="4826" y="1438"/>
                    <a:pt x="3951" y="2525"/>
                  </a:cubicBezTo>
                  <a:cubicBezTo>
                    <a:pt x="2812" y="3937"/>
                    <a:pt x="2021" y="5487"/>
                    <a:pt x="1594" y="7128"/>
                  </a:cubicBezTo>
                  <a:cubicBezTo>
                    <a:pt x="1270" y="8381"/>
                    <a:pt x="1291" y="9587"/>
                    <a:pt x="1656" y="10712"/>
                  </a:cubicBezTo>
                  <a:cubicBezTo>
                    <a:pt x="1739" y="10973"/>
                    <a:pt x="1823" y="11233"/>
                    <a:pt x="1905" y="11491"/>
                  </a:cubicBezTo>
                  <a:lnTo>
                    <a:pt x="2002" y="11794"/>
                  </a:lnTo>
                  <a:lnTo>
                    <a:pt x="1953" y="11864"/>
                  </a:lnTo>
                  <a:cubicBezTo>
                    <a:pt x="1891" y="11947"/>
                    <a:pt x="1834" y="12026"/>
                    <a:pt x="1782" y="12108"/>
                  </a:cubicBezTo>
                  <a:cubicBezTo>
                    <a:pt x="564" y="13986"/>
                    <a:pt x="0" y="15803"/>
                    <a:pt x="59" y="17661"/>
                  </a:cubicBezTo>
                  <a:cubicBezTo>
                    <a:pt x="100" y="18956"/>
                    <a:pt x="665" y="19908"/>
                    <a:pt x="1738" y="20493"/>
                  </a:cubicBezTo>
                  <a:cubicBezTo>
                    <a:pt x="2215" y="20753"/>
                    <a:pt x="2727" y="20956"/>
                    <a:pt x="3223" y="21150"/>
                  </a:cubicBezTo>
                  <a:lnTo>
                    <a:pt x="3264" y="21166"/>
                  </a:lnTo>
                  <a:cubicBezTo>
                    <a:pt x="3535" y="21273"/>
                    <a:pt x="3810" y="21355"/>
                    <a:pt x="4076" y="21436"/>
                  </a:cubicBezTo>
                  <a:cubicBezTo>
                    <a:pt x="4159" y="21461"/>
                    <a:pt x="4241" y="21486"/>
                    <a:pt x="4322" y="21512"/>
                  </a:cubicBezTo>
                  <a:cubicBezTo>
                    <a:pt x="4354" y="21628"/>
                    <a:pt x="4379" y="21741"/>
                    <a:pt x="4404" y="21850"/>
                  </a:cubicBezTo>
                  <a:cubicBezTo>
                    <a:pt x="4466" y="22120"/>
                    <a:pt x="4524" y="22376"/>
                    <a:pt x="4643" y="22603"/>
                  </a:cubicBezTo>
                  <a:cubicBezTo>
                    <a:pt x="5374" y="23995"/>
                    <a:pt x="6391" y="25028"/>
                    <a:pt x="7666" y="25672"/>
                  </a:cubicBezTo>
                  <a:cubicBezTo>
                    <a:pt x="8260" y="25972"/>
                    <a:pt x="8868" y="26124"/>
                    <a:pt x="9482" y="26124"/>
                  </a:cubicBezTo>
                  <a:cubicBezTo>
                    <a:pt x="9678" y="26124"/>
                    <a:pt x="9876" y="26108"/>
                    <a:pt x="10073" y="26077"/>
                  </a:cubicBezTo>
                  <a:cubicBezTo>
                    <a:pt x="11522" y="25849"/>
                    <a:pt x="12667" y="25345"/>
                    <a:pt x="13575" y="24535"/>
                  </a:cubicBezTo>
                  <a:cubicBezTo>
                    <a:pt x="13804" y="24330"/>
                    <a:pt x="14028" y="24241"/>
                    <a:pt x="14320" y="24241"/>
                  </a:cubicBezTo>
                  <a:cubicBezTo>
                    <a:pt x="14364" y="24241"/>
                    <a:pt x="14409" y="24244"/>
                    <a:pt x="14457" y="24247"/>
                  </a:cubicBezTo>
                  <a:cubicBezTo>
                    <a:pt x="14721" y="24270"/>
                    <a:pt x="14983" y="24282"/>
                    <a:pt x="15243" y="24282"/>
                  </a:cubicBezTo>
                  <a:cubicBezTo>
                    <a:pt x="17400" y="24282"/>
                    <a:pt x="19428" y="23500"/>
                    <a:pt x="21288" y="21955"/>
                  </a:cubicBezTo>
                  <a:cubicBezTo>
                    <a:pt x="21584" y="21709"/>
                    <a:pt x="21833" y="21409"/>
                    <a:pt x="22073" y="21117"/>
                  </a:cubicBezTo>
                  <a:cubicBezTo>
                    <a:pt x="22197" y="20968"/>
                    <a:pt x="22321" y="20818"/>
                    <a:pt x="22451" y="20676"/>
                  </a:cubicBezTo>
                  <a:cubicBezTo>
                    <a:pt x="22590" y="20523"/>
                    <a:pt x="22743" y="20365"/>
                    <a:pt x="22909" y="20235"/>
                  </a:cubicBezTo>
                  <a:cubicBezTo>
                    <a:pt x="24665" y="18889"/>
                    <a:pt x="25782" y="17098"/>
                    <a:pt x="26229" y="14915"/>
                  </a:cubicBezTo>
                  <a:cubicBezTo>
                    <a:pt x="26411" y="14031"/>
                    <a:pt x="26286" y="13260"/>
                    <a:pt x="25860" y="12622"/>
                  </a:cubicBezTo>
                  <a:cubicBezTo>
                    <a:pt x="25629" y="12279"/>
                    <a:pt x="25662" y="11976"/>
                    <a:pt x="25789" y="11601"/>
                  </a:cubicBezTo>
                  <a:cubicBezTo>
                    <a:pt x="26174" y="10456"/>
                    <a:pt x="26262" y="9333"/>
                    <a:pt x="26051" y="8267"/>
                  </a:cubicBezTo>
                  <a:cubicBezTo>
                    <a:pt x="25526" y="5637"/>
                    <a:pt x="24297" y="3386"/>
                    <a:pt x="22396" y="1579"/>
                  </a:cubicBezTo>
                  <a:cubicBezTo>
                    <a:pt x="21634" y="854"/>
                    <a:pt x="20704" y="377"/>
                    <a:pt x="19630" y="160"/>
                  </a:cubicBezTo>
                  <a:cubicBezTo>
                    <a:pt x="19097" y="53"/>
                    <a:pt x="18573" y="0"/>
                    <a:pt x="18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5_1"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27"/>
          <p:cNvSpPr txBox="1">
            <a:spLocks noGrp="1"/>
          </p:cNvSpPr>
          <p:nvPr>
            <p:ph type="subTitle" idx="1"/>
          </p:nvPr>
        </p:nvSpPr>
        <p:spPr>
          <a:xfrm>
            <a:off x="720000" y="1891050"/>
            <a:ext cx="2377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27"/>
          <p:cNvSpPr txBox="1">
            <a:spLocks noGrp="1"/>
          </p:cNvSpPr>
          <p:nvPr>
            <p:ph type="subTitle" idx="2"/>
          </p:nvPr>
        </p:nvSpPr>
        <p:spPr>
          <a:xfrm>
            <a:off x="3383400" y="1891050"/>
            <a:ext cx="2377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27"/>
          <p:cNvSpPr txBox="1">
            <a:spLocks noGrp="1"/>
          </p:cNvSpPr>
          <p:nvPr>
            <p:ph type="subTitle" idx="3"/>
          </p:nvPr>
        </p:nvSpPr>
        <p:spPr>
          <a:xfrm>
            <a:off x="720000" y="3324450"/>
            <a:ext cx="2377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27"/>
          <p:cNvSpPr txBox="1">
            <a:spLocks noGrp="1"/>
          </p:cNvSpPr>
          <p:nvPr>
            <p:ph type="subTitle" idx="4"/>
          </p:nvPr>
        </p:nvSpPr>
        <p:spPr>
          <a:xfrm>
            <a:off x="720000" y="1607450"/>
            <a:ext cx="2377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2" name="Google Shape;662;p27"/>
          <p:cNvSpPr txBox="1">
            <a:spLocks noGrp="1"/>
          </p:cNvSpPr>
          <p:nvPr>
            <p:ph type="subTitle" idx="5"/>
          </p:nvPr>
        </p:nvSpPr>
        <p:spPr>
          <a:xfrm>
            <a:off x="720000" y="3040925"/>
            <a:ext cx="2377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3" name="Google Shape;663;p27"/>
          <p:cNvSpPr txBox="1">
            <a:spLocks noGrp="1"/>
          </p:cNvSpPr>
          <p:nvPr>
            <p:ph type="subTitle" idx="6"/>
          </p:nvPr>
        </p:nvSpPr>
        <p:spPr>
          <a:xfrm>
            <a:off x="3383400" y="1607450"/>
            <a:ext cx="2377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4" name="Google Shape;664;p2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5" name="Google Shape;665;p27"/>
          <p:cNvSpPr txBox="1">
            <a:spLocks noGrp="1"/>
          </p:cNvSpPr>
          <p:nvPr>
            <p:ph type="subTitle" idx="7"/>
          </p:nvPr>
        </p:nvSpPr>
        <p:spPr>
          <a:xfrm>
            <a:off x="6046805" y="1891050"/>
            <a:ext cx="2377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6" name="Google Shape;666;p27"/>
          <p:cNvSpPr txBox="1">
            <a:spLocks noGrp="1"/>
          </p:cNvSpPr>
          <p:nvPr>
            <p:ph type="subTitle" idx="8"/>
          </p:nvPr>
        </p:nvSpPr>
        <p:spPr>
          <a:xfrm>
            <a:off x="6046801" y="1607450"/>
            <a:ext cx="2377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7" name="Google Shape;667;p27"/>
          <p:cNvSpPr>
            <a:spLocks noGrp="1"/>
          </p:cNvSpPr>
          <p:nvPr>
            <p:ph type="pic" idx="9"/>
          </p:nvPr>
        </p:nvSpPr>
        <p:spPr>
          <a:xfrm>
            <a:off x="3476400" y="3058100"/>
            <a:ext cx="5667600" cy="20853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668" name="Google Shape;668;p27"/>
          <p:cNvGrpSpPr/>
          <p:nvPr/>
        </p:nvGrpSpPr>
        <p:grpSpPr>
          <a:xfrm>
            <a:off x="-99874" y="3116503"/>
            <a:ext cx="3028099" cy="2361397"/>
            <a:chOff x="-99874" y="3116503"/>
            <a:chExt cx="3028099" cy="2361397"/>
          </a:xfrm>
        </p:grpSpPr>
        <p:sp>
          <p:nvSpPr>
            <p:cNvPr id="669" name="Google Shape;669;p27"/>
            <p:cNvSpPr/>
            <p:nvPr/>
          </p:nvSpPr>
          <p:spPr>
            <a:xfrm rot="5400000">
              <a:off x="-245487" y="4199455"/>
              <a:ext cx="906125" cy="614900"/>
            </a:xfrm>
            <a:custGeom>
              <a:avLst/>
              <a:gdLst/>
              <a:ahLst/>
              <a:cxnLst/>
              <a:rect l="l" t="t" r="r" b="b"/>
              <a:pathLst>
                <a:path w="36245" h="24596" extrusionOk="0">
                  <a:moveTo>
                    <a:pt x="35482" y="486"/>
                  </a:moveTo>
                  <a:cubicBezTo>
                    <a:pt x="35524" y="486"/>
                    <a:pt x="35564" y="487"/>
                    <a:pt x="35603" y="489"/>
                  </a:cubicBezTo>
                  <a:cubicBezTo>
                    <a:pt x="35451" y="1102"/>
                    <a:pt x="35028" y="1525"/>
                    <a:pt x="34576" y="1857"/>
                  </a:cubicBezTo>
                  <a:cubicBezTo>
                    <a:pt x="33148" y="2906"/>
                    <a:pt x="31944" y="4196"/>
                    <a:pt x="30662" y="5402"/>
                  </a:cubicBezTo>
                  <a:cubicBezTo>
                    <a:pt x="30420" y="5628"/>
                    <a:pt x="30286" y="5966"/>
                    <a:pt x="30084" y="6237"/>
                  </a:cubicBezTo>
                  <a:cubicBezTo>
                    <a:pt x="29894" y="6493"/>
                    <a:pt x="29679" y="6730"/>
                    <a:pt x="29433" y="7025"/>
                  </a:cubicBezTo>
                  <a:cubicBezTo>
                    <a:pt x="29175" y="6574"/>
                    <a:pt x="28946" y="6174"/>
                    <a:pt x="28717" y="5774"/>
                  </a:cubicBezTo>
                  <a:cubicBezTo>
                    <a:pt x="28672" y="5795"/>
                    <a:pt x="28627" y="5815"/>
                    <a:pt x="28581" y="5838"/>
                  </a:cubicBezTo>
                  <a:cubicBezTo>
                    <a:pt x="28774" y="6335"/>
                    <a:pt x="28967" y="6833"/>
                    <a:pt x="29164" y="7343"/>
                  </a:cubicBezTo>
                  <a:cubicBezTo>
                    <a:pt x="28694" y="7946"/>
                    <a:pt x="28237" y="8531"/>
                    <a:pt x="27719" y="9193"/>
                  </a:cubicBezTo>
                  <a:cubicBezTo>
                    <a:pt x="27436" y="8485"/>
                    <a:pt x="27191" y="7875"/>
                    <a:pt x="26947" y="7266"/>
                  </a:cubicBezTo>
                  <a:cubicBezTo>
                    <a:pt x="26907" y="7278"/>
                    <a:pt x="26869" y="7291"/>
                    <a:pt x="26831" y="7302"/>
                  </a:cubicBezTo>
                  <a:cubicBezTo>
                    <a:pt x="27003" y="7823"/>
                    <a:pt x="27158" y="8352"/>
                    <a:pt x="27354" y="8862"/>
                  </a:cubicBezTo>
                  <a:cubicBezTo>
                    <a:pt x="27517" y="9283"/>
                    <a:pt x="27471" y="9627"/>
                    <a:pt x="27168" y="9970"/>
                  </a:cubicBezTo>
                  <a:cubicBezTo>
                    <a:pt x="26817" y="10366"/>
                    <a:pt x="26506" y="10797"/>
                    <a:pt x="26125" y="11279"/>
                  </a:cubicBezTo>
                  <a:cubicBezTo>
                    <a:pt x="25775" y="10496"/>
                    <a:pt x="25643" y="9685"/>
                    <a:pt x="24996" y="9125"/>
                  </a:cubicBezTo>
                  <a:lnTo>
                    <a:pt x="24996" y="9125"/>
                  </a:lnTo>
                  <a:cubicBezTo>
                    <a:pt x="25154" y="9546"/>
                    <a:pt x="25328" y="9962"/>
                    <a:pt x="25467" y="10392"/>
                  </a:cubicBezTo>
                  <a:cubicBezTo>
                    <a:pt x="25972" y="11957"/>
                    <a:pt x="25915" y="11564"/>
                    <a:pt x="25007" y="12636"/>
                  </a:cubicBezTo>
                  <a:cubicBezTo>
                    <a:pt x="24773" y="12913"/>
                    <a:pt x="24517" y="13172"/>
                    <a:pt x="24285" y="13424"/>
                  </a:cubicBezTo>
                  <a:cubicBezTo>
                    <a:pt x="23852" y="12328"/>
                    <a:pt x="23457" y="11323"/>
                    <a:pt x="23053" y="10322"/>
                  </a:cubicBezTo>
                  <a:cubicBezTo>
                    <a:pt x="23036" y="10281"/>
                    <a:pt x="22917" y="10281"/>
                    <a:pt x="22863" y="10265"/>
                  </a:cubicBezTo>
                  <a:lnTo>
                    <a:pt x="22863" y="10265"/>
                  </a:lnTo>
                  <a:cubicBezTo>
                    <a:pt x="23152" y="11254"/>
                    <a:pt x="23424" y="12240"/>
                    <a:pt x="23732" y="13213"/>
                  </a:cubicBezTo>
                  <a:cubicBezTo>
                    <a:pt x="23876" y="13669"/>
                    <a:pt x="23778" y="13969"/>
                    <a:pt x="23363" y="14217"/>
                  </a:cubicBezTo>
                  <a:cubicBezTo>
                    <a:pt x="22999" y="14434"/>
                    <a:pt x="22671" y="14712"/>
                    <a:pt x="22285" y="14994"/>
                  </a:cubicBezTo>
                  <a:cubicBezTo>
                    <a:pt x="21785" y="14164"/>
                    <a:pt x="21578" y="13127"/>
                    <a:pt x="20522" y="12819"/>
                  </a:cubicBezTo>
                  <a:lnTo>
                    <a:pt x="20522" y="12819"/>
                  </a:lnTo>
                  <a:cubicBezTo>
                    <a:pt x="21105" y="13525"/>
                    <a:pt x="21653" y="14239"/>
                    <a:pt x="21868" y="15187"/>
                  </a:cubicBezTo>
                  <a:cubicBezTo>
                    <a:pt x="21461" y="15530"/>
                    <a:pt x="20995" y="15727"/>
                    <a:pt x="20492" y="15789"/>
                  </a:cubicBezTo>
                  <a:cubicBezTo>
                    <a:pt x="20344" y="15807"/>
                    <a:pt x="20199" y="15818"/>
                    <a:pt x="20057" y="15818"/>
                  </a:cubicBezTo>
                  <a:cubicBezTo>
                    <a:pt x="19400" y="15818"/>
                    <a:pt x="18825" y="15596"/>
                    <a:pt x="18395" y="14950"/>
                  </a:cubicBezTo>
                  <a:cubicBezTo>
                    <a:pt x="17750" y="13985"/>
                    <a:pt x="17150" y="13015"/>
                    <a:pt x="17139" y="11807"/>
                  </a:cubicBezTo>
                  <a:cubicBezTo>
                    <a:pt x="17137" y="11523"/>
                    <a:pt x="17178" y="11237"/>
                    <a:pt x="17215" y="10764"/>
                  </a:cubicBezTo>
                  <a:cubicBezTo>
                    <a:pt x="17602" y="11388"/>
                    <a:pt x="17888" y="11849"/>
                    <a:pt x="18172" y="12309"/>
                  </a:cubicBezTo>
                  <a:cubicBezTo>
                    <a:pt x="18218" y="12292"/>
                    <a:pt x="18264" y="12273"/>
                    <a:pt x="18309" y="12254"/>
                  </a:cubicBezTo>
                  <a:cubicBezTo>
                    <a:pt x="18290" y="12121"/>
                    <a:pt x="18292" y="11981"/>
                    <a:pt x="18246" y="11857"/>
                  </a:cubicBezTo>
                  <a:cubicBezTo>
                    <a:pt x="18161" y="11633"/>
                    <a:pt x="18050" y="11418"/>
                    <a:pt x="17945" y="11202"/>
                  </a:cubicBezTo>
                  <a:cubicBezTo>
                    <a:pt x="17406" y="10110"/>
                    <a:pt x="17415" y="10058"/>
                    <a:pt x="18414" y="9123"/>
                  </a:cubicBezTo>
                  <a:cubicBezTo>
                    <a:pt x="19257" y="9679"/>
                    <a:pt x="19693" y="10651"/>
                    <a:pt x="20500" y="11260"/>
                  </a:cubicBezTo>
                  <a:cubicBezTo>
                    <a:pt x="20098" y="10319"/>
                    <a:pt x="19414" y="9588"/>
                    <a:pt x="18643" y="8831"/>
                  </a:cubicBezTo>
                  <a:cubicBezTo>
                    <a:pt x="19598" y="7913"/>
                    <a:pt x="20691" y="7229"/>
                    <a:pt x="21938" y="6578"/>
                  </a:cubicBezTo>
                  <a:cubicBezTo>
                    <a:pt x="22301" y="7155"/>
                    <a:pt x="22647" y="7705"/>
                    <a:pt x="23080" y="8392"/>
                  </a:cubicBezTo>
                  <a:cubicBezTo>
                    <a:pt x="22952" y="7575"/>
                    <a:pt x="22522" y="7063"/>
                    <a:pt x="22183" y="6414"/>
                  </a:cubicBezTo>
                  <a:cubicBezTo>
                    <a:pt x="23064" y="5939"/>
                    <a:pt x="23925" y="5474"/>
                    <a:pt x="24865" y="4967"/>
                  </a:cubicBezTo>
                  <a:cubicBezTo>
                    <a:pt x="25181" y="5640"/>
                    <a:pt x="25479" y="6274"/>
                    <a:pt x="25776" y="6907"/>
                  </a:cubicBezTo>
                  <a:cubicBezTo>
                    <a:pt x="25879" y="6152"/>
                    <a:pt x="25438" y="5580"/>
                    <a:pt x="25144" y="4863"/>
                  </a:cubicBezTo>
                  <a:cubicBezTo>
                    <a:pt x="26951" y="3819"/>
                    <a:pt x="28818" y="2813"/>
                    <a:pt x="30785" y="1895"/>
                  </a:cubicBezTo>
                  <a:cubicBezTo>
                    <a:pt x="31017" y="2238"/>
                    <a:pt x="31230" y="2554"/>
                    <a:pt x="31442" y="2868"/>
                  </a:cubicBezTo>
                  <a:cubicBezTo>
                    <a:pt x="31483" y="2849"/>
                    <a:pt x="31523" y="2829"/>
                    <a:pt x="31562" y="2810"/>
                  </a:cubicBezTo>
                  <a:cubicBezTo>
                    <a:pt x="31445" y="2468"/>
                    <a:pt x="31330" y="2127"/>
                    <a:pt x="31218" y="1794"/>
                  </a:cubicBezTo>
                  <a:cubicBezTo>
                    <a:pt x="32357" y="1104"/>
                    <a:pt x="34380" y="486"/>
                    <a:pt x="35482" y="486"/>
                  </a:cubicBezTo>
                  <a:close/>
                  <a:moveTo>
                    <a:pt x="2803" y="13041"/>
                  </a:moveTo>
                  <a:cubicBezTo>
                    <a:pt x="3113" y="13041"/>
                    <a:pt x="3285" y="13280"/>
                    <a:pt x="3379" y="13568"/>
                  </a:cubicBezTo>
                  <a:cubicBezTo>
                    <a:pt x="3450" y="13788"/>
                    <a:pt x="3460" y="14028"/>
                    <a:pt x="3507" y="14322"/>
                  </a:cubicBezTo>
                  <a:cubicBezTo>
                    <a:pt x="3739" y="14140"/>
                    <a:pt x="3921" y="13952"/>
                    <a:pt x="4141" y="13838"/>
                  </a:cubicBezTo>
                  <a:cubicBezTo>
                    <a:pt x="4333" y="13739"/>
                    <a:pt x="4570" y="13723"/>
                    <a:pt x="4896" y="13642"/>
                  </a:cubicBezTo>
                  <a:lnTo>
                    <a:pt x="4896" y="13642"/>
                  </a:lnTo>
                  <a:cubicBezTo>
                    <a:pt x="4894" y="14198"/>
                    <a:pt x="4891" y="14633"/>
                    <a:pt x="4889" y="15141"/>
                  </a:cubicBezTo>
                  <a:cubicBezTo>
                    <a:pt x="5381" y="14880"/>
                    <a:pt x="5581" y="14278"/>
                    <a:pt x="6163" y="14278"/>
                  </a:cubicBezTo>
                  <a:cubicBezTo>
                    <a:pt x="6194" y="14278"/>
                    <a:pt x="6227" y="14280"/>
                    <a:pt x="6260" y="14284"/>
                  </a:cubicBezTo>
                  <a:cubicBezTo>
                    <a:pt x="6652" y="14598"/>
                    <a:pt x="6382" y="15070"/>
                    <a:pt x="6482" y="15560"/>
                  </a:cubicBezTo>
                  <a:cubicBezTo>
                    <a:pt x="6769" y="15247"/>
                    <a:pt x="6982" y="14993"/>
                    <a:pt x="7219" y="14762"/>
                  </a:cubicBezTo>
                  <a:cubicBezTo>
                    <a:pt x="7380" y="14608"/>
                    <a:pt x="7557" y="14460"/>
                    <a:pt x="7772" y="14460"/>
                  </a:cubicBezTo>
                  <a:cubicBezTo>
                    <a:pt x="7844" y="14460"/>
                    <a:pt x="7921" y="14477"/>
                    <a:pt x="8003" y="14516"/>
                  </a:cubicBezTo>
                  <a:cubicBezTo>
                    <a:pt x="8295" y="14656"/>
                    <a:pt x="8434" y="14906"/>
                    <a:pt x="8421" y="15233"/>
                  </a:cubicBezTo>
                  <a:cubicBezTo>
                    <a:pt x="8418" y="15334"/>
                    <a:pt x="8420" y="15435"/>
                    <a:pt x="8418" y="15652"/>
                  </a:cubicBezTo>
                  <a:cubicBezTo>
                    <a:pt x="8808" y="15384"/>
                    <a:pt x="8794" y="14778"/>
                    <a:pt x="9303" y="14778"/>
                  </a:cubicBezTo>
                  <a:cubicBezTo>
                    <a:pt x="9345" y="14778"/>
                    <a:pt x="9390" y="14782"/>
                    <a:pt x="9439" y="14791"/>
                  </a:cubicBezTo>
                  <a:cubicBezTo>
                    <a:pt x="9494" y="15020"/>
                    <a:pt x="9552" y="15272"/>
                    <a:pt x="9625" y="15579"/>
                  </a:cubicBezTo>
                  <a:cubicBezTo>
                    <a:pt x="10307" y="15709"/>
                    <a:pt x="10980" y="15770"/>
                    <a:pt x="11649" y="15770"/>
                  </a:cubicBezTo>
                  <a:cubicBezTo>
                    <a:pt x="13649" y="15770"/>
                    <a:pt x="15603" y="15229"/>
                    <a:pt x="17597" y="14407"/>
                  </a:cubicBezTo>
                  <a:lnTo>
                    <a:pt x="17597" y="14407"/>
                  </a:lnTo>
                  <a:cubicBezTo>
                    <a:pt x="17032" y="15094"/>
                    <a:pt x="15213" y="15876"/>
                    <a:pt x="13515" y="16081"/>
                  </a:cubicBezTo>
                  <a:cubicBezTo>
                    <a:pt x="12065" y="16257"/>
                    <a:pt x="10595" y="16258"/>
                    <a:pt x="9146" y="16335"/>
                  </a:cubicBezTo>
                  <a:cubicBezTo>
                    <a:pt x="9371" y="17068"/>
                    <a:pt x="9360" y="17146"/>
                    <a:pt x="8848" y="17795"/>
                  </a:cubicBezTo>
                  <a:cubicBezTo>
                    <a:pt x="8698" y="17414"/>
                    <a:pt x="8573" y="17097"/>
                    <a:pt x="8402" y="16664"/>
                  </a:cubicBezTo>
                  <a:cubicBezTo>
                    <a:pt x="8026" y="17147"/>
                    <a:pt x="7685" y="17585"/>
                    <a:pt x="7221" y="18182"/>
                  </a:cubicBezTo>
                  <a:cubicBezTo>
                    <a:pt x="7134" y="17523"/>
                    <a:pt x="7072" y="17051"/>
                    <a:pt x="7000" y="16495"/>
                  </a:cubicBezTo>
                  <a:cubicBezTo>
                    <a:pt x="6162" y="16879"/>
                    <a:pt x="5941" y="17830"/>
                    <a:pt x="5019" y="18094"/>
                  </a:cubicBezTo>
                  <a:cubicBezTo>
                    <a:pt x="4902" y="17419"/>
                    <a:pt x="4798" y="16813"/>
                    <a:pt x="4681" y="16138"/>
                  </a:cubicBezTo>
                  <a:cubicBezTo>
                    <a:pt x="3912" y="16456"/>
                    <a:pt x="3701" y="17334"/>
                    <a:pt x="2918" y="17476"/>
                  </a:cubicBezTo>
                  <a:cubicBezTo>
                    <a:pt x="2420" y="17008"/>
                    <a:pt x="2983" y="16402"/>
                    <a:pt x="2724" y="15854"/>
                  </a:cubicBezTo>
                  <a:lnTo>
                    <a:pt x="2724" y="15854"/>
                  </a:lnTo>
                  <a:cubicBezTo>
                    <a:pt x="2425" y="16023"/>
                    <a:pt x="2161" y="16173"/>
                    <a:pt x="1880" y="16332"/>
                  </a:cubicBezTo>
                  <a:cubicBezTo>
                    <a:pt x="1552" y="15797"/>
                    <a:pt x="2046" y="15389"/>
                    <a:pt x="2010" y="14900"/>
                  </a:cubicBezTo>
                  <a:lnTo>
                    <a:pt x="2010" y="14900"/>
                  </a:lnTo>
                  <a:cubicBezTo>
                    <a:pt x="1828" y="14904"/>
                    <a:pt x="1642" y="14919"/>
                    <a:pt x="1463" y="14919"/>
                  </a:cubicBezTo>
                  <a:cubicBezTo>
                    <a:pt x="1014" y="14919"/>
                    <a:pt x="602" y="14825"/>
                    <a:pt x="381" y="14228"/>
                  </a:cubicBezTo>
                  <a:cubicBezTo>
                    <a:pt x="573" y="14108"/>
                    <a:pt x="757" y="14063"/>
                    <a:pt x="936" y="14063"/>
                  </a:cubicBezTo>
                  <a:cubicBezTo>
                    <a:pt x="1356" y="14063"/>
                    <a:pt x="1753" y="14310"/>
                    <a:pt x="2187" y="14413"/>
                  </a:cubicBezTo>
                  <a:cubicBezTo>
                    <a:pt x="2158" y="14149"/>
                    <a:pt x="2106" y="13947"/>
                    <a:pt x="2122" y="13750"/>
                  </a:cubicBezTo>
                  <a:cubicBezTo>
                    <a:pt x="2147" y="13405"/>
                    <a:pt x="2313" y="13121"/>
                    <a:pt x="2676" y="13053"/>
                  </a:cubicBezTo>
                  <a:cubicBezTo>
                    <a:pt x="2721" y="13045"/>
                    <a:pt x="2763" y="13041"/>
                    <a:pt x="2803" y="13041"/>
                  </a:cubicBezTo>
                  <a:close/>
                  <a:moveTo>
                    <a:pt x="14339" y="20475"/>
                  </a:moveTo>
                  <a:cubicBezTo>
                    <a:pt x="14341" y="20475"/>
                    <a:pt x="14342" y="20486"/>
                    <a:pt x="14338" y="20516"/>
                  </a:cubicBezTo>
                  <a:lnTo>
                    <a:pt x="14338" y="20516"/>
                  </a:lnTo>
                  <a:cubicBezTo>
                    <a:pt x="14332" y="20497"/>
                    <a:pt x="14337" y="20475"/>
                    <a:pt x="14339" y="20475"/>
                  </a:cubicBezTo>
                  <a:close/>
                  <a:moveTo>
                    <a:pt x="17847" y="15039"/>
                  </a:moveTo>
                  <a:cubicBezTo>
                    <a:pt x="17877" y="15075"/>
                    <a:pt x="17907" y="15113"/>
                    <a:pt x="17937" y="15151"/>
                  </a:cubicBezTo>
                  <a:lnTo>
                    <a:pt x="17935" y="15151"/>
                  </a:lnTo>
                  <a:cubicBezTo>
                    <a:pt x="17224" y="15803"/>
                    <a:pt x="16501" y="16444"/>
                    <a:pt x="15804" y="17113"/>
                  </a:cubicBezTo>
                  <a:cubicBezTo>
                    <a:pt x="15109" y="17782"/>
                    <a:pt x="14228" y="18267"/>
                    <a:pt x="13631" y="19122"/>
                  </a:cubicBezTo>
                  <a:cubicBezTo>
                    <a:pt x="14255" y="19297"/>
                    <a:pt x="14597" y="19612"/>
                    <a:pt x="14659" y="20063"/>
                  </a:cubicBezTo>
                  <a:cubicBezTo>
                    <a:pt x="14263" y="19978"/>
                    <a:pt x="13899" y="19899"/>
                    <a:pt x="13338" y="19779"/>
                  </a:cubicBezTo>
                  <a:lnTo>
                    <a:pt x="13338" y="19779"/>
                  </a:lnTo>
                  <a:cubicBezTo>
                    <a:pt x="13648" y="20136"/>
                    <a:pt x="13852" y="20327"/>
                    <a:pt x="14002" y="20555"/>
                  </a:cubicBezTo>
                  <a:cubicBezTo>
                    <a:pt x="14139" y="20765"/>
                    <a:pt x="14220" y="21014"/>
                    <a:pt x="14326" y="21245"/>
                  </a:cubicBezTo>
                  <a:cubicBezTo>
                    <a:pt x="14289" y="21292"/>
                    <a:pt x="14251" y="21338"/>
                    <a:pt x="14215" y="21385"/>
                  </a:cubicBezTo>
                  <a:cubicBezTo>
                    <a:pt x="13978" y="21310"/>
                    <a:pt x="13737" y="21243"/>
                    <a:pt x="13506" y="21155"/>
                  </a:cubicBezTo>
                  <a:cubicBezTo>
                    <a:pt x="13267" y="21063"/>
                    <a:pt x="13040" y="20951"/>
                    <a:pt x="12702" y="20799"/>
                  </a:cubicBezTo>
                  <a:lnTo>
                    <a:pt x="12702" y="20799"/>
                  </a:lnTo>
                  <a:cubicBezTo>
                    <a:pt x="12850" y="21434"/>
                    <a:pt x="13277" y="21900"/>
                    <a:pt x="13049" y="22534"/>
                  </a:cubicBezTo>
                  <a:cubicBezTo>
                    <a:pt x="12449" y="22529"/>
                    <a:pt x="12160" y="21905"/>
                    <a:pt x="11541" y="21731"/>
                  </a:cubicBezTo>
                  <a:lnTo>
                    <a:pt x="11541" y="21731"/>
                  </a:lnTo>
                  <a:cubicBezTo>
                    <a:pt x="11789" y="22561"/>
                    <a:pt x="11937" y="23309"/>
                    <a:pt x="11263" y="24052"/>
                  </a:cubicBezTo>
                  <a:cubicBezTo>
                    <a:pt x="10963" y="23572"/>
                    <a:pt x="10691" y="23136"/>
                    <a:pt x="10372" y="22625"/>
                  </a:cubicBezTo>
                  <a:cubicBezTo>
                    <a:pt x="9857" y="23090"/>
                    <a:pt x="9840" y="23921"/>
                    <a:pt x="9105" y="24268"/>
                  </a:cubicBezTo>
                  <a:cubicBezTo>
                    <a:pt x="9045" y="23327"/>
                    <a:pt x="9881" y="22853"/>
                    <a:pt x="10086" y="22058"/>
                  </a:cubicBezTo>
                  <a:cubicBezTo>
                    <a:pt x="10041" y="22050"/>
                    <a:pt x="9996" y="22047"/>
                    <a:pt x="9951" y="22047"/>
                  </a:cubicBezTo>
                  <a:cubicBezTo>
                    <a:pt x="9667" y="22047"/>
                    <a:pt x="9383" y="22186"/>
                    <a:pt x="9103" y="22186"/>
                  </a:cubicBezTo>
                  <a:cubicBezTo>
                    <a:pt x="8930" y="22186"/>
                    <a:pt x="8758" y="22133"/>
                    <a:pt x="8589" y="21962"/>
                  </a:cubicBezTo>
                  <a:cubicBezTo>
                    <a:pt x="8685" y="21090"/>
                    <a:pt x="9579" y="21287"/>
                    <a:pt x="10140" y="20924"/>
                  </a:cubicBezTo>
                  <a:cubicBezTo>
                    <a:pt x="9961" y="20801"/>
                    <a:pt x="9829" y="20725"/>
                    <a:pt x="9715" y="20627"/>
                  </a:cubicBezTo>
                  <a:cubicBezTo>
                    <a:pt x="9260" y="20240"/>
                    <a:pt x="9323" y="19776"/>
                    <a:pt x="9908" y="19630"/>
                  </a:cubicBezTo>
                  <a:cubicBezTo>
                    <a:pt x="10053" y="19594"/>
                    <a:pt x="10204" y="19582"/>
                    <a:pt x="10359" y="19582"/>
                  </a:cubicBezTo>
                  <a:cubicBezTo>
                    <a:pt x="10625" y="19582"/>
                    <a:pt x="10901" y="19618"/>
                    <a:pt x="11168" y="19630"/>
                  </a:cubicBezTo>
                  <a:cubicBezTo>
                    <a:pt x="11298" y="19635"/>
                    <a:pt x="11422" y="19698"/>
                    <a:pt x="11751" y="19709"/>
                  </a:cubicBezTo>
                  <a:cubicBezTo>
                    <a:pt x="11700" y="19656"/>
                    <a:pt x="11647" y="19602"/>
                    <a:pt x="11598" y="19547"/>
                  </a:cubicBezTo>
                  <a:cubicBezTo>
                    <a:pt x="11443" y="19375"/>
                    <a:pt x="11318" y="19160"/>
                    <a:pt x="11538" y="18997"/>
                  </a:cubicBezTo>
                  <a:cubicBezTo>
                    <a:pt x="11594" y="18956"/>
                    <a:pt x="11690" y="18935"/>
                    <a:pt x="11787" y="18935"/>
                  </a:cubicBezTo>
                  <a:cubicBezTo>
                    <a:pt x="11888" y="18935"/>
                    <a:pt x="11989" y="18958"/>
                    <a:pt x="12046" y="19002"/>
                  </a:cubicBezTo>
                  <a:cubicBezTo>
                    <a:pt x="12216" y="19131"/>
                    <a:pt x="12368" y="19184"/>
                    <a:pt x="12511" y="19184"/>
                  </a:cubicBezTo>
                  <a:cubicBezTo>
                    <a:pt x="12747" y="19184"/>
                    <a:pt x="12958" y="19039"/>
                    <a:pt x="13181" y="18853"/>
                  </a:cubicBezTo>
                  <a:cubicBezTo>
                    <a:pt x="14577" y="17694"/>
                    <a:pt x="15981" y="16546"/>
                    <a:pt x="17384" y="15394"/>
                  </a:cubicBezTo>
                  <a:cubicBezTo>
                    <a:pt x="17534" y="15271"/>
                    <a:pt x="17692" y="15157"/>
                    <a:pt x="17847" y="15039"/>
                  </a:cubicBezTo>
                  <a:close/>
                  <a:moveTo>
                    <a:pt x="35476" y="1"/>
                  </a:moveTo>
                  <a:cubicBezTo>
                    <a:pt x="35158" y="1"/>
                    <a:pt x="34835" y="43"/>
                    <a:pt x="34522" y="105"/>
                  </a:cubicBezTo>
                  <a:cubicBezTo>
                    <a:pt x="32990" y="412"/>
                    <a:pt x="31529" y="958"/>
                    <a:pt x="30150" y="1669"/>
                  </a:cubicBezTo>
                  <a:cubicBezTo>
                    <a:pt x="26988" y="3301"/>
                    <a:pt x="23849" y="4977"/>
                    <a:pt x="20725" y="6678"/>
                  </a:cubicBezTo>
                  <a:cubicBezTo>
                    <a:pt x="19595" y="7292"/>
                    <a:pt x="18576" y="8082"/>
                    <a:pt x="17728" y="9071"/>
                  </a:cubicBezTo>
                  <a:cubicBezTo>
                    <a:pt x="16555" y="10436"/>
                    <a:pt x="16401" y="11935"/>
                    <a:pt x="17092" y="13560"/>
                  </a:cubicBezTo>
                  <a:cubicBezTo>
                    <a:pt x="17171" y="13748"/>
                    <a:pt x="17240" y="13939"/>
                    <a:pt x="17311" y="14124"/>
                  </a:cubicBezTo>
                  <a:cubicBezTo>
                    <a:pt x="15333" y="15096"/>
                    <a:pt x="13566" y="15500"/>
                    <a:pt x="11786" y="15500"/>
                  </a:cubicBezTo>
                  <a:cubicBezTo>
                    <a:pt x="11157" y="15500"/>
                    <a:pt x="10526" y="15450"/>
                    <a:pt x="9884" y="15356"/>
                  </a:cubicBezTo>
                  <a:cubicBezTo>
                    <a:pt x="9759" y="14731"/>
                    <a:pt x="9669" y="14467"/>
                    <a:pt x="9411" y="14467"/>
                  </a:cubicBezTo>
                  <a:cubicBezTo>
                    <a:pt x="9245" y="14467"/>
                    <a:pt x="9009" y="14576"/>
                    <a:pt x="8650" y="14770"/>
                  </a:cubicBezTo>
                  <a:cubicBezTo>
                    <a:pt x="8305" y="14393"/>
                    <a:pt x="8098" y="14206"/>
                    <a:pt x="7843" y="14206"/>
                  </a:cubicBezTo>
                  <a:cubicBezTo>
                    <a:pt x="7592" y="14206"/>
                    <a:pt x="7294" y="14387"/>
                    <a:pt x="6772" y="14746"/>
                  </a:cubicBezTo>
                  <a:cubicBezTo>
                    <a:pt x="6601" y="14310"/>
                    <a:pt x="6479" y="14012"/>
                    <a:pt x="6159" y="14012"/>
                  </a:cubicBezTo>
                  <a:cubicBezTo>
                    <a:pt x="5960" y="14012"/>
                    <a:pt x="5685" y="14127"/>
                    <a:pt x="5273" y="14393"/>
                  </a:cubicBezTo>
                  <a:cubicBezTo>
                    <a:pt x="5126" y="14074"/>
                    <a:pt x="5303" y="13543"/>
                    <a:pt x="4815" y="13470"/>
                  </a:cubicBezTo>
                  <a:cubicBezTo>
                    <a:pt x="4758" y="13461"/>
                    <a:pt x="4700" y="13458"/>
                    <a:pt x="4642" y="13458"/>
                  </a:cubicBezTo>
                  <a:cubicBezTo>
                    <a:pt x="4353" y="13458"/>
                    <a:pt x="4049" y="13550"/>
                    <a:pt x="3750" y="13589"/>
                  </a:cubicBezTo>
                  <a:cubicBezTo>
                    <a:pt x="3523" y="13188"/>
                    <a:pt x="3301" y="12729"/>
                    <a:pt x="2789" y="12729"/>
                  </a:cubicBezTo>
                  <a:cubicBezTo>
                    <a:pt x="2740" y="12729"/>
                    <a:pt x="2688" y="12733"/>
                    <a:pt x="2634" y="12742"/>
                  </a:cubicBezTo>
                  <a:cubicBezTo>
                    <a:pt x="2040" y="12837"/>
                    <a:pt x="1864" y="13342"/>
                    <a:pt x="1748" y="13905"/>
                  </a:cubicBezTo>
                  <a:cubicBezTo>
                    <a:pt x="1449" y="13868"/>
                    <a:pt x="1195" y="13799"/>
                    <a:pt x="958" y="13799"/>
                  </a:cubicBezTo>
                  <a:cubicBezTo>
                    <a:pt x="908" y="13799"/>
                    <a:pt x="858" y="13803"/>
                    <a:pt x="809" y="13810"/>
                  </a:cubicBezTo>
                  <a:cubicBezTo>
                    <a:pt x="579" y="13841"/>
                    <a:pt x="280" y="13977"/>
                    <a:pt x="174" y="14162"/>
                  </a:cubicBezTo>
                  <a:cubicBezTo>
                    <a:pt x="0" y="14461"/>
                    <a:pt x="225" y="14742"/>
                    <a:pt x="500" y="14879"/>
                  </a:cubicBezTo>
                  <a:cubicBezTo>
                    <a:pt x="839" y="15051"/>
                    <a:pt x="1212" y="15159"/>
                    <a:pt x="1536" y="15280"/>
                  </a:cubicBezTo>
                  <a:cubicBezTo>
                    <a:pt x="1509" y="15631"/>
                    <a:pt x="1398" y="15993"/>
                    <a:pt x="1477" y="16305"/>
                  </a:cubicBezTo>
                  <a:cubicBezTo>
                    <a:pt x="1536" y="16533"/>
                    <a:pt x="1675" y="16598"/>
                    <a:pt x="1843" y="16598"/>
                  </a:cubicBezTo>
                  <a:cubicBezTo>
                    <a:pt x="2007" y="16598"/>
                    <a:pt x="2199" y="16536"/>
                    <a:pt x="2368" y="16501"/>
                  </a:cubicBezTo>
                  <a:cubicBezTo>
                    <a:pt x="2381" y="16680"/>
                    <a:pt x="2392" y="16783"/>
                    <a:pt x="2395" y="16885"/>
                  </a:cubicBezTo>
                  <a:cubicBezTo>
                    <a:pt x="2403" y="17211"/>
                    <a:pt x="2390" y="17561"/>
                    <a:pt x="2738" y="17724"/>
                  </a:cubicBezTo>
                  <a:cubicBezTo>
                    <a:pt x="2823" y="17764"/>
                    <a:pt x="2903" y="17780"/>
                    <a:pt x="2980" y="17780"/>
                  </a:cubicBezTo>
                  <a:cubicBezTo>
                    <a:pt x="3246" y="17780"/>
                    <a:pt x="3464" y="17574"/>
                    <a:pt x="3676" y="17421"/>
                  </a:cubicBezTo>
                  <a:cubicBezTo>
                    <a:pt x="3921" y="17244"/>
                    <a:pt x="4128" y="17016"/>
                    <a:pt x="4422" y="16745"/>
                  </a:cubicBezTo>
                  <a:cubicBezTo>
                    <a:pt x="4474" y="17067"/>
                    <a:pt x="4510" y="17272"/>
                    <a:pt x="4539" y="17479"/>
                  </a:cubicBezTo>
                  <a:cubicBezTo>
                    <a:pt x="4588" y="17833"/>
                    <a:pt x="4654" y="18248"/>
                    <a:pt x="5054" y="18286"/>
                  </a:cubicBezTo>
                  <a:cubicBezTo>
                    <a:pt x="5071" y="18288"/>
                    <a:pt x="5088" y="18289"/>
                    <a:pt x="5106" y="18289"/>
                  </a:cubicBezTo>
                  <a:cubicBezTo>
                    <a:pt x="5365" y="18289"/>
                    <a:pt x="5666" y="18111"/>
                    <a:pt x="5892" y="17945"/>
                  </a:cubicBezTo>
                  <a:cubicBezTo>
                    <a:pt x="6158" y="17751"/>
                    <a:pt x="6355" y="17463"/>
                    <a:pt x="6671" y="17121"/>
                  </a:cubicBezTo>
                  <a:cubicBezTo>
                    <a:pt x="6731" y="17399"/>
                    <a:pt x="6758" y="17519"/>
                    <a:pt x="6782" y="17640"/>
                  </a:cubicBezTo>
                  <a:cubicBezTo>
                    <a:pt x="6839" y="17918"/>
                    <a:pt x="6774" y="18318"/>
                    <a:pt x="7134" y="18361"/>
                  </a:cubicBezTo>
                  <a:cubicBezTo>
                    <a:pt x="7142" y="18361"/>
                    <a:pt x="7151" y="18362"/>
                    <a:pt x="7159" y="18362"/>
                  </a:cubicBezTo>
                  <a:cubicBezTo>
                    <a:pt x="7355" y="18362"/>
                    <a:pt x="7585" y="18128"/>
                    <a:pt x="7783" y="17983"/>
                  </a:cubicBezTo>
                  <a:cubicBezTo>
                    <a:pt x="7946" y="17865"/>
                    <a:pt x="8082" y="17707"/>
                    <a:pt x="8142" y="17648"/>
                  </a:cubicBezTo>
                  <a:cubicBezTo>
                    <a:pt x="8459" y="17784"/>
                    <a:pt x="8779" y="18016"/>
                    <a:pt x="8958" y="18016"/>
                  </a:cubicBezTo>
                  <a:cubicBezTo>
                    <a:pt x="8985" y="18016"/>
                    <a:pt x="9009" y="18010"/>
                    <a:pt x="9029" y="17999"/>
                  </a:cubicBezTo>
                  <a:cubicBezTo>
                    <a:pt x="9284" y="17852"/>
                    <a:pt x="9423" y="17474"/>
                    <a:pt x="9566" y="17174"/>
                  </a:cubicBezTo>
                  <a:cubicBezTo>
                    <a:pt x="9641" y="17021"/>
                    <a:pt x="9623" y="16822"/>
                    <a:pt x="9653" y="16599"/>
                  </a:cubicBezTo>
                  <a:cubicBezTo>
                    <a:pt x="10153" y="16645"/>
                    <a:pt x="10648" y="16669"/>
                    <a:pt x="11138" y="16669"/>
                  </a:cubicBezTo>
                  <a:cubicBezTo>
                    <a:pt x="13047" y="16669"/>
                    <a:pt x="14886" y="16307"/>
                    <a:pt x="16657" y="15490"/>
                  </a:cubicBezTo>
                  <a:cubicBezTo>
                    <a:pt x="16679" y="15546"/>
                    <a:pt x="16701" y="15599"/>
                    <a:pt x="16722" y="15655"/>
                  </a:cubicBezTo>
                  <a:cubicBezTo>
                    <a:pt x="15337" y="16764"/>
                    <a:pt x="13951" y="17874"/>
                    <a:pt x="12656" y="18910"/>
                  </a:cubicBezTo>
                  <a:cubicBezTo>
                    <a:pt x="12299" y="18817"/>
                    <a:pt x="12006" y="18662"/>
                    <a:pt x="11771" y="18662"/>
                  </a:cubicBezTo>
                  <a:cubicBezTo>
                    <a:pt x="11729" y="18662"/>
                    <a:pt x="11689" y="18667"/>
                    <a:pt x="11650" y="18678"/>
                  </a:cubicBezTo>
                  <a:cubicBezTo>
                    <a:pt x="11399" y="18751"/>
                    <a:pt x="11227" y="19095"/>
                    <a:pt x="11051" y="19285"/>
                  </a:cubicBezTo>
                  <a:cubicBezTo>
                    <a:pt x="10637" y="19318"/>
                    <a:pt x="10230" y="19304"/>
                    <a:pt x="9846" y="19394"/>
                  </a:cubicBezTo>
                  <a:cubicBezTo>
                    <a:pt x="9235" y="19539"/>
                    <a:pt x="9061" y="19932"/>
                    <a:pt x="9273" y="20540"/>
                  </a:cubicBezTo>
                  <a:cubicBezTo>
                    <a:pt x="9304" y="20635"/>
                    <a:pt x="9333" y="20731"/>
                    <a:pt x="9363" y="20823"/>
                  </a:cubicBezTo>
                  <a:cubicBezTo>
                    <a:pt x="9075" y="20987"/>
                    <a:pt x="8775" y="21088"/>
                    <a:pt x="8584" y="21292"/>
                  </a:cubicBezTo>
                  <a:cubicBezTo>
                    <a:pt x="8423" y="21464"/>
                    <a:pt x="8298" y="21768"/>
                    <a:pt x="8328" y="21990"/>
                  </a:cubicBezTo>
                  <a:cubicBezTo>
                    <a:pt x="8350" y="22158"/>
                    <a:pt x="8620" y="22332"/>
                    <a:pt x="8818" y="22428"/>
                  </a:cubicBezTo>
                  <a:cubicBezTo>
                    <a:pt x="8998" y="22515"/>
                    <a:pt x="9225" y="22502"/>
                    <a:pt x="9448" y="22535"/>
                  </a:cubicBezTo>
                  <a:cubicBezTo>
                    <a:pt x="9239" y="22944"/>
                    <a:pt x="9029" y="23316"/>
                    <a:pt x="8859" y="23706"/>
                  </a:cubicBezTo>
                  <a:cubicBezTo>
                    <a:pt x="8740" y="23974"/>
                    <a:pt x="8622" y="24323"/>
                    <a:pt x="8914" y="24516"/>
                  </a:cubicBezTo>
                  <a:cubicBezTo>
                    <a:pt x="8998" y="24572"/>
                    <a:pt x="9077" y="24595"/>
                    <a:pt x="9150" y="24595"/>
                  </a:cubicBezTo>
                  <a:cubicBezTo>
                    <a:pt x="9378" y="24595"/>
                    <a:pt x="9555" y="24368"/>
                    <a:pt x="9707" y="24188"/>
                  </a:cubicBezTo>
                  <a:cubicBezTo>
                    <a:pt x="9939" y="23913"/>
                    <a:pt x="10135" y="23606"/>
                    <a:pt x="10347" y="23312"/>
                  </a:cubicBezTo>
                  <a:cubicBezTo>
                    <a:pt x="10682" y="23688"/>
                    <a:pt x="10971" y="24014"/>
                    <a:pt x="11282" y="24363"/>
                  </a:cubicBezTo>
                  <a:cubicBezTo>
                    <a:pt x="11990" y="23829"/>
                    <a:pt x="12005" y="23128"/>
                    <a:pt x="12065" y="22436"/>
                  </a:cubicBezTo>
                  <a:cubicBezTo>
                    <a:pt x="12468" y="22592"/>
                    <a:pt x="12819" y="22730"/>
                    <a:pt x="13201" y="22878"/>
                  </a:cubicBezTo>
                  <a:cubicBezTo>
                    <a:pt x="13266" y="22673"/>
                    <a:pt x="13316" y="22576"/>
                    <a:pt x="13324" y="22475"/>
                  </a:cubicBezTo>
                  <a:cubicBezTo>
                    <a:pt x="13350" y="22131"/>
                    <a:pt x="13361" y="21787"/>
                    <a:pt x="13376" y="21444"/>
                  </a:cubicBezTo>
                  <a:cubicBezTo>
                    <a:pt x="13371" y="21443"/>
                    <a:pt x="13370" y="21442"/>
                    <a:pt x="13373" y="21442"/>
                  </a:cubicBezTo>
                  <a:cubicBezTo>
                    <a:pt x="13382" y="21442"/>
                    <a:pt x="13439" y="21449"/>
                    <a:pt x="13493" y="21463"/>
                  </a:cubicBezTo>
                  <a:cubicBezTo>
                    <a:pt x="13701" y="21512"/>
                    <a:pt x="13918" y="21657"/>
                    <a:pt x="14126" y="21657"/>
                  </a:cubicBezTo>
                  <a:cubicBezTo>
                    <a:pt x="14239" y="21657"/>
                    <a:pt x="14349" y="21614"/>
                    <a:pt x="14454" y="21490"/>
                  </a:cubicBezTo>
                  <a:cubicBezTo>
                    <a:pt x="14725" y="21164"/>
                    <a:pt x="14482" y="20838"/>
                    <a:pt x="14342" y="20526"/>
                  </a:cubicBezTo>
                  <a:lnTo>
                    <a:pt x="14342" y="20526"/>
                  </a:lnTo>
                  <a:cubicBezTo>
                    <a:pt x="14610" y="20301"/>
                    <a:pt x="14895" y="20177"/>
                    <a:pt x="14954" y="19984"/>
                  </a:cubicBezTo>
                  <a:cubicBezTo>
                    <a:pt x="15122" y="19446"/>
                    <a:pt x="14593" y="19234"/>
                    <a:pt x="14285" y="18920"/>
                  </a:cubicBezTo>
                  <a:cubicBezTo>
                    <a:pt x="15599" y="17729"/>
                    <a:pt x="16882" y="16566"/>
                    <a:pt x="18096" y="15465"/>
                  </a:cubicBezTo>
                  <a:cubicBezTo>
                    <a:pt x="18651" y="15705"/>
                    <a:pt x="19117" y="15979"/>
                    <a:pt x="19621" y="16110"/>
                  </a:cubicBezTo>
                  <a:cubicBezTo>
                    <a:pt x="19816" y="16160"/>
                    <a:pt x="20009" y="16183"/>
                    <a:pt x="20199" y="16183"/>
                  </a:cubicBezTo>
                  <a:cubicBezTo>
                    <a:pt x="20805" y="16183"/>
                    <a:pt x="21379" y="15950"/>
                    <a:pt x="21927" y="15647"/>
                  </a:cubicBezTo>
                  <a:cubicBezTo>
                    <a:pt x="23394" y="14835"/>
                    <a:pt x="24688" y="13799"/>
                    <a:pt x="25743" y="12497"/>
                  </a:cubicBezTo>
                  <a:cubicBezTo>
                    <a:pt x="27345" y="10523"/>
                    <a:pt x="28890" y="8502"/>
                    <a:pt x="30494" y="6531"/>
                  </a:cubicBezTo>
                  <a:cubicBezTo>
                    <a:pt x="31387" y="5438"/>
                    <a:pt x="32331" y="4384"/>
                    <a:pt x="33293" y="3350"/>
                  </a:cubicBezTo>
                  <a:cubicBezTo>
                    <a:pt x="33672" y="2944"/>
                    <a:pt x="34195" y="2674"/>
                    <a:pt x="34590" y="2279"/>
                  </a:cubicBezTo>
                  <a:cubicBezTo>
                    <a:pt x="35096" y="1772"/>
                    <a:pt x="35577" y="1232"/>
                    <a:pt x="35991" y="650"/>
                  </a:cubicBezTo>
                  <a:cubicBezTo>
                    <a:pt x="36244" y="296"/>
                    <a:pt x="36075" y="26"/>
                    <a:pt x="35636" y="4"/>
                  </a:cubicBezTo>
                  <a:cubicBezTo>
                    <a:pt x="35583" y="2"/>
                    <a:pt x="35530" y="1"/>
                    <a:pt x="35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0" name="Google Shape;670;p27"/>
            <p:cNvGrpSpPr/>
            <p:nvPr/>
          </p:nvGrpSpPr>
          <p:grpSpPr>
            <a:xfrm>
              <a:off x="1598926" y="4604005"/>
              <a:ext cx="763475" cy="416800"/>
              <a:chOff x="9197125" y="4941825"/>
              <a:chExt cx="763475" cy="416800"/>
            </a:xfrm>
          </p:grpSpPr>
          <p:sp>
            <p:nvSpPr>
              <p:cNvPr id="671" name="Google Shape;671;p27"/>
              <p:cNvSpPr/>
              <p:nvPr/>
            </p:nvSpPr>
            <p:spPr>
              <a:xfrm>
                <a:off x="9197125" y="4941825"/>
                <a:ext cx="763475" cy="416800"/>
              </a:xfrm>
              <a:custGeom>
                <a:avLst/>
                <a:gdLst/>
                <a:ahLst/>
                <a:cxnLst/>
                <a:rect l="l" t="t" r="r" b="b"/>
                <a:pathLst>
                  <a:path w="30539" h="16672" extrusionOk="0">
                    <a:moveTo>
                      <a:pt x="17453" y="374"/>
                    </a:moveTo>
                    <a:cubicBezTo>
                      <a:pt x="19542" y="374"/>
                      <a:pt x="21628" y="629"/>
                      <a:pt x="23697" y="1163"/>
                    </a:cubicBezTo>
                    <a:cubicBezTo>
                      <a:pt x="24528" y="1378"/>
                      <a:pt x="25300" y="1814"/>
                      <a:pt x="26101" y="2149"/>
                    </a:cubicBezTo>
                    <a:cubicBezTo>
                      <a:pt x="26430" y="2329"/>
                      <a:pt x="26758" y="2511"/>
                      <a:pt x="27087" y="2691"/>
                    </a:cubicBezTo>
                    <a:cubicBezTo>
                      <a:pt x="30538" y="4425"/>
                      <a:pt x="30222" y="7853"/>
                      <a:pt x="28208" y="9614"/>
                    </a:cubicBezTo>
                    <a:cubicBezTo>
                      <a:pt x="27133" y="10553"/>
                      <a:pt x="25909" y="10919"/>
                      <a:pt x="24604" y="10919"/>
                    </a:cubicBezTo>
                    <a:cubicBezTo>
                      <a:pt x="24170" y="10919"/>
                      <a:pt x="23727" y="10879"/>
                      <a:pt x="23277" y="10805"/>
                    </a:cubicBezTo>
                    <a:cubicBezTo>
                      <a:pt x="22024" y="10598"/>
                      <a:pt x="20830" y="10187"/>
                      <a:pt x="19702" y="9589"/>
                    </a:cubicBezTo>
                    <a:cubicBezTo>
                      <a:pt x="19074" y="9254"/>
                      <a:pt x="18424" y="8955"/>
                      <a:pt x="17789" y="8633"/>
                    </a:cubicBezTo>
                    <a:cubicBezTo>
                      <a:pt x="16279" y="7864"/>
                      <a:pt x="14705" y="7560"/>
                      <a:pt x="13083" y="7560"/>
                    </a:cubicBezTo>
                    <a:cubicBezTo>
                      <a:pt x="12480" y="7560"/>
                      <a:pt x="11871" y="7602"/>
                      <a:pt x="11255" y="7677"/>
                    </a:cubicBezTo>
                    <a:cubicBezTo>
                      <a:pt x="9233" y="7927"/>
                      <a:pt x="7206" y="8169"/>
                      <a:pt x="5175" y="8303"/>
                    </a:cubicBezTo>
                    <a:cubicBezTo>
                      <a:pt x="5042" y="8312"/>
                      <a:pt x="4909" y="8316"/>
                      <a:pt x="4776" y="8316"/>
                    </a:cubicBezTo>
                    <a:cubicBezTo>
                      <a:pt x="3778" y="8316"/>
                      <a:pt x="2792" y="8071"/>
                      <a:pt x="1883" y="7597"/>
                    </a:cubicBezTo>
                    <a:cubicBezTo>
                      <a:pt x="370" y="6807"/>
                      <a:pt x="207" y="5332"/>
                      <a:pt x="1610" y="4359"/>
                    </a:cubicBezTo>
                    <a:cubicBezTo>
                      <a:pt x="2636" y="3648"/>
                      <a:pt x="3733" y="2992"/>
                      <a:pt x="4966" y="2675"/>
                    </a:cubicBezTo>
                    <a:cubicBezTo>
                      <a:pt x="7413" y="2048"/>
                      <a:pt x="9847" y="1348"/>
                      <a:pt x="12324" y="873"/>
                    </a:cubicBezTo>
                    <a:cubicBezTo>
                      <a:pt x="14032" y="545"/>
                      <a:pt x="15744" y="374"/>
                      <a:pt x="17453" y="374"/>
                    </a:cubicBezTo>
                    <a:close/>
                    <a:moveTo>
                      <a:pt x="493" y="7137"/>
                    </a:moveTo>
                    <a:lnTo>
                      <a:pt x="493" y="7137"/>
                    </a:lnTo>
                    <a:cubicBezTo>
                      <a:pt x="858" y="7393"/>
                      <a:pt x="1171" y="7640"/>
                      <a:pt x="1509" y="7840"/>
                    </a:cubicBezTo>
                    <a:cubicBezTo>
                      <a:pt x="2497" y="8425"/>
                      <a:pt x="3592" y="8699"/>
                      <a:pt x="4708" y="8699"/>
                    </a:cubicBezTo>
                    <a:cubicBezTo>
                      <a:pt x="4792" y="8699"/>
                      <a:pt x="4876" y="8698"/>
                      <a:pt x="4960" y="8695"/>
                    </a:cubicBezTo>
                    <a:cubicBezTo>
                      <a:pt x="6671" y="8632"/>
                      <a:pt x="8383" y="8455"/>
                      <a:pt x="10084" y="8248"/>
                    </a:cubicBezTo>
                    <a:cubicBezTo>
                      <a:pt x="11115" y="8123"/>
                      <a:pt x="12144" y="7968"/>
                      <a:pt x="13173" y="7968"/>
                    </a:cubicBezTo>
                    <a:cubicBezTo>
                      <a:pt x="13754" y="7968"/>
                      <a:pt x="14335" y="8018"/>
                      <a:pt x="14916" y="8150"/>
                    </a:cubicBezTo>
                    <a:cubicBezTo>
                      <a:pt x="15670" y="8320"/>
                      <a:pt x="16425" y="8535"/>
                      <a:pt x="17135" y="8835"/>
                    </a:cubicBezTo>
                    <a:cubicBezTo>
                      <a:pt x="18090" y="9237"/>
                      <a:pt x="18995" y="9753"/>
                      <a:pt x="19933" y="10197"/>
                    </a:cubicBezTo>
                    <a:cubicBezTo>
                      <a:pt x="21383" y="10884"/>
                      <a:pt x="22899" y="11325"/>
                      <a:pt x="24520" y="11331"/>
                    </a:cubicBezTo>
                    <a:cubicBezTo>
                      <a:pt x="24532" y="11331"/>
                      <a:pt x="24543" y="11331"/>
                      <a:pt x="24555" y="11331"/>
                    </a:cubicBezTo>
                    <a:cubicBezTo>
                      <a:pt x="26358" y="11331"/>
                      <a:pt x="27892" y="10720"/>
                      <a:pt x="29076" y="9323"/>
                    </a:cubicBezTo>
                    <a:cubicBezTo>
                      <a:pt x="29155" y="9230"/>
                      <a:pt x="29166" y="9080"/>
                      <a:pt x="29208" y="8957"/>
                    </a:cubicBezTo>
                    <a:cubicBezTo>
                      <a:pt x="29297" y="9009"/>
                      <a:pt x="29385" y="9063"/>
                      <a:pt x="29474" y="9116"/>
                    </a:cubicBezTo>
                    <a:cubicBezTo>
                      <a:pt x="29474" y="9358"/>
                      <a:pt x="29486" y="9600"/>
                      <a:pt x="29470" y="9840"/>
                    </a:cubicBezTo>
                    <a:cubicBezTo>
                      <a:pt x="29410" y="10811"/>
                      <a:pt x="29289" y="11781"/>
                      <a:pt x="29290" y="12751"/>
                    </a:cubicBezTo>
                    <a:cubicBezTo>
                      <a:pt x="29290" y="13486"/>
                      <a:pt x="28976" y="13955"/>
                      <a:pt x="28412" y="14356"/>
                    </a:cubicBezTo>
                    <a:cubicBezTo>
                      <a:pt x="26640" y="15612"/>
                      <a:pt x="24687" y="16105"/>
                      <a:pt x="22615" y="16105"/>
                    </a:cubicBezTo>
                    <a:cubicBezTo>
                      <a:pt x="22210" y="16105"/>
                      <a:pt x="21800" y="16086"/>
                      <a:pt x="21386" y="16051"/>
                    </a:cubicBezTo>
                    <a:cubicBezTo>
                      <a:pt x="18903" y="15838"/>
                      <a:pt x="16505" y="15195"/>
                      <a:pt x="14289" y="14117"/>
                    </a:cubicBezTo>
                    <a:cubicBezTo>
                      <a:pt x="11223" y="12627"/>
                      <a:pt x="8016" y="12081"/>
                      <a:pt x="4673" y="12081"/>
                    </a:cubicBezTo>
                    <a:cubicBezTo>
                      <a:pt x="4610" y="12081"/>
                      <a:pt x="4548" y="12081"/>
                      <a:pt x="4486" y="12081"/>
                    </a:cubicBezTo>
                    <a:cubicBezTo>
                      <a:pt x="4472" y="12081"/>
                      <a:pt x="4458" y="12081"/>
                      <a:pt x="4443" y="12081"/>
                    </a:cubicBezTo>
                    <a:cubicBezTo>
                      <a:pt x="3568" y="12081"/>
                      <a:pt x="2729" y="11938"/>
                      <a:pt x="1938" y="11552"/>
                    </a:cubicBezTo>
                    <a:cubicBezTo>
                      <a:pt x="1463" y="11320"/>
                      <a:pt x="1054" y="11025"/>
                      <a:pt x="888" y="10325"/>
                    </a:cubicBezTo>
                    <a:lnTo>
                      <a:pt x="888" y="10325"/>
                    </a:lnTo>
                    <a:cubicBezTo>
                      <a:pt x="1681" y="10511"/>
                      <a:pt x="2390" y="10677"/>
                      <a:pt x="3099" y="10845"/>
                    </a:cubicBezTo>
                    <a:cubicBezTo>
                      <a:pt x="3118" y="10766"/>
                      <a:pt x="3137" y="10687"/>
                      <a:pt x="3156" y="10608"/>
                    </a:cubicBezTo>
                    <a:cubicBezTo>
                      <a:pt x="2548" y="10435"/>
                      <a:pt x="1938" y="10270"/>
                      <a:pt x="1332" y="10086"/>
                    </a:cubicBezTo>
                    <a:cubicBezTo>
                      <a:pt x="951" y="9973"/>
                      <a:pt x="954" y="9960"/>
                      <a:pt x="795" y="9319"/>
                    </a:cubicBezTo>
                    <a:lnTo>
                      <a:pt x="795" y="9319"/>
                    </a:lnTo>
                    <a:cubicBezTo>
                      <a:pt x="1450" y="9439"/>
                      <a:pt x="2063" y="9552"/>
                      <a:pt x="2788" y="9687"/>
                    </a:cubicBezTo>
                    <a:cubicBezTo>
                      <a:pt x="2005" y="9355"/>
                      <a:pt x="1335" y="9075"/>
                      <a:pt x="671" y="8780"/>
                    </a:cubicBezTo>
                    <a:cubicBezTo>
                      <a:pt x="638" y="8764"/>
                      <a:pt x="667" y="8606"/>
                      <a:pt x="667" y="8423"/>
                    </a:cubicBezTo>
                    <a:lnTo>
                      <a:pt x="667" y="8423"/>
                    </a:lnTo>
                    <a:cubicBezTo>
                      <a:pt x="1343" y="8600"/>
                      <a:pt x="1981" y="8766"/>
                      <a:pt x="2621" y="8933"/>
                    </a:cubicBezTo>
                    <a:cubicBezTo>
                      <a:pt x="2636" y="8886"/>
                      <a:pt x="2652" y="8838"/>
                      <a:pt x="2666" y="8791"/>
                    </a:cubicBezTo>
                    <a:cubicBezTo>
                      <a:pt x="2193" y="8639"/>
                      <a:pt x="1717" y="8491"/>
                      <a:pt x="1245" y="8335"/>
                    </a:cubicBezTo>
                    <a:cubicBezTo>
                      <a:pt x="761" y="8172"/>
                      <a:pt x="510" y="7774"/>
                      <a:pt x="493" y="7137"/>
                    </a:cubicBezTo>
                    <a:close/>
                    <a:moveTo>
                      <a:pt x="17661" y="1"/>
                    </a:moveTo>
                    <a:cubicBezTo>
                      <a:pt x="14245" y="67"/>
                      <a:pt x="11076" y="550"/>
                      <a:pt x="7985" y="1474"/>
                    </a:cubicBezTo>
                    <a:cubicBezTo>
                      <a:pt x="5862" y="2111"/>
                      <a:pt x="3628" y="2435"/>
                      <a:pt x="1752" y="3798"/>
                    </a:cubicBezTo>
                    <a:cubicBezTo>
                      <a:pt x="697" y="4564"/>
                      <a:pt x="0" y="5458"/>
                      <a:pt x="74" y="6777"/>
                    </a:cubicBezTo>
                    <a:cubicBezTo>
                      <a:pt x="139" y="7907"/>
                      <a:pt x="360" y="9026"/>
                      <a:pt x="441" y="10156"/>
                    </a:cubicBezTo>
                    <a:cubicBezTo>
                      <a:pt x="501" y="11004"/>
                      <a:pt x="938" y="11555"/>
                      <a:pt x="1641" y="11901"/>
                    </a:cubicBezTo>
                    <a:cubicBezTo>
                      <a:pt x="2159" y="12156"/>
                      <a:pt x="2720" y="12389"/>
                      <a:pt x="3284" y="12465"/>
                    </a:cubicBezTo>
                    <a:cubicBezTo>
                      <a:pt x="4342" y="12604"/>
                      <a:pt x="5415" y="12667"/>
                      <a:pt x="6484" y="12683"/>
                    </a:cubicBezTo>
                    <a:cubicBezTo>
                      <a:pt x="8727" y="12716"/>
                      <a:pt x="10838" y="13249"/>
                      <a:pt x="12891" y="14138"/>
                    </a:cubicBezTo>
                    <a:cubicBezTo>
                      <a:pt x="14376" y="14779"/>
                      <a:pt x="15897" y="15364"/>
                      <a:pt x="17442" y="15842"/>
                    </a:cubicBezTo>
                    <a:cubicBezTo>
                      <a:pt x="19065" y="16345"/>
                      <a:pt x="20723" y="16672"/>
                      <a:pt x="22411" y="16672"/>
                    </a:cubicBezTo>
                    <a:cubicBezTo>
                      <a:pt x="22991" y="16672"/>
                      <a:pt x="23575" y="16633"/>
                      <a:pt x="24163" y="16550"/>
                    </a:cubicBezTo>
                    <a:cubicBezTo>
                      <a:pt x="25823" y="16316"/>
                      <a:pt x="27393" y="15838"/>
                      <a:pt x="28720" y="14749"/>
                    </a:cubicBezTo>
                    <a:cubicBezTo>
                      <a:pt x="29295" y="14277"/>
                      <a:pt x="29620" y="13726"/>
                      <a:pt x="29649" y="12923"/>
                    </a:cubicBezTo>
                    <a:cubicBezTo>
                      <a:pt x="29717" y="11045"/>
                      <a:pt x="29799" y="9158"/>
                      <a:pt x="30049" y="7297"/>
                    </a:cubicBezTo>
                    <a:cubicBezTo>
                      <a:pt x="30303" y="5400"/>
                      <a:pt x="29598" y="3970"/>
                      <a:pt x="28183" y="2876"/>
                    </a:cubicBezTo>
                    <a:cubicBezTo>
                      <a:pt x="27373" y="2250"/>
                      <a:pt x="26427" y="1771"/>
                      <a:pt x="25484" y="1358"/>
                    </a:cubicBezTo>
                    <a:cubicBezTo>
                      <a:pt x="22936" y="238"/>
                      <a:pt x="20203" y="118"/>
                      <a:pt x="176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7"/>
              <p:cNvSpPr/>
              <p:nvPr/>
            </p:nvSpPr>
            <p:spPr>
              <a:xfrm>
                <a:off x="9215200" y="4959500"/>
                <a:ext cx="738000" cy="244900"/>
              </a:xfrm>
              <a:custGeom>
                <a:avLst/>
                <a:gdLst/>
                <a:ahLst/>
                <a:cxnLst/>
                <a:rect l="l" t="t" r="r" b="b"/>
                <a:pathLst>
                  <a:path w="29520" h="9796" extrusionOk="0">
                    <a:moveTo>
                      <a:pt x="17559" y="235"/>
                    </a:moveTo>
                    <a:cubicBezTo>
                      <a:pt x="20229" y="360"/>
                      <a:pt x="22696" y="826"/>
                      <a:pt x="25075" y="1755"/>
                    </a:cubicBezTo>
                    <a:cubicBezTo>
                      <a:pt x="26351" y="2252"/>
                      <a:pt x="27244" y="3187"/>
                      <a:pt x="27923" y="4306"/>
                    </a:cubicBezTo>
                    <a:cubicBezTo>
                      <a:pt x="28828" y="5795"/>
                      <a:pt x="28003" y="8108"/>
                      <a:pt x="26285" y="8779"/>
                    </a:cubicBezTo>
                    <a:cubicBezTo>
                      <a:pt x="25265" y="9178"/>
                      <a:pt x="24236" y="9441"/>
                      <a:pt x="23201" y="9441"/>
                    </a:cubicBezTo>
                    <a:cubicBezTo>
                      <a:pt x="22291" y="9441"/>
                      <a:pt x="21378" y="9238"/>
                      <a:pt x="20461" y="8746"/>
                    </a:cubicBezTo>
                    <a:cubicBezTo>
                      <a:pt x="19006" y="7966"/>
                      <a:pt x="17513" y="7241"/>
                      <a:pt x="15981" y="6629"/>
                    </a:cubicBezTo>
                    <a:cubicBezTo>
                      <a:pt x="14810" y="6161"/>
                      <a:pt x="13608" y="5920"/>
                      <a:pt x="12382" y="5920"/>
                    </a:cubicBezTo>
                    <a:cubicBezTo>
                      <a:pt x="11651" y="5920"/>
                      <a:pt x="10911" y="6006"/>
                      <a:pt x="10164" y="6181"/>
                    </a:cubicBezTo>
                    <a:cubicBezTo>
                      <a:pt x="8748" y="6511"/>
                      <a:pt x="7311" y="6768"/>
                      <a:pt x="5872" y="6969"/>
                    </a:cubicBezTo>
                    <a:cubicBezTo>
                      <a:pt x="5532" y="7016"/>
                      <a:pt x="5192" y="7039"/>
                      <a:pt x="4852" y="7039"/>
                    </a:cubicBezTo>
                    <a:cubicBezTo>
                      <a:pt x="4029" y="7039"/>
                      <a:pt x="3209" y="6906"/>
                      <a:pt x="2405" y="6674"/>
                    </a:cubicBezTo>
                    <a:cubicBezTo>
                      <a:pt x="1830" y="6508"/>
                      <a:pt x="1327" y="6214"/>
                      <a:pt x="986" y="5707"/>
                    </a:cubicBezTo>
                    <a:cubicBezTo>
                      <a:pt x="591" y="5124"/>
                      <a:pt x="626" y="4678"/>
                      <a:pt x="1203" y="4277"/>
                    </a:cubicBezTo>
                    <a:cubicBezTo>
                      <a:pt x="1730" y="3911"/>
                      <a:pt x="2305" y="3573"/>
                      <a:pt x="2909" y="3363"/>
                    </a:cubicBezTo>
                    <a:cubicBezTo>
                      <a:pt x="7015" y="1932"/>
                      <a:pt x="11171" y="688"/>
                      <a:pt x="15548" y="388"/>
                    </a:cubicBezTo>
                    <a:cubicBezTo>
                      <a:pt x="16258" y="339"/>
                      <a:pt x="16968" y="281"/>
                      <a:pt x="17559" y="235"/>
                    </a:cubicBezTo>
                    <a:close/>
                    <a:moveTo>
                      <a:pt x="17337" y="0"/>
                    </a:moveTo>
                    <a:cubicBezTo>
                      <a:pt x="16644" y="0"/>
                      <a:pt x="15947" y="37"/>
                      <a:pt x="15245" y="112"/>
                    </a:cubicBezTo>
                    <a:cubicBezTo>
                      <a:pt x="11361" y="526"/>
                      <a:pt x="7594" y="1464"/>
                      <a:pt x="3896" y="2695"/>
                    </a:cubicBezTo>
                    <a:cubicBezTo>
                      <a:pt x="3038" y="2979"/>
                      <a:pt x="2185" y="3314"/>
                      <a:pt x="1392" y="3742"/>
                    </a:cubicBezTo>
                    <a:cubicBezTo>
                      <a:pt x="26" y="4481"/>
                      <a:pt x="1" y="5650"/>
                      <a:pt x="1280" y="6553"/>
                    </a:cubicBezTo>
                    <a:cubicBezTo>
                      <a:pt x="1962" y="7035"/>
                      <a:pt x="2755" y="7231"/>
                      <a:pt x="3570" y="7274"/>
                    </a:cubicBezTo>
                    <a:cubicBezTo>
                      <a:pt x="4045" y="7298"/>
                      <a:pt x="4519" y="7312"/>
                      <a:pt x="4992" y="7312"/>
                    </a:cubicBezTo>
                    <a:cubicBezTo>
                      <a:pt x="6559" y="7312"/>
                      <a:pt x="8111" y="7157"/>
                      <a:pt x="9638" y="6696"/>
                    </a:cubicBezTo>
                    <a:cubicBezTo>
                      <a:pt x="10545" y="6421"/>
                      <a:pt x="11444" y="6285"/>
                      <a:pt x="12334" y="6285"/>
                    </a:cubicBezTo>
                    <a:cubicBezTo>
                      <a:pt x="13666" y="6285"/>
                      <a:pt x="14977" y="6590"/>
                      <a:pt x="16266" y="7188"/>
                    </a:cubicBezTo>
                    <a:cubicBezTo>
                      <a:pt x="17559" y="7789"/>
                      <a:pt x="18896" y="8312"/>
                      <a:pt x="20139" y="9003"/>
                    </a:cubicBezTo>
                    <a:cubicBezTo>
                      <a:pt x="21145" y="9562"/>
                      <a:pt x="22152" y="9796"/>
                      <a:pt x="23157" y="9796"/>
                    </a:cubicBezTo>
                    <a:cubicBezTo>
                      <a:pt x="24219" y="9796"/>
                      <a:pt x="25278" y="9534"/>
                      <a:pt x="26331" y="9119"/>
                    </a:cubicBezTo>
                    <a:cubicBezTo>
                      <a:pt x="28465" y="8277"/>
                      <a:pt x="29520" y="5247"/>
                      <a:pt x="27637" y="3298"/>
                    </a:cubicBezTo>
                    <a:cubicBezTo>
                      <a:pt x="27212" y="2860"/>
                      <a:pt x="26787" y="2423"/>
                      <a:pt x="26364" y="1984"/>
                    </a:cubicBezTo>
                    <a:cubicBezTo>
                      <a:pt x="26035" y="1804"/>
                      <a:pt x="25707" y="1622"/>
                      <a:pt x="25378" y="1442"/>
                    </a:cubicBezTo>
                    <a:cubicBezTo>
                      <a:pt x="25004" y="1346"/>
                      <a:pt x="24623" y="1267"/>
                      <a:pt x="24255" y="1148"/>
                    </a:cubicBezTo>
                    <a:cubicBezTo>
                      <a:pt x="21989" y="417"/>
                      <a:pt x="19686" y="0"/>
                      <a:pt x="173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7"/>
              <p:cNvSpPr/>
              <p:nvPr/>
            </p:nvSpPr>
            <p:spPr>
              <a:xfrm>
                <a:off x="9829575" y="5257200"/>
                <a:ext cx="518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764" extrusionOk="0">
                    <a:moveTo>
                      <a:pt x="2073" y="0"/>
                    </a:moveTo>
                    <a:lnTo>
                      <a:pt x="2073" y="0"/>
                    </a:lnTo>
                    <a:cubicBezTo>
                      <a:pt x="1299" y="38"/>
                      <a:pt x="628" y="341"/>
                      <a:pt x="1" y="763"/>
                    </a:cubicBezTo>
                    <a:cubicBezTo>
                      <a:pt x="767" y="705"/>
                      <a:pt x="1474" y="495"/>
                      <a:pt x="20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7"/>
              <p:cNvSpPr/>
              <p:nvPr/>
            </p:nvSpPr>
            <p:spPr>
              <a:xfrm>
                <a:off x="9842650" y="5276425"/>
                <a:ext cx="255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83" extrusionOk="0">
                    <a:moveTo>
                      <a:pt x="967" y="0"/>
                    </a:moveTo>
                    <a:cubicBezTo>
                      <a:pt x="645" y="92"/>
                      <a:pt x="323" y="182"/>
                      <a:pt x="1" y="274"/>
                    </a:cubicBezTo>
                    <a:cubicBezTo>
                      <a:pt x="20" y="343"/>
                      <a:pt x="37" y="413"/>
                      <a:pt x="56" y="482"/>
                    </a:cubicBezTo>
                    <a:cubicBezTo>
                      <a:pt x="377" y="410"/>
                      <a:pt x="699" y="335"/>
                      <a:pt x="1019" y="263"/>
                    </a:cubicBezTo>
                    <a:cubicBezTo>
                      <a:pt x="1002" y="176"/>
                      <a:pt x="985" y="89"/>
                      <a:pt x="9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7"/>
              <p:cNvSpPr/>
              <p:nvPr/>
            </p:nvSpPr>
            <p:spPr>
              <a:xfrm>
                <a:off x="9639625" y="5012325"/>
                <a:ext cx="195775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7831" h="3185" extrusionOk="0">
                    <a:moveTo>
                      <a:pt x="3866" y="424"/>
                    </a:moveTo>
                    <a:cubicBezTo>
                      <a:pt x="4774" y="424"/>
                      <a:pt x="5676" y="502"/>
                      <a:pt x="6564" y="681"/>
                    </a:cubicBezTo>
                    <a:cubicBezTo>
                      <a:pt x="6747" y="951"/>
                      <a:pt x="6926" y="1180"/>
                      <a:pt x="7070" y="1430"/>
                    </a:cubicBezTo>
                    <a:cubicBezTo>
                      <a:pt x="7348" y="1916"/>
                      <a:pt x="7229" y="2305"/>
                      <a:pt x="6700" y="2521"/>
                    </a:cubicBezTo>
                    <a:cubicBezTo>
                      <a:pt x="6376" y="2654"/>
                      <a:pt x="6018" y="2733"/>
                      <a:pt x="5667" y="2768"/>
                    </a:cubicBezTo>
                    <a:cubicBezTo>
                      <a:pt x="5383" y="2796"/>
                      <a:pt x="5100" y="2810"/>
                      <a:pt x="4818" y="2810"/>
                    </a:cubicBezTo>
                    <a:cubicBezTo>
                      <a:pt x="3869" y="2810"/>
                      <a:pt x="2935" y="2651"/>
                      <a:pt x="2028" y="2348"/>
                    </a:cubicBezTo>
                    <a:cubicBezTo>
                      <a:pt x="1611" y="2209"/>
                      <a:pt x="1217" y="1942"/>
                      <a:pt x="873" y="1660"/>
                    </a:cubicBezTo>
                    <a:cubicBezTo>
                      <a:pt x="535" y="1384"/>
                      <a:pt x="568" y="1087"/>
                      <a:pt x="957" y="891"/>
                    </a:cubicBezTo>
                    <a:cubicBezTo>
                      <a:pt x="1325" y="705"/>
                      <a:pt x="1738" y="550"/>
                      <a:pt x="2146" y="510"/>
                    </a:cubicBezTo>
                    <a:cubicBezTo>
                      <a:pt x="2720" y="455"/>
                      <a:pt x="3294" y="424"/>
                      <a:pt x="3866" y="424"/>
                    </a:cubicBezTo>
                    <a:close/>
                    <a:moveTo>
                      <a:pt x="3849" y="0"/>
                    </a:moveTo>
                    <a:cubicBezTo>
                      <a:pt x="3846" y="19"/>
                      <a:pt x="3844" y="38"/>
                      <a:pt x="3842" y="57"/>
                    </a:cubicBezTo>
                    <a:cubicBezTo>
                      <a:pt x="3648" y="57"/>
                      <a:pt x="3454" y="56"/>
                      <a:pt x="3260" y="56"/>
                    </a:cubicBezTo>
                    <a:cubicBezTo>
                      <a:pt x="3065" y="56"/>
                      <a:pt x="2871" y="57"/>
                      <a:pt x="2677" y="60"/>
                    </a:cubicBezTo>
                    <a:cubicBezTo>
                      <a:pt x="2514" y="62"/>
                      <a:pt x="2348" y="67"/>
                      <a:pt x="2192" y="103"/>
                    </a:cubicBezTo>
                    <a:cubicBezTo>
                      <a:pt x="1784" y="198"/>
                      <a:pt x="1358" y="258"/>
                      <a:pt x="980" y="427"/>
                    </a:cubicBezTo>
                    <a:cubicBezTo>
                      <a:pt x="102" y="818"/>
                      <a:pt x="1" y="1461"/>
                      <a:pt x="742" y="2054"/>
                    </a:cubicBezTo>
                    <a:cubicBezTo>
                      <a:pt x="1111" y="2351"/>
                      <a:pt x="1558" y="2600"/>
                      <a:pt x="2010" y="2741"/>
                    </a:cubicBezTo>
                    <a:cubicBezTo>
                      <a:pt x="2921" y="3025"/>
                      <a:pt x="3859" y="3185"/>
                      <a:pt x="4810" y="3185"/>
                    </a:cubicBezTo>
                    <a:cubicBezTo>
                      <a:pt x="5027" y="3185"/>
                      <a:pt x="5245" y="3176"/>
                      <a:pt x="5463" y="3159"/>
                    </a:cubicBezTo>
                    <a:cubicBezTo>
                      <a:pt x="5910" y="3125"/>
                      <a:pt x="6367" y="3036"/>
                      <a:pt x="6788" y="2886"/>
                    </a:cubicBezTo>
                    <a:cubicBezTo>
                      <a:pt x="7600" y="2599"/>
                      <a:pt x="7831" y="1915"/>
                      <a:pt x="7427" y="1171"/>
                    </a:cubicBezTo>
                    <a:cubicBezTo>
                      <a:pt x="7131" y="629"/>
                      <a:pt x="6733" y="269"/>
                      <a:pt x="6068" y="231"/>
                    </a:cubicBezTo>
                    <a:cubicBezTo>
                      <a:pt x="5326" y="188"/>
                      <a:pt x="4588" y="79"/>
                      <a:pt x="3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7"/>
              <p:cNvSpPr/>
              <p:nvPr/>
            </p:nvSpPr>
            <p:spPr>
              <a:xfrm>
                <a:off x="9338875" y="5008950"/>
                <a:ext cx="190125" cy="928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3715" extrusionOk="0">
                    <a:moveTo>
                      <a:pt x="7388" y="0"/>
                    </a:moveTo>
                    <a:cubicBezTo>
                      <a:pt x="7366" y="0"/>
                      <a:pt x="7343" y="6"/>
                      <a:pt x="7319" y="18"/>
                    </a:cubicBezTo>
                    <a:cubicBezTo>
                      <a:pt x="4980" y="1260"/>
                      <a:pt x="2591" y="2396"/>
                      <a:pt x="151" y="3424"/>
                    </a:cubicBezTo>
                    <a:cubicBezTo>
                      <a:pt x="1" y="3487"/>
                      <a:pt x="43" y="3715"/>
                      <a:pt x="175" y="3715"/>
                    </a:cubicBezTo>
                    <a:cubicBezTo>
                      <a:pt x="191" y="3715"/>
                      <a:pt x="209" y="3711"/>
                      <a:pt x="228" y="3704"/>
                    </a:cubicBezTo>
                    <a:cubicBezTo>
                      <a:pt x="2691" y="2664"/>
                      <a:pt x="5103" y="1521"/>
                      <a:pt x="7464" y="268"/>
                    </a:cubicBezTo>
                    <a:cubicBezTo>
                      <a:pt x="7605" y="194"/>
                      <a:pt x="7519" y="0"/>
                      <a:pt x="73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7"/>
              <p:cNvSpPr/>
              <p:nvPr/>
            </p:nvSpPr>
            <p:spPr>
              <a:xfrm>
                <a:off x="9442675" y="5018000"/>
                <a:ext cx="168225" cy="66425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2657" extrusionOk="0">
                    <a:moveTo>
                      <a:pt x="6548" y="0"/>
                    </a:moveTo>
                    <a:cubicBezTo>
                      <a:pt x="6532" y="0"/>
                      <a:pt x="6515" y="3"/>
                      <a:pt x="6497" y="10"/>
                    </a:cubicBezTo>
                    <a:lnTo>
                      <a:pt x="156" y="2369"/>
                    </a:lnTo>
                    <a:cubicBezTo>
                      <a:pt x="1" y="2426"/>
                      <a:pt x="45" y="2657"/>
                      <a:pt x="182" y="2657"/>
                    </a:cubicBezTo>
                    <a:cubicBezTo>
                      <a:pt x="198" y="2657"/>
                      <a:pt x="215" y="2653"/>
                      <a:pt x="234" y="2647"/>
                    </a:cubicBezTo>
                    <a:lnTo>
                      <a:pt x="6574" y="288"/>
                    </a:lnTo>
                    <a:cubicBezTo>
                      <a:pt x="6728" y="230"/>
                      <a:pt x="6685" y="0"/>
                      <a:pt x="65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7"/>
              <p:cNvSpPr/>
              <p:nvPr/>
            </p:nvSpPr>
            <p:spPr>
              <a:xfrm>
                <a:off x="9437750" y="5033975"/>
                <a:ext cx="18217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7287" h="2348" extrusionOk="0">
                    <a:moveTo>
                      <a:pt x="197" y="1"/>
                    </a:moveTo>
                    <a:cubicBezTo>
                      <a:pt x="51" y="1"/>
                      <a:pt x="1" y="237"/>
                      <a:pt x="164" y="286"/>
                    </a:cubicBezTo>
                    <a:cubicBezTo>
                      <a:pt x="2459" y="971"/>
                      <a:pt x="4752" y="1657"/>
                      <a:pt x="7046" y="2341"/>
                    </a:cubicBezTo>
                    <a:cubicBezTo>
                      <a:pt x="7062" y="2345"/>
                      <a:pt x="7076" y="2348"/>
                      <a:pt x="7090" y="2348"/>
                    </a:cubicBezTo>
                    <a:cubicBezTo>
                      <a:pt x="7236" y="2348"/>
                      <a:pt x="7286" y="2112"/>
                      <a:pt x="7123" y="2063"/>
                    </a:cubicBezTo>
                    <a:cubicBezTo>
                      <a:pt x="4828" y="1377"/>
                      <a:pt x="2535" y="692"/>
                      <a:pt x="241" y="8"/>
                    </a:cubicBezTo>
                    <a:cubicBezTo>
                      <a:pt x="226" y="3"/>
                      <a:pt x="211" y="1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7"/>
              <p:cNvSpPr/>
              <p:nvPr/>
            </p:nvSpPr>
            <p:spPr>
              <a:xfrm>
                <a:off x="9484475" y="5006075"/>
                <a:ext cx="133200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5328" h="2046" extrusionOk="0">
                    <a:moveTo>
                      <a:pt x="230" y="0"/>
                    </a:moveTo>
                    <a:cubicBezTo>
                      <a:pt x="92" y="0"/>
                      <a:pt x="1" y="197"/>
                      <a:pt x="148" y="264"/>
                    </a:cubicBezTo>
                    <a:cubicBezTo>
                      <a:pt x="1746" y="989"/>
                      <a:pt x="3391" y="1582"/>
                      <a:pt x="5085" y="2040"/>
                    </a:cubicBezTo>
                    <a:cubicBezTo>
                      <a:pt x="5099" y="2044"/>
                      <a:pt x="5113" y="2045"/>
                      <a:pt x="5126" y="2045"/>
                    </a:cubicBezTo>
                    <a:cubicBezTo>
                      <a:pt x="5276" y="2045"/>
                      <a:pt x="5327" y="1805"/>
                      <a:pt x="5161" y="1760"/>
                    </a:cubicBezTo>
                    <a:cubicBezTo>
                      <a:pt x="3490" y="1310"/>
                      <a:pt x="1871" y="730"/>
                      <a:pt x="295" y="15"/>
                    </a:cubicBezTo>
                    <a:cubicBezTo>
                      <a:pt x="272" y="5"/>
                      <a:pt x="250" y="0"/>
                      <a:pt x="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7"/>
              <p:cNvSpPr/>
              <p:nvPr/>
            </p:nvSpPr>
            <p:spPr>
              <a:xfrm>
                <a:off x="9499675" y="5164250"/>
                <a:ext cx="7250" cy="738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953" extrusionOk="0">
                    <a:moveTo>
                      <a:pt x="145" y="1"/>
                    </a:moveTo>
                    <a:cubicBezTo>
                      <a:pt x="73" y="1"/>
                      <a:pt x="1" y="47"/>
                      <a:pt x="1" y="140"/>
                    </a:cubicBezTo>
                    <a:lnTo>
                      <a:pt x="1" y="2813"/>
                    </a:lnTo>
                    <a:cubicBezTo>
                      <a:pt x="1" y="2906"/>
                      <a:pt x="73" y="2953"/>
                      <a:pt x="145" y="2953"/>
                    </a:cubicBezTo>
                    <a:cubicBezTo>
                      <a:pt x="218" y="2953"/>
                      <a:pt x="290" y="2906"/>
                      <a:pt x="290" y="2813"/>
                    </a:cubicBezTo>
                    <a:lnTo>
                      <a:pt x="290" y="140"/>
                    </a:lnTo>
                    <a:cubicBezTo>
                      <a:pt x="290" y="47"/>
                      <a:pt x="218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7"/>
              <p:cNvSpPr/>
              <p:nvPr/>
            </p:nvSpPr>
            <p:spPr>
              <a:xfrm>
                <a:off x="9517050" y="5164325"/>
                <a:ext cx="10425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860" extrusionOk="0">
                    <a:moveTo>
                      <a:pt x="140" y="0"/>
                    </a:moveTo>
                    <a:cubicBezTo>
                      <a:pt x="68" y="0"/>
                      <a:pt x="1" y="46"/>
                      <a:pt x="10" y="139"/>
                    </a:cubicBezTo>
                    <a:cubicBezTo>
                      <a:pt x="96" y="998"/>
                      <a:pt x="127" y="1858"/>
                      <a:pt x="107" y="2720"/>
                    </a:cubicBezTo>
                    <a:cubicBezTo>
                      <a:pt x="104" y="2813"/>
                      <a:pt x="175" y="2860"/>
                      <a:pt x="248" y="2860"/>
                    </a:cubicBezTo>
                    <a:cubicBezTo>
                      <a:pt x="320" y="2860"/>
                      <a:pt x="393" y="2813"/>
                      <a:pt x="396" y="2720"/>
                    </a:cubicBezTo>
                    <a:cubicBezTo>
                      <a:pt x="416" y="1858"/>
                      <a:pt x="385" y="998"/>
                      <a:pt x="299" y="139"/>
                    </a:cubicBezTo>
                    <a:cubicBezTo>
                      <a:pt x="290" y="47"/>
                      <a:pt x="212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7"/>
              <p:cNvSpPr/>
              <p:nvPr/>
            </p:nvSpPr>
            <p:spPr>
              <a:xfrm>
                <a:off x="9530575" y="5157625"/>
                <a:ext cx="12725" cy="10715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286" extrusionOk="0">
                    <a:moveTo>
                      <a:pt x="367" y="1"/>
                    </a:moveTo>
                    <a:cubicBezTo>
                      <a:pt x="295" y="1"/>
                      <a:pt x="220" y="48"/>
                      <a:pt x="215" y="140"/>
                    </a:cubicBezTo>
                    <a:lnTo>
                      <a:pt x="5" y="4146"/>
                    </a:lnTo>
                    <a:cubicBezTo>
                      <a:pt x="0" y="4239"/>
                      <a:pt x="70" y="4286"/>
                      <a:pt x="142" y="4286"/>
                    </a:cubicBezTo>
                    <a:cubicBezTo>
                      <a:pt x="215" y="4286"/>
                      <a:pt x="289" y="4239"/>
                      <a:pt x="294" y="4146"/>
                    </a:cubicBezTo>
                    <a:lnTo>
                      <a:pt x="504" y="140"/>
                    </a:lnTo>
                    <a:cubicBezTo>
                      <a:pt x="509" y="47"/>
                      <a:pt x="439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7"/>
              <p:cNvSpPr/>
              <p:nvPr/>
            </p:nvSpPr>
            <p:spPr>
              <a:xfrm>
                <a:off x="9561450" y="5175425"/>
                <a:ext cx="104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287" extrusionOk="0">
                    <a:moveTo>
                      <a:pt x="274" y="1"/>
                    </a:moveTo>
                    <a:cubicBezTo>
                      <a:pt x="202" y="1"/>
                      <a:pt x="127" y="47"/>
                      <a:pt x="120" y="141"/>
                    </a:cubicBezTo>
                    <a:cubicBezTo>
                      <a:pt x="34" y="1475"/>
                      <a:pt x="0" y="2810"/>
                      <a:pt x="22" y="4146"/>
                    </a:cubicBezTo>
                    <a:cubicBezTo>
                      <a:pt x="24" y="4240"/>
                      <a:pt x="98" y="4287"/>
                      <a:pt x="171" y="4287"/>
                    </a:cubicBezTo>
                    <a:cubicBezTo>
                      <a:pt x="243" y="4287"/>
                      <a:pt x="315" y="4240"/>
                      <a:pt x="313" y="4146"/>
                    </a:cubicBezTo>
                    <a:cubicBezTo>
                      <a:pt x="289" y="2810"/>
                      <a:pt x="323" y="1475"/>
                      <a:pt x="409" y="141"/>
                    </a:cubicBezTo>
                    <a:cubicBezTo>
                      <a:pt x="416" y="47"/>
                      <a:pt x="347" y="1"/>
                      <a:pt x="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7"/>
              <p:cNvSpPr/>
              <p:nvPr/>
            </p:nvSpPr>
            <p:spPr>
              <a:xfrm>
                <a:off x="9599875" y="5202125"/>
                <a:ext cx="7250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06" extrusionOk="0">
                    <a:moveTo>
                      <a:pt x="145" y="1"/>
                    </a:moveTo>
                    <a:cubicBezTo>
                      <a:pt x="73" y="1"/>
                      <a:pt x="0" y="47"/>
                      <a:pt x="0" y="140"/>
                    </a:cubicBezTo>
                    <a:lnTo>
                      <a:pt x="0" y="2366"/>
                    </a:lnTo>
                    <a:cubicBezTo>
                      <a:pt x="0" y="2459"/>
                      <a:pt x="73" y="2506"/>
                      <a:pt x="145" y="2506"/>
                    </a:cubicBezTo>
                    <a:cubicBezTo>
                      <a:pt x="217" y="2506"/>
                      <a:pt x="289" y="2459"/>
                      <a:pt x="289" y="2366"/>
                    </a:cubicBezTo>
                    <a:lnTo>
                      <a:pt x="289" y="140"/>
                    </a:lnTo>
                    <a:cubicBezTo>
                      <a:pt x="289" y="47"/>
                      <a:pt x="217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7"/>
              <p:cNvSpPr/>
              <p:nvPr/>
            </p:nvSpPr>
            <p:spPr>
              <a:xfrm>
                <a:off x="9632875" y="5188775"/>
                <a:ext cx="9025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5624" extrusionOk="0">
                    <a:moveTo>
                      <a:pt x="187" y="1"/>
                    </a:moveTo>
                    <a:cubicBezTo>
                      <a:pt x="115" y="1"/>
                      <a:pt x="41" y="47"/>
                      <a:pt x="39" y="140"/>
                    </a:cubicBezTo>
                    <a:cubicBezTo>
                      <a:pt x="1" y="1922"/>
                      <a:pt x="10" y="3704"/>
                      <a:pt x="67" y="5484"/>
                    </a:cubicBezTo>
                    <a:cubicBezTo>
                      <a:pt x="70" y="5577"/>
                      <a:pt x="144" y="5624"/>
                      <a:pt x="217" y="5624"/>
                    </a:cubicBezTo>
                    <a:cubicBezTo>
                      <a:pt x="289" y="5624"/>
                      <a:pt x="360" y="5577"/>
                      <a:pt x="358" y="5484"/>
                    </a:cubicBezTo>
                    <a:cubicBezTo>
                      <a:pt x="299" y="3704"/>
                      <a:pt x="290" y="1922"/>
                      <a:pt x="329" y="140"/>
                    </a:cubicBezTo>
                    <a:cubicBezTo>
                      <a:pt x="331" y="47"/>
                      <a:pt x="259" y="1"/>
                      <a:pt x="1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7"/>
              <p:cNvSpPr/>
              <p:nvPr/>
            </p:nvSpPr>
            <p:spPr>
              <a:xfrm>
                <a:off x="9665025" y="5215500"/>
                <a:ext cx="13400" cy="1138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4554" extrusionOk="0">
                    <a:moveTo>
                      <a:pt x="223" y="1"/>
                    </a:moveTo>
                    <a:cubicBezTo>
                      <a:pt x="151" y="1"/>
                      <a:pt x="76" y="47"/>
                      <a:pt x="72" y="139"/>
                    </a:cubicBezTo>
                    <a:cubicBezTo>
                      <a:pt x="1" y="1572"/>
                      <a:pt x="54" y="2993"/>
                      <a:pt x="234" y="4415"/>
                    </a:cubicBezTo>
                    <a:cubicBezTo>
                      <a:pt x="245" y="4507"/>
                      <a:pt x="324" y="4553"/>
                      <a:pt x="397" y="4553"/>
                    </a:cubicBezTo>
                    <a:cubicBezTo>
                      <a:pt x="469" y="4553"/>
                      <a:pt x="535" y="4507"/>
                      <a:pt x="523" y="4415"/>
                    </a:cubicBezTo>
                    <a:cubicBezTo>
                      <a:pt x="343" y="2993"/>
                      <a:pt x="290" y="1572"/>
                      <a:pt x="361" y="139"/>
                    </a:cubicBezTo>
                    <a:cubicBezTo>
                      <a:pt x="365" y="47"/>
                      <a:pt x="296" y="1"/>
                      <a:pt x="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7"/>
              <p:cNvSpPr/>
              <p:nvPr/>
            </p:nvSpPr>
            <p:spPr>
              <a:xfrm>
                <a:off x="9681725" y="5255575"/>
                <a:ext cx="1000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792" extrusionOk="0">
                    <a:moveTo>
                      <a:pt x="258" y="0"/>
                    </a:moveTo>
                    <a:cubicBezTo>
                      <a:pt x="186" y="0"/>
                      <a:pt x="111" y="47"/>
                      <a:pt x="105" y="139"/>
                    </a:cubicBezTo>
                    <a:cubicBezTo>
                      <a:pt x="72" y="643"/>
                      <a:pt x="39" y="1149"/>
                      <a:pt x="7" y="1653"/>
                    </a:cubicBezTo>
                    <a:cubicBezTo>
                      <a:pt x="1" y="1746"/>
                      <a:pt x="70" y="1792"/>
                      <a:pt x="142" y="1792"/>
                    </a:cubicBezTo>
                    <a:cubicBezTo>
                      <a:pt x="214" y="1792"/>
                      <a:pt x="290" y="1745"/>
                      <a:pt x="296" y="1653"/>
                    </a:cubicBezTo>
                    <a:cubicBezTo>
                      <a:pt x="329" y="1149"/>
                      <a:pt x="361" y="643"/>
                      <a:pt x="394" y="139"/>
                    </a:cubicBezTo>
                    <a:cubicBezTo>
                      <a:pt x="400" y="46"/>
                      <a:pt x="330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7"/>
              <p:cNvSpPr/>
              <p:nvPr/>
            </p:nvSpPr>
            <p:spPr>
              <a:xfrm>
                <a:off x="9699350" y="5251100"/>
                <a:ext cx="10550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422" h="1795" extrusionOk="0">
                    <a:moveTo>
                      <a:pt x="261" y="1"/>
                    </a:moveTo>
                    <a:cubicBezTo>
                      <a:pt x="189" y="1"/>
                      <a:pt x="118" y="47"/>
                      <a:pt x="120" y="140"/>
                    </a:cubicBezTo>
                    <a:cubicBezTo>
                      <a:pt x="131" y="634"/>
                      <a:pt x="100" y="1124"/>
                      <a:pt x="19" y="1614"/>
                    </a:cubicBezTo>
                    <a:cubicBezTo>
                      <a:pt x="0" y="1723"/>
                      <a:pt x="94" y="1795"/>
                      <a:pt x="178" y="1795"/>
                    </a:cubicBezTo>
                    <a:cubicBezTo>
                      <a:pt x="234" y="1795"/>
                      <a:pt x="285" y="1763"/>
                      <a:pt x="297" y="1690"/>
                    </a:cubicBezTo>
                    <a:cubicBezTo>
                      <a:pt x="383" y="1176"/>
                      <a:pt x="422" y="661"/>
                      <a:pt x="409" y="140"/>
                    </a:cubicBezTo>
                    <a:cubicBezTo>
                      <a:pt x="407" y="47"/>
                      <a:pt x="333" y="1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7"/>
              <p:cNvSpPr/>
              <p:nvPr/>
            </p:nvSpPr>
            <p:spPr>
              <a:xfrm>
                <a:off x="9370525" y="5170950"/>
                <a:ext cx="7275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705" extrusionOk="0">
                    <a:moveTo>
                      <a:pt x="145" y="0"/>
                    </a:moveTo>
                    <a:cubicBezTo>
                      <a:pt x="72" y="0"/>
                      <a:pt x="0" y="46"/>
                      <a:pt x="0" y="139"/>
                    </a:cubicBezTo>
                    <a:lnTo>
                      <a:pt x="0" y="1566"/>
                    </a:lnTo>
                    <a:cubicBezTo>
                      <a:pt x="0" y="1658"/>
                      <a:pt x="73" y="1705"/>
                      <a:pt x="146" y="1705"/>
                    </a:cubicBezTo>
                    <a:cubicBezTo>
                      <a:pt x="218" y="1705"/>
                      <a:pt x="291" y="1659"/>
                      <a:pt x="291" y="1566"/>
                    </a:cubicBezTo>
                    <a:lnTo>
                      <a:pt x="291" y="139"/>
                    </a:lnTo>
                    <a:cubicBezTo>
                      <a:pt x="291" y="47"/>
                      <a:pt x="21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7"/>
              <p:cNvSpPr/>
              <p:nvPr/>
            </p:nvSpPr>
            <p:spPr>
              <a:xfrm>
                <a:off x="9898825" y="5213250"/>
                <a:ext cx="8225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3219" extrusionOk="0">
                    <a:moveTo>
                      <a:pt x="184" y="1"/>
                    </a:moveTo>
                    <a:cubicBezTo>
                      <a:pt x="112" y="1"/>
                      <a:pt x="38" y="48"/>
                      <a:pt x="38" y="141"/>
                    </a:cubicBezTo>
                    <a:cubicBezTo>
                      <a:pt x="27" y="1120"/>
                      <a:pt x="14" y="2099"/>
                      <a:pt x="1" y="3079"/>
                    </a:cubicBezTo>
                    <a:cubicBezTo>
                      <a:pt x="1" y="3172"/>
                      <a:pt x="72" y="3219"/>
                      <a:pt x="145" y="3219"/>
                    </a:cubicBezTo>
                    <a:cubicBezTo>
                      <a:pt x="217" y="3219"/>
                      <a:pt x="290" y="3172"/>
                      <a:pt x="292" y="3079"/>
                    </a:cubicBezTo>
                    <a:cubicBezTo>
                      <a:pt x="303" y="2099"/>
                      <a:pt x="316" y="1120"/>
                      <a:pt x="327" y="141"/>
                    </a:cubicBezTo>
                    <a:cubicBezTo>
                      <a:pt x="328" y="48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7"/>
              <p:cNvSpPr/>
              <p:nvPr/>
            </p:nvSpPr>
            <p:spPr>
              <a:xfrm>
                <a:off x="9667500" y="5029100"/>
                <a:ext cx="147650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5906" h="1839" extrusionOk="0">
                    <a:moveTo>
                      <a:pt x="1389" y="313"/>
                    </a:moveTo>
                    <a:cubicBezTo>
                      <a:pt x="1845" y="313"/>
                      <a:pt x="2301" y="328"/>
                      <a:pt x="2758" y="364"/>
                    </a:cubicBezTo>
                    <a:cubicBezTo>
                      <a:pt x="3113" y="392"/>
                      <a:pt x="3465" y="435"/>
                      <a:pt x="3817" y="487"/>
                    </a:cubicBezTo>
                    <a:cubicBezTo>
                      <a:pt x="4293" y="557"/>
                      <a:pt x="4847" y="452"/>
                      <a:pt x="4822" y="1007"/>
                    </a:cubicBezTo>
                    <a:cubicBezTo>
                      <a:pt x="4798" y="1534"/>
                      <a:pt x="4343" y="1451"/>
                      <a:pt x="3881" y="1482"/>
                    </a:cubicBezTo>
                    <a:cubicBezTo>
                      <a:pt x="3716" y="1493"/>
                      <a:pt x="3550" y="1498"/>
                      <a:pt x="3383" y="1498"/>
                    </a:cubicBezTo>
                    <a:cubicBezTo>
                      <a:pt x="3205" y="1498"/>
                      <a:pt x="3026" y="1492"/>
                      <a:pt x="2849" y="1481"/>
                    </a:cubicBezTo>
                    <a:cubicBezTo>
                      <a:pt x="2407" y="1451"/>
                      <a:pt x="1961" y="1381"/>
                      <a:pt x="1533" y="1263"/>
                    </a:cubicBezTo>
                    <a:cubicBezTo>
                      <a:pt x="1292" y="1195"/>
                      <a:pt x="0" y="833"/>
                      <a:pt x="727" y="323"/>
                    </a:cubicBezTo>
                    <a:lnTo>
                      <a:pt x="727" y="323"/>
                    </a:lnTo>
                    <a:cubicBezTo>
                      <a:pt x="948" y="316"/>
                      <a:pt x="1169" y="313"/>
                      <a:pt x="1389" y="313"/>
                    </a:cubicBezTo>
                    <a:close/>
                    <a:moveTo>
                      <a:pt x="731" y="1"/>
                    </a:moveTo>
                    <a:cubicBezTo>
                      <a:pt x="708" y="1"/>
                      <a:pt x="683" y="8"/>
                      <a:pt x="658" y="23"/>
                    </a:cubicBezTo>
                    <a:cubicBezTo>
                      <a:pt x="651" y="27"/>
                      <a:pt x="643" y="32"/>
                      <a:pt x="636" y="37"/>
                    </a:cubicBezTo>
                    <a:lnTo>
                      <a:pt x="636" y="37"/>
                    </a:lnTo>
                    <a:cubicBezTo>
                      <a:pt x="618" y="37"/>
                      <a:pt x="601" y="38"/>
                      <a:pt x="584" y="38"/>
                    </a:cubicBezTo>
                    <a:cubicBezTo>
                      <a:pt x="491" y="42"/>
                      <a:pt x="444" y="115"/>
                      <a:pt x="444" y="187"/>
                    </a:cubicBezTo>
                    <a:lnTo>
                      <a:pt x="444" y="187"/>
                    </a:lnTo>
                    <a:cubicBezTo>
                      <a:pt x="57" y="573"/>
                      <a:pt x="267" y="1069"/>
                      <a:pt x="807" y="1324"/>
                    </a:cubicBezTo>
                    <a:cubicBezTo>
                      <a:pt x="1491" y="1649"/>
                      <a:pt x="2441" y="1839"/>
                      <a:pt x="3348" y="1839"/>
                    </a:cubicBezTo>
                    <a:cubicBezTo>
                      <a:pt x="3963" y="1839"/>
                      <a:pt x="4557" y="1752"/>
                      <a:pt x="5035" y="1561"/>
                    </a:cubicBezTo>
                    <a:cubicBezTo>
                      <a:pt x="5624" y="1326"/>
                      <a:pt x="5906" y="874"/>
                      <a:pt x="5282" y="517"/>
                    </a:cubicBezTo>
                    <a:cubicBezTo>
                      <a:pt x="4790" y="236"/>
                      <a:pt x="4040" y="219"/>
                      <a:pt x="3478" y="149"/>
                    </a:cubicBezTo>
                    <a:cubicBezTo>
                      <a:pt x="2771" y="62"/>
                      <a:pt x="2063" y="24"/>
                      <a:pt x="1353" y="24"/>
                    </a:cubicBezTo>
                    <a:cubicBezTo>
                      <a:pt x="1173" y="24"/>
                      <a:pt x="993" y="27"/>
                      <a:pt x="813" y="31"/>
                    </a:cubicBezTo>
                    <a:lnTo>
                      <a:pt x="813" y="31"/>
                    </a:lnTo>
                    <a:cubicBezTo>
                      <a:pt x="790" y="13"/>
                      <a:pt x="762" y="1"/>
                      <a:pt x="7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7"/>
              <p:cNvSpPr/>
              <p:nvPr/>
            </p:nvSpPr>
            <p:spPr>
              <a:xfrm>
                <a:off x="9727150" y="5106050"/>
                <a:ext cx="12285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1175" extrusionOk="0">
                    <a:moveTo>
                      <a:pt x="4708" y="1"/>
                    </a:moveTo>
                    <a:cubicBezTo>
                      <a:pt x="4696" y="1"/>
                      <a:pt x="4683" y="2"/>
                      <a:pt x="4670" y="6"/>
                    </a:cubicBezTo>
                    <a:cubicBezTo>
                      <a:pt x="3186" y="379"/>
                      <a:pt x="1690" y="674"/>
                      <a:pt x="176" y="894"/>
                    </a:cubicBezTo>
                    <a:cubicBezTo>
                      <a:pt x="0" y="919"/>
                      <a:pt x="65" y="1175"/>
                      <a:pt x="230" y="1175"/>
                    </a:cubicBezTo>
                    <a:cubicBezTo>
                      <a:pt x="237" y="1175"/>
                      <a:pt x="245" y="1174"/>
                      <a:pt x="253" y="1173"/>
                    </a:cubicBezTo>
                    <a:cubicBezTo>
                      <a:pt x="1766" y="954"/>
                      <a:pt x="3262" y="658"/>
                      <a:pt x="4745" y="286"/>
                    </a:cubicBezTo>
                    <a:cubicBezTo>
                      <a:pt x="4913" y="243"/>
                      <a:pt x="4860" y="1"/>
                      <a:pt x="4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7"/>
              <p:cNvSpPr/>
              <p:nvPr/>
            </p:nvSpPr>
            <p:spPr>
              <a:xfrm>
                <a:off x="9766050" y="5124200"/>
                <a:ext cx="121525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4861" h="909" extrusionOk="0">
                    <a:moveTo>
                      <a:pt x="4631" y="0"/>
                    </a:moveTo>
                    <a:cubicBezTo>
                      <a:pt x="4623" y="0"/>
                      <a:pt x="4616" y="1"/>
                      <a:pt x="4608" y="2"/>
                    </a:cubicBezTo>
                    <a:cubicBezTo>
                      <a:pt x="3131" y="210"/>
                      <a:pt x="1654" y="419"/>
                      <a:pt x="176" y="627"/>
                    </a:cubicBezTo>
                    <a:cubicBezTo>
                      <a:pt x="0" y="651"/>
                      <a:pt x="65" y="908"/>
                      <a:pt x="230" y="908"/>
                    </a:cubicBezTo>
                    <a:cubicBezTo>
                      <a:pt x="237" y="908"/>
                      <a:pt x="245" y="908"/>
                      <a:pt x="253" y="907"/>
                    </a:cubicBezTo>
                    <a:cubicBezTo>
                      <a:pt x="1730" y="698"/>
                      <a:pt x="3208" y="490"/>
                      <a:pt x="4685" y="281"/>
                    </a:cubicBezTo>
                    <a:cubicBezTo>
                      <a:pt x="4861" y="257"/>
                      <a:pt x="4796" y="0"/>
                      <a:pt x="4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7"/>
              <p:cNvSpPr/>
              <p:nvPr/>
            </p:nvSpPr>
            <p:spPr>
              <a:xfrm>
                <a:off x="9760275" y="5106275"/>
                <a:ext cx="99550" cy="428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1714" extrusionOk="0">
                    <a:moveTo>
                      <a:pt x="176" y="0"/>
                    </a:moveTo>
                    <a:cubicBezTo>
                      <a:pt x="43" y="0"/>
                      <a:pt x="0" y="229"/>
                      <a:pt x="152" y="289"/>
                    </a:cubicBezTo>
                    <a:cubicBezTo>
                      <a:pt x="1353" y="761"/>
                      <a:pt x="2552" y="1232"/>
                      <a:pt x="3752" y="1703"/>
                    </a:cubicBezTo>
                    <a:cubicBezTo>
                      <a:pt x="3771" y="1710"/>
                      <a:pt x="3789" y="1714"/>
                      <a:pt x="3805" y="1714"/>
                    </a:cubicBezTo>
                    <a:cubicBezTo>
                      <a:pt x="3938" y="1714"/>
                      <a:pt x="3981" y="1485"/>
                      <a:pt x="3828" y="1425"/>
                    </a:cubicBezTo>
                    <a:cubicBezTo>
                      <a:pt x="2629" y="953"/>
                      <a:pt x="1429" y="482"/>
                      <a:pt x="230" y="11"/>
                    </a:cubicBezTo>
                    <a:cubicBezTo>
                      <a:pt x="211" y="4"/>
                      <a:pt x="193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5" name="Google Shape;695;p27"/>
            <p:cNvSpPr/>
            <p:nvPr/>
          </p:nvSpPr>
          <p:spPr>
            <a:xfrm rot="5400000">
              <a:off x="564926" y="470991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1" y="0"/>
                    <a:pt x="1" y="965"/>
                    <a:pt x="622" y="965"/>
                  </a:cubicBezTo>
                  <a:cubicBezTo>
                    <a:pt x="1242" y="965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7"/>
            <p:cNvSpPr/>
            <p:nvPr/>
          </p:nvSpPr>
          <p:spPr>
            <a:xfrm rot="5400000">
              <a:off x="674226" y="492849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3" y="0"/>
                  </a:moveTo>
                  <a:cubicBezTo>
                    <a:pt x="1" y="0"/>
                    <a:pt x="1" y="965"/>
                    <a:pt x="623" y="965"/>
                  </a:cubicBezTo>
                  <a:cubicBezTo>
                    <a:pt x="1244" y="965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7"/>
            <p:cNvSpPr/>
            <p:nvPr/>
          </p:nvSpPr>
          <p:spPr>
            <a:xfrm rot="5400000">
              <a:off x="716026" y="454276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7"/>
            <p:cNvSpPr/>
            <p:nvPr/>
          </p:nvSpPr>
          <p:spPr>
            <a:xfrm rot="5400000">
              <a:off x="1294651" y="488996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7"/>
            <p:cNvSpPr/>
            <p:nvPr/>
          </p:nvSpPr>
          <p:spPr>
            <a:xfrm rot="-6212659">
              <a:off x="-107894" y="3332230"/>
              <a:ext cx="842284" cy="505881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7"/>
            <p:cNvSpPr/>
            <p:nvPr/>
          </p:nvSpPr>
          <p:spPr>
            <a:xfrm>
              <a:off x="2385500" y="4886500"/>
              <a:ext cx="542725" cy="591400"/>
            </a:xfrm>
            <a:custGeom>
              <a:avLst/>
              <a:gdLst/>
              <a:ahLst/>
              <a:cxnLst/>
              <a:rect l="l" t="t" r="r" b="b"/>
              <a:pathLst>
                <a:path w="21709" h="23656" extrusionOk="0">
                  <a:moveTo>
                    <a:pt x="21140" y="792"/>
                  </a:moveTo>
                  <a:cubicBezTo>
                    <a:pt x="20933" y="1733"/>
                    <a:pt x="20535" y="2565"/>
                    <a:pt x="19807" y="3185"/>
                  </a:cubicBezTo>
                  <a:cubicBezTo>
                    <a:pt x="19495" y="3450"/>
                    <a:pt x="19121" y="3719"/>
                    <a:pt x="18737" y="3796"/>
                  </a:cubicBezTo>
                  <a:cubicBezTo>
                    <a:pt x="18706" y="3802"/>
                    <a:pt x="18674" y="3805"/>
                    <a:pt x="18642" y="3805"/>
                  </a:cubicBezTo>
                  <a:cubicBezTo>
                    <a:pt x="18367" y="3805"/>
                    <a:pt x="18041" y="3600"/>
                    <a:pt x="17627" y="3466"/>
                  </a:cubicBezTo>
                  <a:cubicBezTo>
                    <a:pt x="18702" y="2370"/>
                    <a:pt x="19961" y="1657"/>
                    <a:pt x="21140" y="792"/>
                  </a:cubicBezTo>
                  <a:close/>
                  <a:moveTo>
                    <a:pt x="14853" y="2855"/>
                  </a:moveTo>
                  <a:lnTo>
                    <a:pt x="14853" y="2855"/>
                  </a:lnTo>
                  <a:cubicBezTo>
                    <a:pt x="15521" y="3981"/>
                    <a:pt x="15513" y="4447"/>
                    <a:pt x="14809" y="5363"/>
                  </a:cubicBezTo>
                  <a:cubicBezTo>
                    <a:pt x="14480" y="4632"/>
                    <a:pt x="14496" y="3728"/>
                    <a:pt x="14853" y="2855"/>
                  </a:cubicBezTo>
                  <a:close/>
                  <a:moveTo>
                    <a:pt x="16170" y="5862"/>
                  </a:moveTo>
                  <a:cubicBezTo>
                    <a:pt x="17029" y="5862"/>
                    <a:pt x="17706" y="6519"/>
                    <a:pt x="18606" y="6732"/>
                  </a:cubicBezTo>
                  <a:cubicBezTo>
                    <a:pt x="18092" y="6966"/>
                    <a:pt x="17644" y="7083"/>
                    <a:pt x="17245" y="7083"/>
                  </a:cubicBezTo>
                  <a:cubicBezTo>
                    <a:pt x="16543" y="7083"/>
                    <a:pt x="15996" y="6719"/>
                    <a:pt x="15512" y="5992"/>
                  </a:cubicBezTo>
                  <a:cubicBezTo>
                    <a:pt x="15745" y="5900"/>
                    <a:pt x="15963" y="5862"/>
                    <a:pt x="16170" y="5862"/>
                  </a:cubicBezTo>
                  <a:close/>
                  <a:moveTo>
                    <a:pt x="10555" y="5105"/>
                  </a:moveTo>
                  <a:lnTo>
                    <a:pt x="10555" y="5105"/>
                  </a:lnTo>
                  <a:cubicBezTo>
                    <a:pt x="11541" y="5857"/>
                    <a:pt x="11844" y="6924"/>
                    <a:pt x="11372" y="8094"/>
                  </a:cubicBezTo>
                  <a:cubicBezTo>
                    <a:pt x="10339" y="7233"/>
                    <a:pt x="10585" y="6161"/>
                    <a:pt x="10555" y="5105"/>
                  </a:cubicBezTo>
                  <a:close/>
                  <a:moveTo>
                    <a:pt x="12513" y="8471"/>
                  </a:moveTo>
                  <a:cubicBezTo>
                    <a:pt x="13391" y="8471"/>
                    <a:pt x="14674" y="9141"/>
                    <a:pt x="15309" y="9967"/>
                  </a:cubicBezTo>
                  <a:cubicBezTo>
                    <a:pt x="15021" y="10005"/>
                    <a:pt x="14760" y="10024"/>
                    <a:pt x="14522" y="10024"/>
                  </a:cubicBezTo>
                  <a:cubicBezTo>
                    <a:pt x="13400" y="10024"/>
                    <a:pt x="12806" y="9585"/>
                    <a:pt x="12291" y="8487"/>
                  </a:cubicBezTo>
                  <a:cubicBezTo>
                    <a:pt x="12361" y="8477"/>
                    <a:pt x="12435" y="8471"/>
                    <a:pt x="12513" y="8471"/>
                  </a:cubicBezTo>
                  <a:close/>
                  <a:moveTo>
                    <a:pt x="7925" y="7838"/>
                  </a:moveTo>
                  <a:lnTo>
                    <a:pt x="7925" y="7838"/>
                  </a:lnTo>
                  <a:cubicBezTo>
                    <a:pt x="8912" y="8791"/>
                    <a:pt x="9059" y="9512"/>
                    <a:pt x="8467" y="10749"/>
                  </a:cubicBezTo>
                  <a:cubicBezTo>
                    <a:pt x="7810" y="9776"/>
                    <a:pt x="7908" y="8840"/>
                    <a:pt x="7925" y="7838"/>
                  </a:cubicBezTo>
                  <a:close/>
                  <a:moveTo>
                    <a:pt x="9575" y="11087"/>
                  </a:moveTo>
                  <a:cubicBezTo>
                    <a:pt x="10586" y="11087"/>
                    <a:pt x="11306" y="11752"/>
                    <a:pt x="12304" y="12198"/>
                  </a:cubicBezTo>
                  <a:cubicBezTo>
                    <a:pt x="11829" y="12283"/>
                    <a:pt x="11437" y="12329"/>
                    <a:pt x="11107" y="12329"/>
                  </a:cubicBezTo>
                  <a:cubicBezTo>
                    <a:pt x="10184" y="12329"/>
                    <a:pt x="9735" y="11971"/>
                    <a:pt x="9290" y="11105"/>
                  </a:cubicBezTo>
                  <a:cubicBezTo>
                    <a:pt x="9387" y="11093"/>
                    <a:pt x="9482" y="11087"/>
                    <a:pt x="9575" y="11087"/>
                  </a:cubicBezTo>
                  <a:close/>
                  <a:moveTo>
                    <a:pt x="5671" y="10492"/>
                  </a:moveTo>
                  <a:lnTo>
                    <a:pt x="5671" y="10492"/>
                  </a:lnTo>
                  <a:cubicBezTo>
                    <a:pt x="6435" y="11391"/>
                    <a:pt x="6551" y="12007"/>
                    <a:pt x="6138" y="12988"/>
                  </a:cubicBezTo>
                  <a:cubicBezTo>
                    <a:pt x="5653" y="12335"/>
                    <a:pt x="5540" y="11733"/>
                    <a:pt x="5671" y="10492"/>
                  </a:cubicBezTo>
                  <a:close/>
                  <a:moveTo>
                    <a:pt x="7630" y="13419"/>
                  </a:moveTo>
                  <a:cubicBezTo>
                    <a:pt x="8253" y="13419"/>
                    <a:pt x="8781" y="13748"/>
                    <a:pt x="9362" y="13984"/>
                  </a:cubicBezTo>
                  <a:cubicBezTo>
                    <a:pt x="8964" y="14178"/>
                    <a:pt x="8645" y="14279"/>
                    <a:pt x="8367" y="14279"/>
                  </a:cubicBezTo>
                  <a:cubicBezTo>
                    <a:pt x="7925" y="14279"/>
                    <a:pt x="7587" y="14023"/>
                    <a:pt x="7197" y="13472"/>
                  </a:cubicBezTo>
                  <a:cubicBezTo>
                    <a:pt x="7347" y="13435"/>
                    <a:pt x="7491" y="13419"/>
                    <a:pt x="7630" y="13419"/>
                  </a:cubicBezTo>
                  <a:close/>
                  <a:moveTo>
                    <a:pt x="21509" y="0"/>
                  </a:moveTo>
                  <a:lnTo>
                    <a:pt x="21509" y="0"/>
                  </a:lnTo>
                  <a:cubicBezTo>
                    <a:pt x="20086" y="986"/>
                    <a:pt x="18690" y="1883"/>
                    <a:pt x="17485" y="3047"/>
                  </a:cubicBezTo>
                  <a:cubicBezTo>
                    <a:pt x="17387" y="3142"/>
                    <a:pt x="17263" y="3270"/>
                    <a:pt x="17256" y="3388"/>
                  </a:cubicBezTo>
                  <a:cubicBezTo>
                    <a:pt x="17189" y="4366"/>
                    <a:pt x="16363" y="4543"/>
                    <a:pt x="15696" y="4985"/>
                  </a:cubicBezTo>
                  <a:cubicBezTo>
                    <a:pt x="15772" y="3526"/>
                    <a:pt x="15237" y="2058"/>
                    <a:pt x="14327" y="1305"/>
                  </a:cubicBezTo>
                  <a:lnTo>
                    <a:pt x="14327" y="1305"/>
                  </a:lnTo>
                  <a:cubicBezTo>
                    <a:pt x="14433" y="2927"/>
                    <a:pt x="13825" y="4466"/>
                    <a:pt x="14449" y="6011"/>
                  </a:cubicBezTo>
                  <a:cubicBezTo>
                    <a:pt x="13667" y="6622"/>
                    <a:pt x="12959" y="7244"/>
                    <a:pt x="12067" y="7862"/>
                  </a:cubicBezTo>
                  <a:cubicBezTo>
                    <a:pt x="12138" y="6192"/>
                    <a:pt x="11376" y="5104"/>
                    <a:pt x="10402" y="4094"/>
                  </a:cubicBezTo>
                  <a:lnTo>
                    <a:pt x="10402" y="4094"/>
                  </a:lnTo>
                  <a:cubicBezTo>
                    <a:pt x="10136" y="5704"/>
                    <a:pt x="9850" y="7301"/>
                    <a:pt x="11255" y="8610"/>
                  </a:cubicBezTo>
                  <a:cubicBezTo>
                    <a:pt x="10572" y="9206"/>
                    <a:pt x="9964" y="9737"/>
                    <a:pt x="9269" y="10343"/>
                  </a:cubicBezTo>
                  <a:cubicBezTo>
                    <a:pt x="9269" y="8732"/>
                    <a:pt x="8664" y="7513"/>
                    <a:pt x="7437" y="6706"/>
                  </a:cubicBezTo>
                  <a:lnTo>
                    <a:pt x="7437" y="6706"/>
                  </a:lnTo>
                  <a:cubicBezTo>
                    <a:pt x="7737" y="8295"/>
                    <a:pt x="7178" y="9876"/>
                    <a:pt x="8290" y="11095"/>
                  </a:cubicBezTo>
                  <a:cubicBezTo>
                    <a:pt x="7817" y="11620"/>
                    <a:pt x="7369" y="12119"/>
                    <a:pt x="6873" y="12668"/>
                  </a:cubicBezTo>
                  <a:cubicBezTo>
                    <a:pt x="6696" y="11070"/>
                    <a:pt x="6194" y="9915"/>
                    <a:pt x="5325" y="9168"/>
                  </a:cubicBezTo>
                  <a:lnTo>
                    <a:pt x="5325" y="9168"/>
                  </a:lnTo>
                  <a:cubicBezTo>
                    <a:pt x="5246" y="10759"/>
                    <a:pt x="4990" y="12272"/>
                    <a:pt x="5990" y="13695"/>
                  </a:cubicBezTo>
                  <a:cubicBezTo>
                    <a:pt x="5755" y="13972"/>
                    <a:pt x="5507" y="14259"/>
                    <a:pt x="5260" y="14548"/>
                  </a:cubicBezTo>
                  <a:cubicBezTo>
                    <a:pt x="3695" y="16384"/>
                    <a:pt x="2270" y="18322"/>
                    <a:pt x="1115" y="20442"/>
                  </a:cubicBezTo>
                  <a:cubicBezTo>
                    <a:pt x="686" y="21231"/>
                    <a:pt x="389" y="22094"/>
                    <a:pt x="55" y="22934"/>
                  </a:cubicBezTo>
                  <a:cubicBezTo>
                    <a:pt x="0" y="23076"/>
                    <a:pt x="76" y="23271"/>
                    <a:pt x="109" y="23656"/>
                  </a:cubicBezTo>
                  <a:cubicBezTo>
                    <a:pt x="1671" y="19734"/>
                    <a:pt x="3973" y="16594"/>
                    <a:pt x="6644" y="13681"/>
                  </a:cubicBezTo>
                  <a:cubicBezTo>
                    <a:pt x="7353" y="14333"/>
                    <a:pt x="8054" y="14657"/>
                    <a:pt x="8771" y="14657"/>
                  </a:cubicBezTo>
                  <a:cubicBezTo>
                    <a:pt x="9348" y="14657"/>
                    <a:pt x="9935" y="14447"/>
                    <a:pt x="10545" y="14030"/>
                  </a:cubicBezTo>
                  <a:cubicBezTo>
                    <a:pt x="9500" y="13643"/>
                    <a:pt x="8498" y="13272"/>
                    <a:pt x="7623" y="12946"/>
                  </a:cubicBezTo>
                  <a:cubicBezTo>
                    <a:pt x="8021" y="12507"/>
                    <a:pt x="8448" y="12037"/>
                    <a:pt x="8906" y="11530"/>
                  </a:cubicBezTo>
                  <a:cubicBezTo>
                    <a:pt x="9592" y="12597"/>
                    <a:pt x="10473" y="12791"/>
                    <a:pt x="11399" y="12791"/>
                  </a:cubicBezTo>
                  <a:cubicBezTo>
                    <a:pt x="11931" y="12791"/>
                    <a:pt x="12478" y="12727"/>
                    <a:pt x="13011" y="12727"/>
                  </a:cubicBezTo>
                  <a:cubicBezTo>
                    <a:pt x="13209" y="12727"/>
                    <a:pt x="13405" y="12736"/>
                    <a:pt x="13597" y="12760"/>
                  </a:cubicBezTo>
                  <a:cubicBezTo>
                    <a:pt x="13634" y="12667"/>
                    <a:pt x="13668" y="12574"/>
                    <a:pt x="13703" y="12482"/>
                  </a:cubicBezTo>
                  <a:cubicBezTo>
                    <a:pt x="12435" y="11820"/>
                    <a:pt x="11168" y="11160"/>
                    <a:pt x="9836" y="10467"/>
                  </a:cubicBezTo>
                  <a:cubicBezTo>
                    <a:pt x="10462" y="9936"/>
                    <a:pt x="11086" y="9407"/>
                    <a:pt x="11700" y="8885"/>
                  </a:cubicBezTo>
                  <a:cubicBezTo>
                    <a:pt x="12860" y="10003"/>
                    <a:pt x="13647" y="10498"/>
                    <a:pt x="14585" y="10498"/>
                  </a:cubicBezTo>
                  <a:cubicBezTo>
                    <a:pt x="15124" y="10498"/>
                    <a:pt x="15714" y="10334"/>
                    <a:pt x="16453" y="10031"/>
                  </a:cubicBezTo>
                  <a:cubicBezTo>
                    <a:pt x="15848" y="9655"/>
                    <a:pt x="15297" y="9304"/>
                    <a:pt x="14738" y="8966"/>
                  </a:cubicBezTo>
                  <a:cubicBezTo>
                    <a:pt x="14153" y="8614"/>
                    <a:pt x="13559" y="8271"/>
                    <a:pt x="12875" y="7867"/>
                  </a:cubicBezTo>
                  <a:cubicBezTo>
                    <a:pt x="13605" y="7280"/>
                    <a:pt x="14267" y="6748"/>
                    <a:pt x="14915" y="6227"/>
                  </a:cubicBezTo>
                  <a:cubicBezTo>
                    <a:pt x="15806" y="7068"/>
                    <a:pt x="16603" y="7479"/>
                    <a:pt x="17451" y="7479"/>
                  </a:cubicBezTo>
                  <a:cubicBezTo>
                    <a:pt x="18090" y="7479"/>
                    <a:pt x="18759" y="7246"/>
                    <a:pt x="19519" y="6788"/>
                  </a:cubicBezTo>
                  <a:cubicBezTo>
                    <a:pt x="18393" y="6277"/>
                    <a:pt x="17314" y="5788"/>
                    <a:pt x="16213" y="5289"/>
                  </a:cubicBezTo>
                  <a:cubicBezTo>
                    <a:pt x="17137" y="4483"/>
                    <a:pt x="17135" y="4472"/>
                    <a:pt x="18353" y="4330"/>
                  </a:cubicBezTo>
                  <a:cubicBezTo>
                    <a:pt x="19856" y="4155"/>
                    <a:pt x="21708" y="2060"/>
                    <a:pt x="215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28"/>
          <p:cNvSpPr txBox="1">
            <a:spLocks noGrp="1"/>
          </p:cNvSpPr>
          <p:nvPr>
            <p:ph type="subTitle" idx="1"/>
          </p:nvPr>
        </p:nvSpPr>
        <p:spPr>
          <a:xfrm>
            <a:off x="720000" y="1874072"/>
            <a:ext cx="1975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3" name="Google Shape;703;p28"/>
          <p:cNvSpPr txBox="1">
            <a:spLocks noGrp="1"/>
          </p:cNvSpPr>
          <p:nvPr>
            <p:ph type="subTitle" idx="2"/>
          </p:nvPr>
        </p:nvSpPr>
        <p:spPr>
          <a:xfrm>
            <a:off x="3186460" y="1874072"/>
            <a:ext cx="1975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4" name="Google Shape;704;p28"/>
          <p:cNvSpPr txBox="1">
            <a:spLocks noGrp="1"/>
          </p:cNvSpPr>
          <p:nvPr>
            <p:ph type="subTitle" idx="3"/>
          </p:nvPr>
        </p:nvSpPr>
        <p:spPr>
          <a:xfrm>
            <a:off x="720000" y="3459872"/>
            <a:ext cx="1975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28"/>
          <p:cNvSpPr txBox="1">
            <a:spLocks noGrp="1"/>
          </p:cNvSpPr>
          <p:nvPr>
            <p:ph type="subTitle" idx="4"/>
          </p:nvPr>
        </p:nvSpPr>
        <p:spPr>
          <a:xfrm>
            <a:off x="3186460" y="3459872"/>
            <a:ext cx="1975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28"/>
          <p:cNvSpPr txBox="1">
            <a:spLocks noGrp="1"/>
          </p:cNvSpPr>
          <p:nvPr>
            <p:ph type="subTitle" idx="5"/>
          </p:nvPr>
        </p:nvSpPr>
        <p:spPr>
          <a:xfrm>
            <a:off x="5652920" y="1874072"/>
            <a:ext cx="1975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28"/>
          <p:cNvSpPr txBox="1">
            <a:spLocks noGrp="1"/>
          </p:cNvSpPr>
          <p:nvPr>
            <p:ph type="subTitle" idx="6"/>
          </p:nvPr>
        </p:nvSpPr>
        <p:spPr>
          <a:xfrm>
            <a:off x="5652920" y="3459872"/>
            <a:ext cx="1975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28"/>
          <p:cNvSpPr txBox="1">
            <a:spLocks noGrp="1"/>
          </p:cNvSpPr>
          <p:nvPr>
            <p:ph type="subTitle" idx="7"/>
          </p:nvPr>
        </p:nvSpPr>
        <p:spPr>
          <a:xfrm>
            <a:off x="720000" y="1599088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09" name="Google Shape;709;p28"/>
          <p:cNvSpPr txBox="1">
            <a:spLocks noGrp="1"/>
          </p:cNvSpPr>
          <p:nvPr>
            <p:ph type="subTitle" idx="8"/>
          </p:nvPr>
        </p:nvSpPr>
        <p:spPr>
          <a:xfrm>
            <a:off x="3186460" y="1599088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10" name="Google Shape;710;p28"/>
          <p:cNvSpPr txBox="1">
            <a:spLocks noGrp="1"/>
          </p:cNvSpPr>
          <p:nvPr>
            <p:ph type="subTitle" idx="9"/>
          </p:nvPr>
        </p:nvSpPr>
        <p:spPr>
          <a:xfrm>
            <a:off x="5652920" y="1599088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11" name="Google Shape;711;p28"/>
          <p:cNvSpPr txBox="1">
            <a:spLocks noGrp="1"/>
          </p:cNvSpPr>
          <p:nvPr>
            <p:ph type="subTitle" idx="13"/>
          </p:nvPr>
        </p:nvSpPr>
        <p:spPr>
          <a:xfrm>
            <a:off x="720000" y="31837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12" name="Google Shape;712;p28"/>
          <p:cNvSpPr txBox="1">
            <a:spLocks noGrp="1"/>
          </p:cNvSpPr>
          <p:nvPr>
            <p:ph type="subTitle" idx="14"/>
          </p:nvPr>
        </p:nvSpPr>
        <p:spPr>
          <a:xfrm>
            <a:off x="3186460" y="31837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13" name="Google Shape;713;p28"/>
          <p:cNvSpPr txBox="1">
            <a:spLocks noGrp="1"/>
          </p:cNvSpPr>
          <p:nvPr>
            <p:ph type="subTitle" idx="15"/>
          </p:nvPr>
        </p:nvSpPr>
        <p:spPr>
          <a:xfrm>
            <a:off x="5652920" y="31837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14" name="Google Shape;714;p2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715" name="Google Shape;715;p28"/>
          <p:cNvGrpSpPr/>
          <p:nvPr/>
        </p:nvGrpSpPr>
        <p:grpSpPr>
          <a:xfrm>
            <a:off x="6377938" y="2615950"/>
            <a:ext cx="3148575" cy="2741475"/>
            <a:chOff x="6377938" y="2615950"/>
            <a:chExt cx="3148575" cy="2741475"/>
          </a:xfrm>
        </p:grpSpPr>
        <p:sp>
          <p:nvSpPr>
            <p:cNvPr id="716" name="Google Shape;716;p28"/>
            <p:cNvSpPr/>
            <p:nvPr/>
          </p:nvSpPr>
          <p:spPr>
            <a:xfrm rot="10800000">
              <a:off x="8924550" y="4255588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8"/>
            <p:cNvSpPr/>
            <p:nvPr/>
          </p:nvSpPr>
          <p:spPr>
            <a:xfrm rot="10800000">
              <a:off x="8655125" y="4505413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8"/>
            <p:cNvSpPr/>
            <p:nvPr/>
          </p:nvSpPr>
          <p:spPr>
            <a:xfrm flipH="1">
              <a:off x="8655125" y="4792838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8"/>
            <p:cNvSpPr/>
            <p:nvPr/>
          </p:nvSpPr>
          <p:spPr>
            <a:xfrm rot="10800000">
              <a:off x="8493938" y="3863963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8"/>
            <p:cNvSpPr/>
            <p:nvPr/>
          </p:nvSpPr>
          <p:spPr>
            <a:xfrm flipH="1">
              <a:off x="7257463" y="4424350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8"/>
            <p:cNvSpPr/>
            <p:nvPr/>
          </p:nvSpPr>
          <p:spPr>
            <a:xfrm rot="10800000">
              <a:off x="8866238" y="2615950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1" y="2684"/>
                  </a:moveTo>
                  <a:cubicBezTo>
                    <a:pt x="6956" y="2684"/>
                    <a:pt x="6932" y="2691"/>
                    <a:pt x="6909" y="2704"/>
                  </a:cubicBezTo>
                  <a:lnTo>
                    <a:pt x="6759" y="2790"/>
                  </a:lnTo>
                  <a:cubicBezTo>
                    <a:pt x="6694" y="2828"/>
                    <a:pt x="6669" y="2910"/>
                    <a:pt x="6701" y="2978"/>
                  </a:cubicBezTo>
                  <a:lnTo>
                    <a:pt x="7080" y="3779"/>
                  </a:lnTo>
                  <a:cubicBezTo>
                    <a:pt x="7104" y="3833"/>
                    <a:pt x="7156" y="3863"/>
                    <a:pt x="7211" y="3863"/>
                  </a:cubicBezTo>
                  <a:cubicBezTo>
                    <a:pt x="7230" y="3863"/>
                    <a:pt x="7251" y="3858"/>
                    <a:pt x="7269" y="3850"/>
                  </a:cubicBezTo>
                  <a:lnTo>
                    <a:pt x="7415" y="3786"/>
                  </a:lnTo>
                  <a:cubicBezTo>
                    <a:pt x="7450" y="3770"/>
                    <a:pt x="7478" y="3740"/>
                    <a:pt x="7491" y="3705"/>
                  </a:cubicBezTo>
                  <a:cubicBezTo>
                    <a:pt x="7505" y="3669"/>
                    <a:pt x="7503" y="3628"/>
                    <a:pt x="7487" y="3593"/>
                  </a:cubicBezTo>
                  <a:lnTo>
                    <a:pt x="7113" y="2770"/>
                  </a:lnTo>
                  <a:cubicBezTo>
                    <a:pt x="7097" y="2734"/>
                    <a:pt x="7066" y="2705"/>
                    <a:pt x="7026" y="2692"/>
                  </a:cubicBezTo>
                  <a:cubicBezTo>
                    <a:pt x="7012" y="2687"/>
                    <a:pt x="6996" y="2684"/>
                    <a:pt x="6981" y="2684"/>
                  </a:cubicBezTo>
                  <a:close/>
                  <a:moveTo>
                    <a:pt x="6243" y="3125"/>
                  </a:moveTo>
                  <a:cubicBezTo>
                    <a:pt x="6219" y="3125"/>
                    <a:pt x="6194" y="3131"/>
                    <a:pt x="6172" y="3144"/>
                  </a:cubicBezTo>
                  <a:lnTo>
                    <a:pt x="6034" y="3223"/>
                  </a:lnTo>
                  <a:cubicBezTo>
                    <a:pt x="6001" y="3244"/>
                    <a:pt x="5977" y="3275"/>
                    <a:pt x="5968" y="3313"/>
                  </a:cubicBezTo>
                  <a:cubicBezTo>
                    <a:pt x="5958" y="3351"/>
                    <a:pt x="5965" y="3392"/>
                    <a:pt x="5987" y="3425"/>
                  </a:cubicBezTo>
                  <a:lnTo>
                    <a:pt x="6380" y="4052"/>
                  </a:lnTo>
                  <a:lnTo>
                    <a:pt x="6380" y="4054"/>
                  </a:lnTo>
                  <a:cubicBezTo>
                    <a:pt x="6409" y="4097"/>
                    <a:pt x="6454" y="4120"/>
                    <a:pt x="6503" y="4120"/>
                  </a:cubicBezTo>
                  <a:cubicBezTo>
                    <a:pt x="6529" y="4120"/>
                    <a:pt x="6554" y="4114"/>
                    <a:pt x="6576" y="4101"/>
                  </a:cubicBezTo>
                  <a:lnTo>
                    <a:pt x="6698" y="4029"/>
                  </a:lnTo>
                  <a:cubicBezTo>
                    <a:pt x="6731" y="4010"/>
                    <a:pt x="6755" y="3978"/>
                    <a:pt x="6764" y="3940"/>
                  </a:cubicBezTo>
                  <a:cubicBezTo>
                    <a:pt x="6773" y="3904"/>
                    <a:pt x="6767" y="3865"/>
                    <a:pt x="6748" y="3831"/>
                  </a:cubicBezTo>
                  <a:lnTo>
                    <a:pt x="6368" y="3195"/>
                  </a:lnTo>
                  <a:cubicBezTo>
                    <a:pt x="6340" y="3150"/>
                    <a:pt x="6292" y="3125"/>
                    <a:pt x="6243" y="3125"/>
                  </a:cubicBezTo>
                  <a:close/>
                  <a:moveTo>
                    <a:pt x="13615" y="1991"/>
                  </a:moveTo>
                  <a:cubicBezTo>
                    <a:pt x="13575" y="1991"/>
                    <a:pt x="13536" y="2007"/>
                    <a:pt x="13507" y="2039"/>
                  </a:cubicBezTo>
                  <a:cubicBezTo>
                    <a:pt x="13059" y="2535"/>
                    <a:pt x="12804" y="3302"/>
                    <a:pt x="12730" y="4386"/>
                  </a:cubicBezTo>
                  <a:cubicBezTo>
                    <a:pt x="12632" y="5804"/>
                    <a:pt x="12710" y="6468"/>
                    <a:pt x="13018" y="6833"/>
                  </a:cubicBezTo>
                  <a:cubicBezTo>
                    <a:pt x="13046" y="6866"/>
                    <a:pt x="13087" y="6883"/>
                    <a:pt x="13128" y="6883"/>
                  </a:cubicBezTo>
                  <a:cubicBezTo>
                    <a:pt x="13146" y="6883"/>
                    <a:pt x="13163" y="6880"/>
                    <a:pt x="13180" y="6874"/>
                  </a:cubicBezTo>
                  <a:cubicBezTo>
                    <a:pt x="13237" y="6852"/>
                    <a:pt x="13275" y="6795"/>
                    <a:pt x="13273" y="6733"/>
                  </a:cubicBezTo>
                  <a:cubicBezTo>
                    <a:pt x="13215" y="5144"/>
                    <a:pt x="13160" y="3642"/>
                    <a:pt x="13749" y="2189"/>
                  </a:cubicBezTo>
                  <a:cubicBezTo>
                    <a:pt x="13776" y="2124"/>
                    <a:pt x="13752" y="2050"/>
                    <a:pt x="13692" y="2013"/>
                  </a:cubicBezTo>
                  <a:cubicBezTo>
                    <a:pt x="13668" y="1998"/>
                    <a:pt x="13641" y="1991"/>
                    <a:pt x="13615" y="1991"/>
                  </a:cubicBezTo>
                  <a:close/>
                  <a:moveTo>
                    <a:pt x="4567" y="4580"/>
                  </a:moveTo>
                  <a:cubicBezTo>
                    <a:pt x="4545" y="4580"/>
                    <a:pt x="4523" y="4585"/>
                    <a:pt x="4502" y="4596"/>
                  </a:cubicBezTo>
                  <a:cubicBezTo>
                    <a:pt x="4444" y="4627"/>
                    <a:pt x="4412" y="4692"/>
                    <a:pt x="4426" y="4757"/>
                  </a:cubicBezTo>
                  <a:cubicBezTo>
                    <a:pt x="4726" y="6079"/>
                    <a:pt x="7386" y="8439"/>
                    <a:pt x="8678" y="8526"/>
                  </a:cubicBezTo>
                  <a:lnTo>
                    <a:pt x="8677" y="8526"/>
                  </a:lnTo>
                  <a:cubicBezTo>
                    <a:pt x="8682" y="8527"/>
                    <a:pt x="8683" y="8527"/>
                    <a:pt x="8688" y="8527"/>
                  </a:cubicBezTo>
                  <a:cubicBezTo>
                    <a:pt x="8748" y="8527"/>
                    <a:pt x="8803" y="8490"/>
                    <a:pt x="8824" y="8431"/>
                  </a:cubicBezTo>
                  <a:cubicBezTo>
                    <a:pt x="8846" y="8369"/>
                    <a:pt x="8824" y="8302"/>
                    <a:pt x="8772" y="8265"/>
                  </a:cubicBezTo>
                  <a:cubicBezTo>
                    <a:pt x="8533" y="8093"/>
                    <a:pt x="8291" y="7929"/>
                    <a:pt x="8050" y="7766"/>
                  </a:cubicBezTo>
                  <a:cubicBezTo>
                    <a:pt x="7500" y="7392"/>
                    <a:pt x="6980" y="7039"/>
                    <a:pt x="6508" y="6619"/>
                  </a:cubicBezTo>
                  <a:cubicBezTo>
                    <a:pt x="6041" y="6204"/>
                    <a:pt x="5622" y="5717"/>
                    <a:pt x="5218" y="5247"/>
                  </a:cubicBezTo>
                  <a:cubicBezTo>
                    <a:pt x="5036" y="5037"/>
                    <a:pt x="4857" y="4830"/>
                    <a:pt x="4676" y="4627"/>
                  </a:cubicBezTo>
                  <a:cubicBezTo>
                    <a:pt x="4647" y="4597"/>
                    <a:pt x="4608" y="4580"/>
                    <a:pt x="4567" y="4580"/>
                  </a:cubicBezTo>
                  <a:close/>
                  <a:moveTo>
                    <a:pt x="22449" y="4491"/>
                  </a:moveTo>
                  <a:cubicBezTo>
                    <a:pt x="22420" y="4491"/>
                    <a:pt x="22390" y="4500"/>
                    <a:pt x="22364" y="4518"/>
                  </a:cubicBezTo>
                  <a:cubicBezTo>
                    <a:pt x="22152" y="4669"/>
                    <a:pt x="21939" y="4817"/>
                    <a:pt x="21726" y="4967"/>
                  </a:cubicBezTo>
                  <a:cubicBezTo>
                    <a:pt x="21246" y="5299"/>
                    <a:pt x="20751" y="5645"/>
                    <a:pt x="20287" y="6016"/>
                  </a:cubicBezTo>
                  <a:cubicBezTo>
                    <a:pt x="19622" y="6547"/>
                    <a:pt x="18973" y="7118"/>
                    <a:pt x="18346" y="7671"/>
                  </a:cubicBezTo>
                  <a:lnTo>
                    <a:pt x="17875" y="8087"/>
                  </a:lnTo>
                  <a:cubicBezTo>
                    <a:pt x="17788" y="8161"/>
                    <a:pt x="17733" y="8254"/>
                    <a:pt x="17662" y="8373"/>
                  </a:cubicBezTo>
                  <a:cubicBezTo>
                    <a:pt x="17625" y="8433"/>
                    <a:pt x="17583" y="8501"/>
                    <a:pt x="17530" y="8580"/>
                  </a:cubicBezTo>
                  <a:cubicBezTo>
                    <a:pt x="17491" y="8638"/>
                    <a:pt x="17499" y="8719"/>
                    <a:pt x="17553" y="8766"/>
                  </a:cubicBezTo>
                  <a:cubicBezTo>
                    <a:pt x="17579" y="8793"/>
                    <a:pt x="17616" y="8805"/>
                    <a:pt x="17650" y="8805"/>
                  </a:cubicBezTo>
                  <a:cubicBezTo>
                    <a:pt x="17682" y="8805"/>
                    <a:pt x="17714" y="8794"/>
                    <a:pt x="17741" y="8774"/>
                  </a:cubicBezTo>
                  <a:lnTo>
                    <a:pt x="22640" y="4868"/>
                  </a:lnTo>
                  <a:cubicBezTo>
                    <a:pt x="22672" y="4844"/>
                    <a:pt x="22691" y="4808"/>
                    <a:pt x="22694" y="4768"/>
                  </a:cubicBezTo>
                  <a:cubicBezTo>
                    <a:pt x="22699" y="4730"/>
                    <a:pt x="22686" y="4691"/>
                    <a:pt x="22661" y="4661"/>
                  </a:cubicBezTo>
                  <a:lnTo>
                    <a:pt x="22557" y="4541"/>
                  </a:lnTo>
                  <a:cubicBezTo>
                    <a:pt x="22529" y="4508"/>
                    <a:pt x="22490" y="4491"/>
                    <a:pt x="22449" y="4491"/>
                  </a:cubicBezTo>
                  <a:close/>
                  <a:moveTo>
                    <a:pt x="13006" y="9304"/>
                  </a:moveTo>
                  <a:cubicBezTo>
                    <a:pt x="12982" y="9304"/>
                    <a:pt x="12957" y="9310"/>
                    <a:pt x="12935" y="9322"/>
                  </a:cubicBezTo>
                  <a:cubicBezTo>
                    <a:pt x="12886" y="9350"/>
                    <a:pt x="12858" y="9404"/>
                    <a:pt x="12863" y="9461"/>
                  </a:cubicBezTo>
                  <a:lnTo>
                    <a:pt x="12926" y="10207"/>
                  </a:lnTo>
                  <a:cubicBezTo>
                    <a:pt x="12932" y="10282"/>
                    <a:pt x="12995" y="10339"/>
                    <a:pt x="13070" y="10339"/>
                  </a:cubicBezTo>
                  <a:lnTo>
                    <a:pt x="13082" y="10339"/>
                  </a:lnTo>
                  <a:lnTo>
                    <a:pt x="13239" y="10327"/>
                  </a:lnTo>
                  <a:cubicBezTo>
                    <a:pt x="13307" y="10320"/>
                    <a:pt x="13362" y="10267"/>
                    <a:pt x="13370" y="10197"/>
                  </a:cubicBezTo>
                  <a:lnTo>
                    <a:pt x="13375" y="10150"/>
                  </a:lnTo>
                  <a:cubicBezTo>
                    <a:pt x="13401" y="9894"/>
                    <a:pt x="13436" y="9578"/>
                    <a:pt x="13090" y="9331"/>
                  </a:cubicBezTo>
                  <a:cubicBezTo>
                    <a:pt x="13066" y="9313"/>
                    <a:pt x="13036" y="9304"/>
                    <a:pt x="13006" y="9304"/>
                  </a:cubicBezTo>
                  <a:close/>
                  <a:moveTo>
                    <a:pt x="24335" y="9368"/>
                  </a:moveTo>
                  <a:cubicBezTo>
                    <a:pt x="24279" y="9368"/>
                    <a:pt x="24227" y="9400"/>
                    <a:pt x="24203" y="9451"/>
                  </a:cubicBezTo>
                  <a:lnTo>
                    <a:pt x="23700" y="10521"/>
                  </a:lnTo>
                  <a:cubicBezTo>
                    <a:pt x="23672" y="10584"/>
                    <a:pt x="23689" y="10658"/>
                    <a:pt x="23745" y="10699"/>
                  </a:cubicBezTo>
                  <a:cubicBezTo>
                    <a:pt x="23771" y="10718"/>
                    <a:pt x="23801" y="10728"/>
                    <a:pt x="23831" y="10728"/>
                  </a:cubicBezTo>
                  <a:cubicBezTo>
                    <a:pt x="23866" y="10728"/>
                    <a:pt x="23901" y="10715"/>
                    <a:pt x="23928" y="10691"/>
                  </a:cubicBezTo>
                  <a:cubicBezTo>
                    <a:pt x="24252" y="10402"/>
                    <a:pt x="24586" y="10047"/>
                    <a:pt x="24476" y="9485"/>
                  </a:cubicBezTo>
                  <a:cubicBezTo>
                    <a:pt x="24465" y="9423"/>
                    <a:pt x="24414" y="9376"/>
                    <a:pt x="24351" y="9369"/>
                  </a:cubicBezTo>
                  <a:lnTo>
                    <a:pt x="24353" y="9369"/>
                  </a:lnTo>
                  <a:cubicBezTo>
                    <a:pt x="24347" y="9369"/>
                    <a:pt x="24341" y="9368"/>
                    <a:pt x="24335" y="9368"/>
                  </a:cubicBezTo>
                  <a:close/>
                  <a:moveTo>
                    <a:pt x="10481" y="9937"/>
                  </a:moveTo>
                  <a:cubicBezTo>
                    <a:pt x="10446" y="9937"/>
                    <a:pt x="10412" y="9949"/>
                    <a:pt x="10384" y="9973"/>
                  </a:cubicBezTo>
                  <a:cubicBezTo>
                    <a:pt x="10337" y="10017"/>
                    <a:pt x="10323" y="10086"/>
                    <a:pt x="10351" y="10145"/>
                  </a:cubicBezTo>
                  <a:cubicBezTo>
                    <a:pt x="10621" y="10690"/>
                    <a:pt x="11087" y="10985"/>
                    <a:pt x="11778" y="11048"/>
                  </a:cubicBezTo>
                  <a:lnTo>
                    <a:pt x="11792" y="11048"/>
                  </a:lnTo>
                  <a:cubicBezTo>
                    <a:pt x="11853" y="11048"/>
                    <a:pt x="11909" y="11009"/>
                    <a:pt x="11929" y="10949"/>
                  </a:cubicBezTo>
                  <a:cubicBezTo>
                    <a:pt x="11950" y="10884"/>
                    <a:pt x="11923" y="10815"/>
                    <a:pt x="11866" y="10780"/>
                  </a:cubicBezTo>
                  <a:lnTo>
                    <a:pt x="11654" y="10654"/>
                  </a:lnTo>
                  <a:cubicBezTo>
                    <a:pt x="11503" y="10564"/>
                    <a:pt x="11353" y="10473"/>
                    <a:pt x="11203" y="10380"/>
                  </a:cubicBezTo>
                  <a:cubicBezTo>
                    <a:pt x="11054" y="10287"/>
                    <a:pt x="10907" y="10189"/>
                    <a:pt x="10762" y="10093"/>
                  </a:cubicBezTo>
                  <a:lnTo>
                    <a:pt x="10560" y="9960"/>
                  </a:lnTo>
                  <a:cubicBezTo>
                    <a:pt x="10536" y="9945"/>
                    <a:pt x="10508" y="9937"/>
                    <a:pt x="10481" y="9937"/>
                  </a:cubicBezTo>
                  <a:close/>
                  <a:moveTo>
                    <a:pt x="14344" y="11167"/>
                  </a:moveTo>
                  <a:cubicBezTo>
                    <a:pt x="14346" y="11170"/>
                    <a:pt x="14348" y="11175"/>
                    <a:pt x="14348" y="11180"/>
                  </a:cubicBezTo>
                  <a:cubicBezTo>
                    <a:pt x="14370" y="11243"/>
                    <a:pt x="14401" y="11336"/>
                    <a:pt x="14390" y="11368"/>
                  </a:cubicBezTo>
                  <a:cubicBezTo>
                    <a:pt x="14313" y="11587"/>
                    <a:pt x="14182" y="11718"/>
                    <a:pt x="13992" y="11769"/>
                  </a:cubicBezTo>
                  <a:cubicBezTo>
                    <a:pt x="13942" y="11581"/>
                    <a:pt x="13987" y="11398"/>
                    <a:pt x="14131" y="11227"/>
                  </a:cubicBezTo>
                  <a:cubicBezTo>
                    <a:pt x="14152" y="11200"/>
                    <a:pt x="14254" y="11183"/>
                    <a:pt x="14324" y="11170"/>
                  </a:cubicBezTo>
                  <a:cubicBezTo>
                    <a:pt x="14330" y="11169"/>
                    <a:pt x="14337" y="11167"/>
                    <a:pt x="14344" y="11167"/>
                  </a:cubicBezTo>
                  <a:close/>
                  <a:moveTo>
                    <a:pt x="15454" y="11188"/>
                  </a:moveTo>
                  <a:cubicBezTo>
                    <a:pt x="15403" y="11188"/>
                    <a:pt x="15354" y="11217"/>
                    <a:pt x="15329" y="11263"/>
                  </a:cubicBezTo>
                  <a:cubicBezTo>
                    <a:pt x="15297" y="11320"/>
                    <a:pt x="15308" y="11391"/>
                    <a:pt x="15355" y="11435"/>
                  </a:cubicBezTo>
                  <a:cubicBezTo>
                    <a:pt x="15594" y="11671"/>
                    <a:pt x="15777" y="11805"/>
                    <a:pt x="15970" y="11805"/>
                  </a:cubicBezTo>
                  <a:cubicBezTo>
                    <a:pt x="16090" y="11805"/>
                    <a:pt x="16215" y="11753"/>
                    <a:pt x="16360" y="11638"/>
                  </a:cubicBezTo>
                  <a:cubicBezTo>
                    <a:pt x="16404" y="11603"/>
                    <a:pt x="16423" y="11546"/>
                    <a:pt x="16412" y="11492"/>
                  </a:cubicBezTo>
                  <a:cubicBezTo>
                    <a:pt x="16399" y="11439"/>
                    <a:pt x="16357" y="11396"/>
                    <a:pt x="16303" y="11383"/>
                  </a:cubicBezTo>
                  <a:lnTo>
                    <a:pt x="15488" y="11192"/>
                  </a:lnTo>
                  <a:cubicBezTo>
                    <a:pt x="15477" y="11189"/>
                    <a:pt x="15465" y="11188"/>
                    <a:pt x="15454" y="11188"/>
                  </a:cubicBezTo>
                  <a:close/>
                  <a:moveTo>
                    <a:pt x="10206" y="11603"/>
                  </a:moveTo>
                  <a:cubicBezTo>
                    <a:pt x="10144" y="11603"/>
                    <a:pt x="10091" y="11642"/>
                    <a:pt x="10068" y="11699"/>
                  </a:cubicBezTo>
                  <a:cubicBezTo>
                    <a:pt x="10050" y="11758"/>
                    <a:pt x="10067" y="11821"/>
                    <a:pt x="10114" y="11860"/>
                  </a:cubicBezTo>
                  <a:cubicBezTo>
                    <a:pt x="10286" y="12001"/>
                    <a:pt x="10467" y="12070"/>
                    <a:pt x="10658" y="12070"/>
                  </a:cubicBezTo>
                  <a:cubicBezTo>
                    <a:pt x="10847" y="12070"/>
                    <a:pt x="11038" y="12003"/>
                    <a:pt x="11239" y="11868"/>
                  </a:cubicBezTo>
                  <a:cubicBezTo>
                    <a:pt x="11291" y="11832"/>
                    <a:pt x="11315" y="11767"/>
                    <a:pt x="11296" y="11706"/>
                  </a:cubicBezTo>
                  <a:cubicBezTo>
                    <a:pt x="11278" y="11644"/>
                    <a:pt x="11222" y="11603"/>
                    <a:pt x="11158" y="11603"/>
                  </a:cubicBezTo>
                  <a:close/>
                  <a:moveTo>
                    <a:pt x="3793" y="11748"/>
                  </a:moveTo>
                  <a:cubicBezTo>
                    <a:pt x="3625" y="11748"/>
                    <a:pt x="3454" y="11772"/>
                    <a:pt x="3279" y="11848"/>
                  </a:cubicBezTo>
                  <a:cubicBezTo>
                    <a:pt x="3223" y="11873"/>
                    <a:pt x="3188" y="11930"/>
                    <a:pt x="3193" y="11991"/>
                  </a:cubicBezTo>
                  <a:cubicBezTo>
                    <a:pt x="3197" y="12053"/>
                    <a:pt x="3242" y="12105"/>
                    <a:pt x="3300" y="12121"/>
                  </a:cubicBezTo>
                  <a:cubicBezTo>
                    <a:pt x="4139" y="12342"/>
                    <a:pt x="5009" y="12454"/>
                    <a:pt x="5902" y="12454"/>
                  </a:cubicBezTo>
                  <a:cubicBezTo>
                    <a:pt x="6478" y="12454"/>
                    <a:pt x="7064" y="12407"/>
                    <a:pt x="7656" y="12314"/>
                  </a:cubicBezTo>
                  <a:cubicBezTo>
                    <a:pt x="7724" y="12304"/>
                    <a:pt x="7775" y="12247"/>
                    <a:pt x="7778" y="12178"/>
                  </a:cubicBezTo>
                  <a:lnTo>
                    <a:pt x="7786" y="12001"/>
                  </a:lnTo>
                  <a:cubicBezTo>
                    <a:pt x="7788" y="11961"/>
                    <a:pt x="7773" y="11924"/>
                    <a:pt x="7747" y="11895"/>
                  </a:cubicBezTo>
                  <a:cubicBezTo>
                    <a:pt x="7720" y="11867"/>
                    <a:pt x="7682" y="11851"/>
                    <a:pt x="7642" y="11851"/>
                  </a:cubicBezTo>
                  <a:lnTo>
                    <a:pt x="7203" y="11851"/>
                  </a:lnTo>
                  <a:cubicBezTo>
                    <a:pt x="7036" y="11851"/>
                    <a:pt x="6869" y="11851"/>
                    <a:pt x="6702" y="11851"/>
                  </a:cubicBezTo>
                  <a:cubicBezTo>
                    <a:pt x="6535" y="11851"/>
                    <a:pt x="6368" y="11851"/>
                    <a:pt x="6200" y="11849"/>
                  </a:cubicBezTo>
                  <a:cubicBezTo>
                    <a:pt x="6025" y="11848"/>
                    <a:pt x="5848" y="11843"/>
                    <a:pt x="5673" y="11840"/>
                  </a:cubicBezTo>
                  <a:cubicBezTo>
                    <a:pt x="5455" y="11834"/>
                    <a:pt x="5232" y="11829"/>
                    <a:pt x="5009" y="11829"/>
                  </a:cubicBezTo>
                  <a:cubicBezTo>
                    <a:pt x="4917" y="11829"/>
                    <a:pt x="4825" y="11830"/>
                    <a:pt x="4733" y="11832"/>
                  </a:cubicBezTo>
                  <a:cubicBezTo>
                    <a:pt x="4716" y="11833"/>
                    <a:pt x="4698" y="11833"/>
                    <a:pt x="4681" y="11833"/>
                  </a:cubicBezTo>
                  <a:cubicBezTo>
                    <a:pt x="4545" y="11833"/>
                    <a:pt x="4410" y="11812"/>
                    <a:pt x="4265" y="11792"/>
                  </a:cubicBezTo>
                  <a:cubicBezTo>
                    <a:pt x="4110" y="11770"/>
                    <a:pt x="3953" y="11748"/>
                    <a:pt x="3793" y="11748"/>
                  </a:cubicBezTo>
                  <a:close/>
                  <a:moveTo>
                    <a:pt x="13341" y="11827"/>
                  </a:moveTo>
                  <a:cubicBezTo>
                    <a:pt x="13401" y="12159"/>
                    <a:pt x="13596" y="12358"/>
                    <a:pt x="13929" y="12431"/>
                  </a:cubicBezTo>
                  <a:cubicBezTo>
                    <a:pt x="13912" y="12486"/>
                    <a:pt x="13897" y="12541"/>
                    <a:pt x="13882" y="12595"/>
                  </a:cubicBezTo>
                  <a:cubicBezTo>
                    <a:pt x="13818" y="12814"/>
                    <a:pt x="13758" y="13023"/>
                    <a:pt x="13673" y="13211"/>
                  </a:cubicBezTo>
                  <a:cubicBezTo>
                    <a:pt x="13554" y="13472"/>
                    <a:pt x="13291" y="13632"/>
                    <a:pt x="13105" y="13632"/>
                  </a:cubicBezTo>
                  <a:cubicBezTo>
                    <a:pt x="13088" y="13632"/>
                    <a:pt x="13072" y="13630"/>
                    <a:pt x="13057" y="13628"/>
                  </a:cubicBezTo>
                  <a:cubicBezTo>
                    <a:pt x="12819" y="13588"/>
                    <a:pt x="12667" y="13396"/>
                    <a:pt x="12591" y="13037"/>
                  </a:cubicBezTo>
                  <a:cubicBezTo>
                    <a:pt x="12526" y="12723"/>
                    <a:pt x="12594" y="12465"/>
                    <a:pt x="12796" y="12273"/>
                  </a:cubicBezTo>
                  <a:cubicBezTo>
                    <a:pt x="12937" y="12138"/>
                    <a:pt x="13093" y="12018"/>
                    <a:pt x="13275" y="11878"/>
                  </a:cubicBezTo>
                  <a:cubicBezTo>
                    <a:pt x="13297" y="11862"/>
                    <a:pt x="13318" y="11845"/>
                    <a:pt x="13341" y="11827"/>
                  </a:cubicBezTo>
                  <a:close/>
                  <a:moveTo>
                    <a:pt x="14841" y="12743"/>
                  </a:moveTo>
                  <a:cubicBezTo>
                    <a:pt x="14822" y="12743"/>
                    <a:pt x="14803" y="12746"/>
                    <a:pt x="14785" y="12754"/>
                  </a:cubicBezTo>
                  <a:cubicBezTo>
                    <a:pt x="14724" y="12780"/>
                    <a:pt x="14687" y="12843"/>
                    <a:pt x="14698" y="12909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3"/>
                    <a:pt x="15428" y="13843"/>
                  </a:cubicBezTo>
                  <a:cubicBezTo>
                    <a:pt x="15474" y="13843"/>
                    <a:pt x="15518" y="13821"/>
                    <a:pt x="15546" y="13783"/>
                  </a:cubicBezTo>
                  <a:cubicBezTo>
                    <a:pt x="15583" y="13732"/>
                    <a:pt x="15583" y="13664"/>
                    <a:pt x="15546" y="13614"/>
                  </a:cubicBezTo>
                  <a:lnTo>
                    <a:pt x="14957" y="12802"/>
                  </a:lnTo>
                  <a:cubicBezTo>
                    <a:pt x="14930" y="12764"/>
                    <a:pt x="14886" y="12743"/>
                    <a:pt x="14841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3"/>
                    <a:pt x="13896" y="10545"/>
                  </a:cubicBezTo>
                  <a:cubicBezTo>
                    <a:pt x="13566" y="10826"/>
                    <a:pt x="13240" y="11112"/>
                    <a:pt x="12916" y="11398"/>
                  </a:cubicBezTo>
                  <a:lnTo>
                    <a:pt x="12468" y="11791"/>
                  </a:lnTo>
                  <a:cubicBezTo>
                    <a:pt x="12144" y="12074"/>
                    <a:pt x="11996" y="12440"/>
                    <a:pt x="12000" y="12944"/>
                  </a:cubicBezTo>
                  <a:cubicBezTo>
                    <a:pt x="12000" y="12950"/>
                    <a:pt x="12002" y="12957"/>
                    <a:pt x="12002" y="12963"/>
                  </a:cubicBezTo>
                  <a:lnTo>
                    <a:pt x="12010" y="13018"/>
                  </a:lnTo>
                  <a:cubicBezTo>
                    <a:pt x="12016" y="13088"/>
                    <a:pt x="12027" y="13182"/>
                    <a:pt x="12051" y="13276"/>
                  </a:cubicBezTo>
                  <a:cubicBezTo>
                    <a:pt x="12174" y="13792"/>
                    <a:pt x="12463" y="14097"/>
                    <a:pt x="12909" y="14182"/>
                  </a:cubicBezTo>
                  <a:cubicBezTo>
                    <a:pt x="12981" y="14195"/>
                    <a:pt x="13052" y="14203"/>
                    <a:pt x="13122" y="14203"/>
                  </a:cubicBezTo>
                  <a:cubicBezTo>
                    <a:pt x="13479" y="14203"/>
                    <a:pt x="13788" y="14020"/>
                    <a:pt x="14044" y="13655"/>
                  </a:cubicBezTo>
                  <a:cubicBezTo>
                    <a:pt x="14164" y="13484"/>
                    <a:pt x="14261" y="13271"/>
                    <a:pt x="14337" y="13001"/>
                  </a:cubicBezTo>
                  <a:lnTo>
                    <a:pt x="14368" y="12889"/>
                  </a:lnTo>
                  <a:cubicBezTo>
                    <a:pt x="14476" y="12506"/>
                    <a:pt x="14577" y="12145"/>
                    <a:pt x="14833" y="11834"/>
                  </a:cubicBezTo>
                  <a:cubicBezTo>
                    <a:pt x="15000" y="11628"/>
                    <a:pt x="15047" y="11289"/>
                    <a:pt x="15019" y="11041"/>
                  </a:cubicBezTo>
                  <a:cubicBezTo>
                    <a:pt x="14990" y="10799"/>
                    <a:pt x="14810" y="10584"/>
                    <a:pt x="14545" y="10478"/>
                  </a:cubicBezTo>
                  <a:cubicBezTo>
                    <a:pt x="14448" y="10440"/>
                    <a:pt x="14350" y="10422"/>
                    <a:pt x="14258" y="10422"/>
                  </a:cubicBezTo>
                  <a:close/>
                  <a:moveTo>
                    <a:pt x="11214" y="13743"/>
                  </a:moveTo>
                  <a:cubicBezTo>
                    <a:pt x="11183" y="13743"/>
                    <a:pt x="11152" y="13752"/>
                    <a:pt x="11125" y="13772"/>
                  </a:cubicBezTo>
                  <a:lnTo>
                    <a:pt x="10448" y="14285"/>
                  </a:lnTo>
                  <a:cubicBezTo>
                    <a:pt x="10386" y="14332"/>
                    <a:pt x="10372" y="14421"/>
                    <a:pt x="10418" y="14484"/>
                  </a:cubicBezTo>
                  <a:lnTo>
                    <a:pt x="10527" y="14637"/>
                  </a:lnTo>
                  <a:cubicBezTo>
                    <a:pt x="10549" y="14669"/>
                    <a:pt x="10583" y="14689"/>
                    <a:pt x="10623" y="14696"/>
                  </a:cubicBezTo>
                  <a:cubicBezTo>
                    <a:pt x="10629" y="14697"/>
                    <a:pt x="10637" y="14697"/>
                    <a:pt x="10643" y="14697"/>
                  </a:cubicBezTo>
                  <a:cubicBezTo>
                    <a:pt x="10675" y="14697"/>
                    <a:pt x="10707" y="14686"/>
                    <a:pt x="10732" y="14667"/>
                  </a:cubicBezTo>
                  <a:lnTo>
                    <a:pt x="11408" y="14141"/>
                  </a:lnTo>
                  <a:cubicBezTo>
                    <a:pt x="11471" y="14092"/>
                    <a:pt x="11482" y="14002"/>
                    <a:pt x="11433" y="13939"/>
                  </a:cubicBezTo>
                  <a:lnTo>
                    <a:pt x="11327" y="13800"/>
                  </a:lnTo>
                  <a:lnTo>
                    <a:pt x="11329" y="13800"/>
                  </a:lnTo>
                  <a:cubicBezTo>
                    <a:pt x="11300" y="13762"/>
                    <a:pt x="11257" y="13743"/>
                    <a:pt x="11214" y="13743"/>
                  </a:cubicBezTo>
                  <a:close/>
                  <a:moveTo>
                    <a:pt x="12556" y="14261"/>
                  </a:moveTo>
                  <a:cubicBezTo>
                    <a:pt x="12540" y="14261"/>
                    <a:pt x="12523" y="14263"/>
                    <a:pt x="12507" y="14269"/>
                  </a:cubicBezTo>
                  <a:cubicBezTo>
                    <a:pt x="12451" y="14290"/>
                    <a:pt x="12413" y="14343"/>
                    <a:pt x="12413" y="14405"/>
                  </a:cubicBezTo>
                  <a:lnTo>
                    <a:pt x="12413" y="15211"/>
                  </a:lnTo>
                  <a:cubicBezTo>
                    <a:pt x="12413" y="15271"/>
                    <a:pt x="12449" y="15324"/>
                    <a:pt x="12504" y="15346"/>
                  </a:cubicBezTo>
                  <a:cubicBezTo>
                    <a:pt x="12522" y="15353"/>
                    <a:pt x="12539" y="15356"/>
                    <a:pt x="12556" y="15356"/>
                  </a:cubicBezTo>
                  <a:cubicBezTo>
                    <a:pt x="12597" y="15356"/>
                    <a:pt x="12635" y="15340"/>
                    <a:pt x="12664" y="15309"/>
                  </a:cubicBezTo>
                  <a:cubicBezTo>
                    <a:pt x="12948" y="14997"/>
                    <a:pt x="12950" y="14644"/>
                    <a:pt x="12667" y="14310"/>
                  </a:cubicBezTo>
                  <a:cubicBezTo>
                    <a:pt x="12639" y="14279"/>
                    <a:pt x="12598" y="14261"/>
                    <a:pt x="12556" y="14261"/>
                  </a:cubicBezTo>
                  <a:close/>
                  <a:moveTo>
                    <a:pt x="12368" y="8349"/>
                  </a:moveTo>
                  <a:cubicBezTo>
                    <a:pt x="12394" y="8366"/>
                    <a:pt x="12416" y="8382"/>
                    <a:pt x="12427" y="8395"/>
                  </a:cubicBezTo>
                  <a:cubicBezTo>
                    <a:pt x="12751" y="8831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1"/>
                  </a:cubicBezTo>
                  <a:cubicBezTo>
                    <a:pt x="14545" y="8775"/>
                    <a:pt x="14698" y="8722"/>
                    <a:pt x="14867" y="8665"/>
                  </a:cubicBezTo>
                  <a:lnTo>
                    <a:pt x="14927" y="8644"/>
                  </a:lnTo>
                  <a:lnTo>
                    <a:pt x="14927" y="8644"/>
                  </a:lnTo>
                  <a:cubicBezTo>
                    <a:pt x="14853" y="10158"/>
                    <a:pt x="15927" y="10624"/>
                    <a:pt x="17039" y="10856"/>
                  </a:cubicBezTo>
                  <a:lnTo>
                    <a:pt x="17039" y="12148"/>
                  </a:lnTo>
                  <a:cubicBezTo>
                    <a:pt x="16974" y="12222"/>
                    <a:pt x="16903" y="12299"/>
                    <a:pt x="16832" y="12377"/>
                  </a:cubicBezTo>
                  <a:cubicBezTo>
                    <a:pt x="16622" y="12603"/>
                    <a:pt x="16385" y="12859"/>
                    <a:pt x="16223" y="13156"/>
                  </a:cubicBezTo>
                  <a:cubicBezTo>
                    <a:pt x="16066" y="13442"/>
                    <a:pt x="15979" y="13765"/>
                    <a:pt x="15888" y="14108"/>
                  </a:cubicBezTo>
                  <a:cubicBezTo>
                    <a:pt x="15851" y="14246"/>
                    <a:pt x="15812" y="14389"/>
                    <a:pt x="15768" y="14541"/>
                  </a:cubicBezTo>
                  <a:cubicBezTo>
                    <a:pt x="15700" y="14558"/>
                    <a:pt x="15630" y="14576"/>
                    <a:pt x="15561" y="14595"/>
                  </a:cubicBezTo>
                  <a:cubicBezTo>
                    <a:pt x="14938" y="14753"/>
                    <a:pt x="14171" y="14950"/>
                    <a:pt x="13859" y="15787"/>
                  </a:cubicBezTo>
                  <a:cubicBezTo>
                    <a:pt x="13417" y="15667"/>
                    <a:pt x="13168" y="15610"/>
                    <a:pt x="12932" y="15610"/>
                  </a:cubicBezTo>
                  <a:cubicBezTo>
                    <a:pt x="12733" y="15610"/>
                    <a:pt x="12544" y="15651"/>
                    <a:pt x="12256" y="15730"/>
                  </a:cubicBezTo>
                  <a:cubicBezTo>
                    <a:pt x="11654" y="15268"/>
                    <a:pt x="10950" y="15133"/>
                    <a:pt x="10206" y="14994"/>
                  </a:cubicBezTo>
                  <a:cubicBezTo>
                    <a:pt x="10035" y="14961"/>
                    <a:pt x="9863" y="14929"/>
                    <a:pt x="9691" y="14892"/>
                  </a:cubicBezTo>
                  <a:cubicBezTo>
                    <a:pt x="9847" y="13859"/>
                    <a:pt x="9637" y="12961"/>
                    <a:pt x="9051" y="12157"/>
                  </a:cubicBezTo>
                  <a:cubicBezTo>
                    <a:pt x="9547" y="11552"/>
                    <a:pt x="10001" y="10884"/>
                    <a:pt x="9945" y="9995"/>
                  </a:cubicBezTo>
                  <a:cubicBezTo>
                    <a:pt x="10031" y="9957"/>
                    <a:pt x="10116" y="9917"/>
                    <a:pt x="10203" y="9880"/>
                  </a:cubicBezTo>
                  <a:cubicBezTo>
                    <a:pt x="11002" y="9518"/>
                    <a:pt x="11828" y="9145"/>
                    <a:pt x="12368" y="8349"/>
                  </a:cubicBezTo>
                  <a:close/>
                  <a:moveTo>
                    <a:pt x="12203" y="7475"/>
                  </a:moveTo>
                  <a:cubicBezTo>
                    <a:pt x="12192" y="7475"/>
                    <a:pt x="12181" y="7476"/>
                    <a:pt x="12171" y="7479"/>
                  </a:cubicBezTo>
                  <a:cubicBezTo>
                    <a:pt x="12125" y="7490"/>
                    <a:pt x="12087" y="7521"/>
                    <a:pt x="12070" y="7565"/>
                  </a:cubicBezTo>
                  <a:cubicBezTo>
                    <a:pt x="11823" y="8180"/>
                    <a:pt x="11424" y="8602"/>
                    <a:pt x="10812" y="8894"/>
                  </a:cubicBezTo>
                  <a:cubicBezTo>
                    <a:pt x="10733" y="8932"/>
                    <a:pt x="10653" y="8971"/>
                    <a:pt x="10574" y="9011"/>
                  </a:cubicBezTo>
                  <a:cubicBezTo>
                    <a:pt x="10331" y="9131"/>
                    <a:pt x="10081" y="9256"/>
                    <a:pt x="9827" y="9336"/>
                  </a:cubicBezTo>
                  <a:cubicBezTo>
                    <a:pt x="9542" y="9426"/>
                    <a:pt x="9257" y="9581"/>
                    <a:pt x="9299" y="10044"/>
                  </a:cubicBezTo>
                  <a:cubicBezTo>
                    <a:pt x="9359" y="10679"/>
                    <a:pt x="9031" y="11165"/>
                    <a:pt x="8667" y="11597"/>
                  </a:cubicBezTo>
                  <a:cubicBezTo>
                    <a:pt x="8577" y="11704"/>
                    <a:pt x="8486" y="11810"/>
                    <a:pt x="8388" y="11925"/>
                  </a:cubicBezTo>
                  <a:lnTo>
                    <a:pt x="8271" y="12061"/>
                  </a:lnTo>
                  <a:cubicBezTo>
                    <a:pt x="8222" y="12118"/>
                    <a:pt x="8224" y="12203"/>
                    <a:pt x="8277" y="12257"/>
                  </a:cubicBezTo>
                  <a:cubicBezTo>
                    <a:pt x="9083" y="13083"/>
                    <a:pt x="9320" y="14072"/>
                    <a:pt x="9001" y="15280"/>
                  </a:cubicBezTo>
                  <a:cubicBezTo>
                    <a:pt x="8990" y="15320"/>
                    <a:pt x="8998" y="15361"/>
                    <a:pt x="9018" y="15395"/>
                  </a:cubicBezTo>
                  <a:cubicBezTo>
                    <a:pt x="9040" y="15429"/>
                    <a:pt x="9075" y="15452"/>
                    <a:pt x="9114" y="15460"/>
                  </a:cubicBezTo>
                  <a:cubicBezTo>
                    <a:pt x="9313" y="15495"/>
                    <a:pt x="9500" y="15523"/>
                    <a:pt x="9678" y="15552"/>
                  </a:cubicBezTo>
                  <a:cubicBezTo>
                    <a:pt x="10061" y="15610"/>
                    <a:pt x="10389" y="15661"/>
                    <a:pt x="10708" y="15756"/>
                  </a:cubicBezTo>
                  <a:cubicBezTo>
                    <a:pt x="11008" y="15844"/>
                    <a:pt x="11305" y="15978"/>
                    <a:pt x="11593" y="16108"/>
                  </a:cubicBezTo>
                  <a:cubicBezTo>
                    <a:pt x="11762" y="16184"/>
                    <a:pt x="11931" y="16259"/>
                    <a:pt x="12101" y="16329"/>
                  </a:cubicBezTo>
                  <a:cubicBezTo>
                    <a:pt x="12154" y="16350"/>
                    <a:pt x="12232" y="16368"/>
                    <a:pt x="12312" y="16368"/>
                  </a:cubicBezTo>
                  <a:cubicBezTo>
                    <a:pt x="12388" y="16368"/>
                    <a:pt x="12465" y="16352"/>
                    <a:pt x="12525" y="16308"/>
                  </a:cubicBezTo>
                  <a:cubicBezTo>
                    <a:pt x="12616" y="16239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3"/>
                    <a:pt x="13278" y="16312"/>
                    <a:pt x="13348" y="16326"/>
                  </a:cubicBezTo>
                  <a:cubicBezTo>
                    <a:pt x="13521" y="16359"/>
                    <a:pt x="13698" y="16380"/>
                    <a:pt x="13882" y="16402"/>
                  </a:cubicBezTo>
                  <a:cubicBezTo>
                    <a:pt x="13965" y="16411"/>
                    <a:pt x="14051" y="16421"/>
                    <a:pt x="14138" y="16433"/>
                  </a:cubicBezTo>
                  <a:lnTo>
                    <a:pt x="14156" y="16433"/>
                  </a:lnTo>
                  <a:cubicBezTo>
                    <a:pt x="14223" y="16433"/>
                    <a:pt x="14281" y="16389"/>
                    <a:pt x="14297" y="16324"/>
                  </a:cubicBezTo>
                  <a:cubicBezTo>
                    <a:pt x="14447" y="15715"/>
                    <a:pt x="14818" y="15407"/>
                    <a:pt x="15537" y="15294"/>
                  </a:cubicBezTo>
                  <a:cubicBezTo>
                    <a:pt x="15663" y="15274"/>
                    <a:pt x="15790" y="15249"/>
                    <a:pt x="15916" y="15223"/>
                  </a:cubicBezTo>
                  <a:cubicBezTo>
                    <a:pt x="15992" y="15207"/>
                    <a:pt x="16066" y="15193"/>
                    <a:pt x="16142" y="15179"/>
                  </a:cubicBezTo>
                  <a:cubicBezTo>
                    <a:pt x="16305" y="15149"/>
                    <a:pt x="16422" y="15081"/>
                    <a:pt x="16490" y="14975"/>
                  </a:cubicBezTo>
                  <a:cubicBezTo>
                    <a:pt x="16554" y="14876"/>
                    <a:pt x="16570" y="14754"/>
                    <a:pt x="16537" y="14615"/>
                  </a:cubicBezTo>
                  <a:cubicBezTo>
                    <a:pt x="16366" y="13895"/>
                    <a:pt x="16700" y="13394"/>
                    <a:pt x="17294" y="12822"/>
                  </a:cubicBezTo>
                  <a:cubicBezTo>
                    <a:pt x="17482" y="12641"/>
                    <a:pt x="17656" y="12554"/>
                    <a:pt x="17850" y="12554"/>
                  </a:cubicBezTo>
                  <a:cubicBezTo>
                    <a:pt x="17955" y="12554"/>
                    <a:pt x="18065" y="12580"/>
                    <a:pt x="18186" y="12630"/>
                  </a:cubicBezTo>
                  <a:cubicBezTo>
                    <a:pt x="18857" y="12912"/>
                    <a:pt x="19566" y="12986"/>
                    <a:pt x="20230" y="12986"/>
                  </a:cubicBezTo>
                  <a:cubicBezTo>
                    <a:pt x="20461" y="12986"/>
                    <a:pt x="20686" y="12977"/>
                    <a:pt x="20903" y="12964"/>
                  </a:cubicBezTo>
                  <a:cubicBezTo>
                    <a:pt x="20999" y="12958"/>
                    <a:pt x="21083" y="12914"/>
                    <a:pt x="21156" y="12876"/>
                  </a:cubicBezTo>
                  <a:cubicBezTo>
                    <a:pt x="21181" y="12862"/>
                    <a:pt x="21206" y="12848"/>
                    <a:pt x="21231" y="12837"/>
                  </a:cubicBezTo>
                  <a:cubicBezTo>
                    <a:pt x="21282" y="12814"/>
                    <a:pt x="21317" y="12765"/>
                    <a:pt x="21318" y="12710"/>
                  </a:cubicBezTo>
                  <a:cubicBezTo>
                    <a:pt x="21321" y="12655"/>
                    <a:pt x="21291" y="12603"/>
                    <a:pt x="21242" y="12576"/>
                  </a:cubicBezTo>
                  <a:cubicBezTo>
                    <a:pt x="21040" y="12467"/>
                    <a:pt x="20865" y="12453"/>
                    <a:pt x="20737" y="12453"/>
                  </a:cubicBezTo>
                  <a:cubicBezTo>
                    <a:pt x="19764" y="12446"/>
                    <a:pt x="18908" y="12326"/>
                    <a:pt x="18120" y="12083"/>
                  </a:cubicBezTo>
                  <a:cubicBezTo>
                    <a:pt x="17627" y="11931"/>
                    <a:pt x="17474" y="11658"/>
                    <a:pt x="17605" y="11170"/>
                  </a:cubicBezTo>
                  <a:cubicBezTo>
                    <a:pt x="17635" y="11060"/>
                    <a:pt x="17674" y="10951"/>
                    <a:pt x="17714" y="10838"/>
                  </a:cubicBezTo>
                  <a:lnTo>
                    <a:pt x="17772" y="10676"/>
                  </a:lnTo>
                  <a:cubicBezTo>
                    <a:pt x="17796" y="10611"/>
                    <a:pt x="17767" y="10538"/>
                    <a:pt x="17707" y="10504"/>
                  </a:cubicBezTo>
                  <a:cubicBezTo>
                    <a:pt x="17668" y="10480"/>
                    <a:pt x="17633" y="10458"/>
                    <a:pt x="17605" y="10439"/>
                  </a:cubicBezTo>
                  <a:cubicBezTo>
                    <a:pt x="17540" y="10399"/>
                    <a:pt x="17486" y="10363"/>
                    <a:pt x="17418" y="10344"/>
                  </a:cubicBezTo>
                  <a:cubicBezTo>
                    <a:pt x="17294" y="10308"/>
                    <a:pt x="17169" y="10276"/>
                    <a:pt x="17044" y="10243"/>
                  </a:cubicBezTo>
                  <a:cubicBezTo>
                    <a:pt x="16858" y="10195"/>
                    <a:pt x="16663" y="10147"/>
                    <a:pt x="16482" y="10083"/>
                  </a:cubicBezTo>
                  <a:cubicBezTo>
                    <a:pt x="15771" y="9835"/>
                    <a:pt x="15493" y="9403"/>
                    <a:pt x="15554" y="8635"/>
                  </a:cubicBezTo>
                  <a:cubicBezTo>
                    <a:pt x="15565" y="8515"/>
                    <a:pt x="15572" y="8393"/>
                    <a:pt x="15581" y="8245"/>
                  </a:cubicBezTo>
                  <a:lnTo>
                    <a:pt x="15597" y="8005"/>
                  </a:lnTo>
                  <a:cubicBezTo>
                    <a:pt x="15600" y="7957"/>
                    <a:pt x="15578" y="7910"/>
                    <a:pt x="15542" y="7881"/>
                  </a:cubicBezTo>
                  <a:cubicBezTo>
                    <a:pt x="15516" y="7861"/>
                    <a:pt x="15485" y="7850"/>
                    <a:pt x="15453" y="7850"/>
                  </a:cubicBezTo>
                  <a:cubicBezTo>
                    <a:pt x="15438" y="7850"/>
                    <a:pt x="15422" y="7853"/>
                    <a:pt x="15407" y="7858"/>
                  </a:cubicBezTo>
                  <a:lnTo>
                    <a:pt x="15190" y="7927"/>
                  </a:lnTo>
                  <a:cubicBezTo>
                    <a:pt x="15055" y="7968"/>
                    <a:pt x="14943" y="8005"/>
                    <a:pt x="14833" y="8044"/>
                  </a:cubicBezTo>
                  <a:cubicBezTo>
                    <a:pt x="14730" y="8082"/>
                    <a:pt x="14627" y="8123"/>
                    <a:pt x="14526" y="8166"/>
                  </a:cubicBezTo>
                  <a:cubicBezTo>
                    <a:pt x="14359" y="8232"/>
                    <a:pt x="14202" y="8297"/>
                    <a:pt x="14040" y="8346"/>
                  </a:cubicBezTo>
                  <a:cubicBezTo>
                    <a:pt x="13875" y="8395"/>
                    <a:pt x="13728" y="8421"/>
                    <a:pt x="13597" y="8421"/>
                  </a:cubicBezTo>
                  <a:cubicBezTo>
                    <a:pt x="13322" y="8421"/>
                    <a:pt x="13112" y="8310"/>
                    <a:pt x="12932" y="8079"/>
                  </a:cubicBezTo>
                  <a:cubicBezTo>
                    <a:pt x="12819" y="7935"/>
                    <a:pt x="12675" y="7818"/>
                    <a:pt x="12523" y="7697"/>
                  </a:cubicBezTo>
                  <a:cubicBezTo>
                    <a:pt x="12452" y="7638"/>
                    <a:pt x="12376" y="7578"/>
                    <a:pt x="12300" y="7512"/>
                  </a:cubicBezTo>
                  <a:cubicBezTo>
                    <a:pt x="12274" y="7488"/>
                    <a:pt x="12238" y="7475"/>
                    <a:pt x="12203" y="7475"/>
                  </a:cubicBezTo>
                  <a:close/>
                  <a:moveTo>
                    <a:pt x="2082" y="16519"/>
                  </a:moveTo>
                  <a:cubicBezTo>
                    <a:pt x="2074" y="16519"/>
                    <a:pt x="2067" y="16519"/>
                    <a:pt x="2060" y="16520"/>
                  </a:cubicBezTo>
                  <a:cubicBezTo>
                    <a:pt x="1995" y="16530"/>
                    <a:pt x="1945" y="16582"/>
                    <a:pt x="1937" y="16645"/>
                  </a:cubicBezTo>
                  <a:cubicBezTo>
                    <a:pt x="1864" y="17225"/>
                    <a:pt x="1913" y="17334"/>
                    <a:pt x="2403" y="17708"/>
                  </a:cubicBezTo>
                  <a:cubicBezTo>
                    <a:pt x="2430" y="17727"/>
                    <a:pt x="2460" y="17736"/>
                    <a:pt x="2491" y="17736"/>
                  </a:cubicBezTo>
                  <a:cubicBezTo>
                    <a:pt x="2521" y="17736"/>
                    <a:pt x="2554" y="17727"/>
                    <a:pt x="2581" y="17705"/>
                  </a:cubicBezTo>
                  <a:cubicBezTo>
                    <a:pt x="2632" y="17665"/>
                    <a:pt x="2649" y="17594"/>
                    <a:pt x="2624" y="17534"/>
                  </a:cubicBezTo>
                  <a:lnTo>
                    <a:pt x="2213" y="16605"/>
                  </a:lnTo>
                  <a:cubicBezTo>
                    <a:pt x="2189" y="16552"/>
                    <a:pt x="2139" y="16519"/>
                    <a:pt x="2082" y="16519"/>
                  </a:cubicBezTo>
                  <a:close/>
                  <a:moveTo>
                    <a:pt x="1461" y="16504"/>
                  </a:moveTo>
                  <a:cubicBezTo>
                    <a:pt x="1439" y="16504"/>
                    <a:pt x="1417" y="16509"/>
                    <a:pt x="1398" y="16520"/>
                  </a:cubicBezTo>
                  <a:lnTo>
                    <a:pt x="1283" y="16575"/>
                  </a:lnTo>
                  <a:cubicBezTo>
                    <a:pt x="1213" y="16610"/>
                    <a:pt x="1183" y="16694"/>
                    <a:pt x="1215" y="16765"/>
                  </a:cubicBezTo>
                  <a:lnTo>
                    <a:pt x="1660" y="17733"/>
                  </a:lnTo>
                  <a:cubicBezTo>
                    <a:pt x="1676" y="17770"/>
                    <a:pt x="1706" y="17798"/>
                    <a:pt x="1744" y="17811"/>
                  </a:cubicBezTo>
                  <a:cubicBezTo>
                    <a:pt x="1760" y="17815"/>
                    <a:pt x="1776" y="17819"/>
                    <a:pt x="1791" y="17819"/>
                  </a:cubicBezTo>
                  <a:cubicBezTo>
                    <a:pt x="1814" y="17819"/>
                    <a:pt x="1837" y="17812"/>
                    <a:pt x="1858" y="17803"/>
                  </a:cubicBezTo>
                  <a:lnTo>
                    <a:pt x="1987" y="17736"/>
                  </a:lnTo>
                  <a:cubicBezTo>
                    <a:pt x="2058" y="17700"/>
                    <a:pt x="2087" y="17615"/>
                    <a:pt x="2052" y="17545"/>
                  </a:cubicBezTo>
                  <a:lnTo>
                    <a:pt x="1592" y="16586"/>
                  </a:lnTo>
                  <a:cubicBezTo>
                    <a:pt x="1575" y="16552"/>
                    <a:pt x="1545" y="16525"/>
                    <a:pt x="1509" y="16512"/>
                  </a:cubicBezTo>
                  <a:cubicBezTo>
                    <a:pt x="1493" y="16507"/>
                    <a:pt x="1477" y="16504"/>
                    <a:pt x="1461" y="16504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2"/>
                    <a:pt x="16382" y="16122"/>
                  </a:cubicBezTo>
                  <a:cubicBezTo>
                    <a:pt x="16344" y="16177"/>
                    <a:pt x="16347" y="16252"/>
                    <a:pt x="16392" y="16301"/>
                  </a:cubicBezTo>
                  <a:lnTo>
                    <a:pt x="16960" y="16948"/>
                  </a:lnTo>
                  <a:cubicBezTo>
                    <a:pt x="17523" y="17586"/>
                    <a:pt x="18047" y="18185"/>
                    <a:pt x="18578" y="18779"/>
                  </a:cubicBezTo>
                  <a:cubicBezTo>
                    <a:pt x="18594" y="18796"/>
                    <a:pt x="18609" y="18817"/>
                    <a:pt x="18627" y="18837"/>
                  </a:cubicBezTo>
                  <a:cubicBezTo>
                    <a:pt x="18704" y="18935"/>
                    <a:pt x="18827" y="19090"/>
                    <a:pt x="19044" y="19090"/>
                  </a:cubicBezTo>
                  <a:cubicBezTo>
                    <a:pt x="19080" y="19090"/>
                    <a:pt x="19118" y="19085"/>
                    <a:pt x="19159" y="19076"/>
                  </a:cubicBezTo>
                  <a:cubicBezTo>
                    <a:pt x="19205" y="19066"/>
                    <a:pt x="19243" y="19035"/>
                    <a:pt x="19260" y="18992"/>
                  </a:cubicBezTo>
                  <a:cubicBezTo>
                    <a:pt x="19277" y="18950"/>
                    <a:pt x="19274" y="18901"/>
                    <a:pt x="19251" y="18861"/>
                  </a:cubicBezTo>
                  <a:cubicBezTo>
                    <a:pt x="18660" y="17871"/>
                    <a:pt x="17271" y="16357"/>
                    <a:pt x="16554" y="16072"/>
                  </a:cubicBezTo>
                  <a:cubicBezTo>
                    <a:pt x="16536" y="16065"/>
                    <a:pt x="16518" y="16062"/>
                    <a:pt x="16500" y="16062"/>
                  </a:cubicBezTo>
                  <a:close/>
                  <a:moveTo>
                    <a:pt x="9006" y="16535"/>
                  </a:moveTo>
                  <a:cubicBezTo>
                    <a:pt x="8993" y="16535"/>
                    <a:pt x="8980" y="16537"/>
                    <a:pt x="8968" y="16541"/>
                  </a:cubicBezTo>
                  <a:lnTo>
                    <a:pt x="8966" y="16541"/>
                  </a:lnTo>
                  <a:cubicBezTo>
                    <a:pt x="8486" y="16669"/>
                    <a:pt x="8465" y="16694"/>
                    <a:pt x="7946" y="17319"/>
                  </a:cubicBezTo>
                  <a:lnTo>
                    <a:pt x="7916" y="17357"/>
                  </a:lnTo>
                  <a:cubicBezTo>
                    <a:pt x="7679" y="17642"/>
                    <a:pt x="7443" y="17926"/>
                    <a:pt x="7202" y="18207"/>
                  </a:cubicBezTo>
                  <a:cubicBezTo>
                    <a:pt x="7091" y="18335"/>
                    <a:pt x="6980" y="18461"/>
                    <a:pt x="6868" y="18588"/>
                  </a:cubicBezTo>
                  <a:cubicBezTo>
                    <a:pt x="6709" y="18766"/>
                    <a:pt x="6551" y="18945"/>
                    <a:pt x="6398" y="19130"/>
                  </a:cubicBezTo>
                  <a:cubicBezTo>
                    <a:pt x="6356" y="19180"/>
                    <a:pt x="6312" y="19229"/>
                    <a:pt x="6268" y="19278"/>
                  </a:cubicBezTo>
                  <a:cubicBezTo>
                    <a:pt x="6064" y="19504"/>
                    <a:pt x="5834" y="19760"/>
                    <a:pt x="5818" y="20158"/>
                  </a:cubicBezTo>
                  <a:cubicBezTo>
                    <a:pt x="5815" y="20219"/>
                    <a:pt x="5851" y="20275"/>
                    <a:pt x="5908" y="20298"/>
                  </a:cubicBezTo>
                  <a:cubicBezTo>
                    <a:pt x="5925" y="20305"/>
                    <a:pt x="5944" y="20308"/>
                    <a:pt x="5962" y="20308"/>
                  </a:cubicBezTo>
                  <a:cubicBezTo>
                    <a:pt x="6003" y="20308"/>
                    <a:pt x="6044" y="20291"/>
                    <a:pt x="6071" y="20259"/>
                  </a:cubicBezTo>
                  <a:lnTo>
                    <a:pt x="9113" y="16776"/>
                  </a:lnTo>
                  <a:cubicBezTo>
                    <a:pt x="9155" y="16727"/>
                    <a:pt x="9160" y="16658"/>
                    <a:pt x="9127" y="16604"/>
                  </a:cubicBezTo>
                  <a:cubicBezTo>
                    <a:pt x="9101" y="16560"/>
                    <a:pt x="9054" y="16535"/>
                    <a:pt x="9006" y="16535"/>
                  </a:cubicBezTo>
                  <a:close/>
                  <a:moveTo>
                    <a:pt x="19115" y="20623"/>
                  </a:moveTo>
                  <a:cubicBezTo>
                    <a:pt x="19088" y="20623"/>
                    <a:pt x="19061" y="20631"/>
                    <a:pt x="19037" y="20646"/>
                  </a:cubicBezTo>
                  <a:cubicBezTo>
                    <a:pt x="18469" y="21008"/>
                    <a:pt x="18303" y="21290"/>
                    <a:pt x="18331" y="21850"/>
                  </a:cubicBezTo>
                  <a:cubicBezTo>
                    <a:pt x="18334" y="21914"/>
                    <a:pt x="18379" y="21968"/>
                    <a:pt x="18442" y="21984"/>
                  </a:cubicBezTo>
                  <a:cubicBezTo>
                    <a:pt x="18453" y="21985"/>
                    <a:pt x="18464" y="21987"/>
                    <a:pt x="18477" y="21987"/>
                  </a:cubicBezTo>
                  <a:cubicBezTo>
                    <a:pt x="18526" y="21987"/>
                    <a:pt x="18575" y="21962"/>
                    <a:pt x="18600" y="21918"/>
                  </a:cubicBezTo>
                  <a:lnTo>
                    <a:pt x="18639" y="21850"/>
                  </a:lnTo>
                  <a:cubicBezTo>
                    <a:pt x="18641" y="21861"/>
                    <a:pt x="18644" y="21872"/>
                    <a:pt x="18647" y="21881"/>
                  </a:cubicBezTo>
                  <a:cubicBezTo>
                    <a:pt x="18660" y="21918"/>
                    <a:pt x="18688" y="21946"/>
                    <a:pt x="18723" y="21963"/>
                  </a:cubicBezTo>
                  <a:lnTo>
                    <a:pt x="18875" y="22033"/>
                  </a:lnTo>
                  <a:cubicBezTo>
                    <a:pt x="18894" y="22042"/>
                    <a:pt x="18914" y="22047"/>
                    <a:pt x="18935" y="22047"/>
                  </a:cubicBezTo>
                  <a:cubicBezTo>
                    <a:pt x="18988" y="22047"/>
                    <a:pt x="19042" y="22015"/>
                    <a:pt x="19066" y="21963"/>
                  </a:cubicBezTo>
                  <a:lnTo>
                    <a:pt x="19390" y="21268"/>
                  </a:lnTo>
                  <a:cubicBezTo>
                    <a:pt x="19424" y="21196"/>
                    <a:pt x="19393" y="21110"/>
                    <a:pt x="19322" y="21076"/>
                  </a:cubicBezTo>
                  <a:lnTo>
                    <a:pt x="19175" y="21006"/>
                  </a:lnTo>
                  <a:cubicBezTo>
                    <a:pt x="19165" y="21003"/>
                    <a:pt x="19156" y="21000"/>
                    <a:pt x="19146" y="20997"/>
                  </a:cubicBezTo>
                  <a:lnTo>
                    <a:pt x="19240" y="20842"/>
                  </a:lnTo>
                  <a:cubicBezTo>
                    <a:pt x="19274" y="20783"/>
                    <a:pt x="19263" y="20711"/>
                    <a:pt x="19216" y="20663"/>
                  </a:cubicBezTo>
                  <a:cubicBezTo>
                    <a:pt x="19188" y="20637"/>
                    <a:pt x="19152" y="20623"/>
                    <a:pt x="19115" y="20623"/>
                  </a:cubicBezTo>
                  <a:close/>
                  <a:moveTo>
                    <a:pt x="13824" y="17178"/>
                  </a:moveTo>
                  <a:cubicBezTo>
                    <a:pt x="13815" y="17178"/>
                    <a:pt x="13806" y="17179"/>
                    <a:pt x="13796" y="17180"/>
                  </a:cubicBezTo>
                  <a:cubicBezTo>
                    <a:pt x="13730" y="17195"/>
                    <a:pt x="13681" y="17253"/>
                    <a:pt x="13681" y="17323"/>
                  </a:cubicBezTo>
                  <a:cubicBezTo>
                    <a:pt x="13681" y="17569"/>
                    <a:pt x="13687" y="17815"/>
                    <a:pt x="13692" y="18063"/>
                  </a:cubicBezTo>
                  <a:cubicBezTo>
                    <a:pt x="13705" y="18611"/>
                    <a:pt x="13717" y="19179"/>
                    <a:pt x="13665" y="19725"/>
                  </a:cubicBezTo>
                  <a:cubicBezTo>
                    <a:pt x="13613" y="20264"/>
                    <a:pt x="13491" y="20807"/>
                    <a:pt x="13375" y="21333"/>
                  </a:cubicBezTo>
                  <a:cubicBezTo>
                    <a:pt x="13322" y="21572"/>
                    <a:pt x="13269" y="21810"/>
                    <a:pt x="13221" y="22049"/>
                  </a:cubicBezTo>
                  <a:cubicBezTo>
                    <a:pt x="13209" y="22115"/>
                    <a:pt x="13243" y="22181"/>
                    <a:pt x="13305" y="22208"/>
                  </a:cubicBezTo>
                  <a:cubicBezTo>
                    <a:pt x="13324" y="22218"/>
                    <a:pt x="13345" y="22222"/>
                    <a:pt x="13364" y="22222"/>
                  </a:cubicBezTo>
                  <a:cubicBezTo>
                    <a:pt x="13408" y="22222"/>
                    <a:pt x="13450" y="22202"/>
                    <a:pt x="13479" y="22166"/>
                  </a:cubicBezTo>
                  <a:cubicBezTo>
                    <a:pt x="14240" y="21172"/>
                    <a:pt x="14501" y="18515"/>
                    <a:pt x="13959" y="17264"/>
                  </a:cubicBezTo>
                  <a:cubicBezTo>
                    <a:pt x="13936" y="17211"/>
                    <a:pt x="13882" y="17178"/>
                    <a:pt x="13824" y="17178"/>
                  </a:cubicBezTo>
                  <a:close/>
                  <a:moveTo>
                    <a:pt x="10157" y="22223"/>
                  </a:moveTo>
                  <a:cubicBezTo>
                    <a:pt x="10138" y="22223"/>
                    <a:pt x="10119" y="22227"/>
                    <a:pt x="10100" y="22235"/>
                  </a:cubicBezTo>
                  <a:cubicBezTo>
                    <a:pt x="10043" y="22259"/>
                    <a:pt x="10008" y="22314"/>
                    <a:pt x="10013" y="22376"/>
                  </a:cubicBezTo>
                  <a:lnTo>
                    <a:pt x="10059" y="23233"/>
                  </a:lnTo>
                  <a:cubicBezTo>
                    <a:pt x="10064" y="23309"/>
                    <a:pt x="10127" y="23369"/>
                    <a:pt x="10204" y="23369"/>
                  </a:cubicBezTo>
                  <a:lnTo>
                    <a:pt x="10211" y="23369"/>
                  </a:lnTo>
                  <a:lnTo>
                    <a:pt x="10399" y="23361"/>
                  </a:lnTo>
                  <a:cubicBezTo>
                    <a:pt x="10441" y="23358"/>
                    <a:pt x="10482" y="23338"/>
                    <a:pt x="10508" y="23303"/>
                  </a:cubicBezTo>
                  <a:cubicBezTo>
                    <a:pt x="10533" y="23267"/>
                    <a:pt x="10542" y="23222"/>
                    <a:pt x="10531" y="23181"/>
                  </a:cubicBezTo>
                  <a:cubicBezTo>
                    <a:pt x="10516" y="23120"/>
                    <a:pt x="10516" y="23052"/>
                    <a:pt x="10514" y="22973"/>
                  </a:cubicBezTo>
                  <a:cubicBezTo>
                    <a:pt x="10512" y="22775"/>
                    <a:pt x="10509" y="22529"/>
                    <a:pt x="10261" y="22268"/>
                  </a:cubicBezTo>
                  <a:cubicBezTo>
                    <a:pt x="10234" y="22239"/>
                    <a:pt x="10196" y="22223"/>
                    <a:pt x="10157" y="22223"/>
                  </a:cubicBezTo>
                  <a:close/>
                  <a:moveTo>
                    <a:pt x="9678" y="22627"/>
                  </a:moveTo>
                  <a:cubicBezTo>
                    <a:pt x="9657" y="22627"/>
                    <a:pt x="9636" y="22632"/>
                    <a:pt x="9617" y="22641"/>
                  </a:cubicBezTo>
                  <a:lnTo>
                    <a:pt x="9471" y="22712"/>
                  </a:lnTo>
                  <a:cubicBezTo>
                    <a:pt x="9403" y="22745"/>
                    <a:pt x="9372" y="22826"/>
                    <a:pt x="9402" y="22897"/>
                  </a:cubicBezTo>
                  <a:lnTo>
                    <a:pt x="9599" y="23383"/>
                  </a:lnTo>
                  <a:cubicBezTo>
                    <a:pt x="9623" y="23440"/>
                    <a:pt x="9677" y="23473"/>
                    <a:pt x="9734" y="23473"/>
                  </a:cubicBezTo>
                  <a:cubicBezTo>
                    <a:pt x="9749" y="23473"/>
                    <a:pt x="9767" y="23470"/>
                    <a:pt x="9784" y="23464"/>
                  </a:cubicBezTo>
                  <a:lnTo>
                    <a:pt x="9893" y="23424"/>
                  </a:lnTo>
                  <a:cubicBezTo>
                    <a:pt x="9966" y="23398"/>
                    <a:pt x="10004" y="23319"/>
                    <a:pt x="9982" y="23244"/>
                  </a:cubicBezTo>
                  <a:lnTo>
                    <a:pt x="9817" y="22728"/>
                  </a:lnTo>
                  <a:cubicBezTo>
                    <a:pt x="9805" y="22688"/>
                    <a:pt x="9775" y="22655"/>
                    <a:pt x="9737" y="22639"/>
                  </a:cubicBezTo>
                  <a:cubicBezTo>
                    <a:pt x="9718" y="22631"/>
                    <a:pt x="9698" y="22627"/>
                    <a:pt x="9678" y="22627"/>
                  </a:cubicBezTo>
                  <a:close/>
                  <a:moveTo>
                    <a:pt x="18180" y="643"/>
                  </a:moveTo>
                  <a:cubicBezTo>
                    <a:pt x="19670" y="643"/>
                    <a:pt x="20944" y="1128"/>
                    <a:pt x="21980" y="2089"/>
                  </a:cubicBezTo>
                  <a:cubicBezTo>
                    <a:pt x="23691" y="3675"/>
                    <a:pt x="24839" y="5722"/>
                    <a:pt x="25392" y="8172"/>
                  </a:cubicBezTo>
                  <a:cubicBezTo>
                    <a:pt x="25643" y="9286"/>
                    <a:pt x="25566" y="10415"/>
                    <a:pt x="25161" y="11529"/>
                  </a:cubicBezTo>
                  <a:cubicBezTo>
                    <a:pt x="24970" y="12053"/>
                    <a:pt x="25008" y="12453"/>
                    <a:pt x="25289" y="12867"/>
                  </a:cubicBezTo>
                  <a:cubicBezTo>
                    <a:pt x="25659" y="13413"/>
                    <a:pt x="25771" y="14029"/>
                    <a:pt x="25635" y="14748"/>
                  </a:cubicBezTo>
                  <a:lnTo>
                    <a:pt x="25634" y="14746"/>
                  </a:lnTo>
                  <a:cubicBezTo>
                    <a:pt x="25280" y="16601"/>
                    <a:pt x="24386" y="18161"/>
                    <a:pt x="22898" y="19520"/>
                  </a:cubicBezTo>
                  <a:lnTo>
                    <a:pt x="22862" y="19553"/>
                  </a:lnTo>
                  <a:cubicBezTo>
                    <a:pt x="22795" y="19616"/>
                    <a:pt x="22694" y="19709"/>
                    <a:pt x="22639" y="19712"/>
                  </a:cubicBezTo>
                  <a:cubicBezTo>
                    <a:pt x="22336" y="19730"/>
                    <a:pt x="22206" y="19927"/>
                    <a:pt x="22103" y="20085"/>
                  </a:cubicBezTo>
                  <a:lnTo>
                    <a:pt x="22072" y="20133"/>
                  </a:lnTo>
                  <a:cubicBezTo>
                    <a:pt x="20843" y="21955"/>
                    <a:pt x="19028" y="23060"/>
                    <a:pt x="16360" y="23605"/>
                  </a:cubicBezTo>
                  <a:cubicBezTo>
                    <a:pt x="15973" y="23684"/>
                    <a:pt x="15578" y="23724"/>
                    <a:pt x="15168" y="23724"/>
                  </a:cubicBezTo>
                  <a:cubicBezTo>
                    <a:pt x="14803" y="23724"/>
                    <a:pt x="14427" y="23692"/>
                    <a:pt x="14035" y="23630"/>
                  </a:cubicBezTo>
                  <a:cubicBezTo>
                    <a:pt x="13912" y="23611"/>
                    <a:pt x="13787" y="23603"/>
                    <a:pt x="13642" y="23593"/>
                  </a:cubicBezTo>
                  <a:cubicBezTo>
                    <a:pt x="13570" y="23590"/>
                    <a:pt x="13495" y="23586"/>
                    <a:pt x="13412" y="23578"/>
                  </a:cubicBezTo>
                  <a:cubicBezTo>
                    <a:pt x="13408" y="23577"/>
                    <a:pt x="13404" y="23577"/>
                    <a:pt x="13400" y="23577"/>
                  </a:cubicBezTo>
                  <a:cubicBezTo>
                    <a:pt x="13354" y="23577"/>
                    <a:pt x="13309" y="23602"/>
                    <a:pt x="13281" y="23641"/>
                  </a:cubicBezTo>
                  <a:cubicBezTo>
                    <a:pt x="13253" y="23684"/>
                    <a:pt x="13248" y="23739"/>
                    <a:pt x="13270" y="23785"/>
                  </a:cubicBezTo>
                  <a:cubicBezTo>
                    <a:pt x="13362" y="23979"/>
                    <a:pt x="13297" y="24042"/>
                    <a:pt x="13081" y="24203"/>
                  </a:cubicBezTo>
                  <a:cubicBezTo>
                    <a:pt x="12119" y="24925"/>
                    <a:pt x="10985" y="25367"/>
                    <a:pt x="9712" y="25517"/>
                  </a:cubicBezTo>
                  <a:cubicBezTo>
                    <a:pt x="9620" y="25528"/>
                    <a:pt x="9528" y="25533"/>
                    <a:pt x="9435" y="25533"/>
                  </a:cubicBezTo>
                  <a:cubicBezTo>
                    <a:pt x="9024" y="25533"/>
                    <a:pt x="8591" y="25430"/>
                    <a:pt x="8121" y="25217"/>
                  </a:cubicBezTo>
                  <a:cubicBezTo>
                    <a:pt x="6870" y="24652"/>
                    <a:pt x="5878" y="23680"/>
                    <a:pt x="5088" y="22251"/>
                  </a:cubicBezTo>
                  <a:cubicBezTo>
                    <a:pt x="4989" y="22071"/>
                    <a:pt x="4952" y="21840"/>
                    <a:pt x="4913" y="21573"/>
                  </a:cubicBezTo>
                  <a:cubicBezTo>
                    <a:pt x="4891" y="21431"/>
                    <a:pt x="4867" y="21279"/>
                    <a:pt x="4832" y="21118"/>
                  </a:cubicBezTo>
                  <a:cubicBezTo>
                    <a:pt x="4821" y="21071"/>
                    <a:pt x="4786" y="21031"/>
                    <a:pt x="4741" y="21014"/>
                  </a:cubicBezTo>
                  <a:lnTo>
                    <a:pt x="4518" y="20933"/>
                  </a:lnTo>
                  <a:cubicBezTo>
                    <a:pt x="4327" y="20866"/>
                    <a:pt x="4102" y="20785"/>
                    <a:pt x="3881" y="20700"/>
                  </a:cubicBezTo>
                  <a:cubicBezTo>
                    <a:pt x="3728" y="20643"/>
                    <a:pt x="3575" y="20588"/>
                    <a:pt x="3422" y="20531"/>
                  </a:cubicBezTo>
                  <a:cubicBezTo>
                    <a:pt x="3047" y="20395"/>
                    <a:pt x="2659" y="20254"/>
                    <a:pt x="2294" y="20087"/>
                  </a:cubicBezTo>
                  <a:cubicBezTo>
                    <a:pt x="1180" y="19577"/>
                    <a:pt x="630" y="18638"/>
                    <a:pt x="659" y="17300"/>
                  </a:cubicBezTo>
                  <a:cubicBezTo>
                    <a:pt x="681" y="16247"/>
                    <a:pt x="901" y="15245"/>
                    <a:pt x="1311" y="14325"/>
                  </a:cubicBezTo>
                  <a:cubicBezTo>
                    <a:pt x="1610" y="13652"/>
                    <a:pt x="1981" y="12949"/>
                    <a:pt x="2414" y="12232"/>
                  </a:cubicBezTo>
                  <a:cubicBezTo>
                    <a:pt x="2592" y="11936"/>
                    <a:pt x="2630" y="11680"/>
                    <a:pt x="2542" y="11375"/>
                  </a:cubicBezTo>
                  <a:cubicBezTo>
                    <a:pt x="2491" y="11202"/>
                    <a:pt x="2444" y="11025"/>
                    <a:pt x="2395" y="10849"/>
                  </a:cubicBezTo>
                  <a:cubicBezTo>
                    <a:pt x="2330" y="10611"/>
                    <a:pt x="2265" y="10372"/>
                    <a:pt x="2193" y="10137"/>
                  </a:cubicBezTo>
                  <a:cubicBezTo>
                    <a:pt x="1957" y="9360"/>
                    <a:pt x="1951" y="8537"/>
                    <a:pt x="2174" y="7547"/>
                  </a:cubicBezTo>
                  <a:cubicBezTo>
                    <a:pt x="2528" y="5967"/>
                    <a:pt x="3267" y="4473"/>
                    <a:pt x="4437" y="2977"/>
                  </a:cubicBezTo>
                  <a:cubicBezTo>
                    <a:pt x="5246" y="1941"/>
                    <a:pt x="6409" y="1411"/>
                    <a:pt x="7991" y="1358"/>
                  </a:cubicBezTo>
                  <a:cubicBezTo>
                    <a:pt x="8590" y="1337"/>
                    <a:pt x="9160" y="1326"/>
                    <a:pt x="9712" y="1326"/>
                  </a:cubicBezTo>
                  <a:cubicBezTo>
                    <a:pt x="10103" y="1326"/>
                    <a:pt x="10486" y="1331"/>
                    <a:pt x="10863" y="1342"/>
                  </a:cubicBezTo>
                  <a:cubicBezTo>
                    <a:pt x="11187" y="1351"/>
                    <a:pt x="11523" y="1434"/>
                    <a:pt x="11849" y="1514"/>
                  </a:cubicBezTo>
                  <a:lnTo>
                    <a:pt x="12030" y="1557"/>
                  </a:lnTo>
                  <a:cubicBezTo>
                    <a:pt x="12377" y="1640"/>
                    <a:pt x="12727" y="1682"/>
                    <a:pt x="13084" y="1682"/>
                  </a:cubicBezTo>
                  <a:cubicBezTo>
                    <a:pt x="13643" y="1682"/>
                    <a:pt x="14218" y="1580"/>
                    <a:pt x="14823" y="1377"/>
                  </a:cubicBezTo>
                  <a:lnTo>
                    <a:pt x="15049" y="1301"/>
                  </a:lnTo>
                  <a:cubicBezTo>
                    <a:pt x="15858" y="1026"/>
                    <a:pt x="16695" y="743"/>
                    <a:pt x="17567" y="669"/>
                  </a:cubicBezTo>
                  <a:cubicBezTo>
                    <a:pt x="17775" y="651"/>
                    <a:pt x="17979" y="643"/>
                    <a:pt x="18180" y="643"/>
                  </a:cubicBezTo>
                  <a:close/>
                  <a:moveTo>
                    <a:pt x="18060" y="0"/>
                  </a:moveTo>
                  <a:cubicBezTo>
                    <a:pt x="17155" y="0"/>
                    <a:pt x="16282" y="166"/>
                    <a:pt x="15452" y="495"/>
                  </a:cubicBezTo>
                  <a:cubicBezTo>
                    <a:pt x="14563" y="849"/>
                    <a:pt x="13760" y="1023"/>
                    <a:pt x="12991" y="1023"/>
                  </a:cubicBezTo>
                  <a:cubicBezTo>
                    <a:pt x="12636" y="1023"/>
                    <a:pt x="12288" y="986"/>
                    <a:pt x="11942" y="912"/>
                  </a:cubicBezTo>
                  <a:cubicBezTo>
                    <a:pt x="11872" y="898"/>
                    <a:pt x="11803" y="881"/>
                    <a:pt x="11733" y="863"/>
                  </a:cubicBezTo>
                  <a:cubicBezTo>
                    <a:pt x="11539" y="816"/>
                    <a:pt x="11338" y="767"/>
                    <a:pt x="11133" y="765"/>
                  </a:cubicBezTo>
                  <a:lnTo>
                    <a:pt x="10506" y="757"/>
                  </a:lnTo>
                  <a:cubicBezTo>
                    <a:pt x="10008" y="752"/>
                    <a:pt x="9503" y="746"/>
                    <a:pt x="8996" y="746"/>
                  </a:cubicBezTo>
                  <a:cubicBezTo>
                    <a:pt x="8442" y="746"/>
                    <a:pt x="7885" y="753"/>
                    <a:pt x="7333" y="776"/>
                  </a:cubicBezTo>
                  <a:cubicBezTo>
                    <a:pt x="5996" y="833"/>
                    <a:pt x="4826" y="1438"/>
                    <a:pt x="3951" y="2525"/>
                  </a:cubicBezTo>
                  <a:cubicBezTo>
                    <a:pt x="2812" y="3937"/>
                    <a:pt x="2021" y="5487"/>
                    <a:pt x="1594" y="7128"/>
                  </a:cubicBezTo>
                  <a:cubicBezTo>
                    <a:pt x="1270" y="8381"/>
                    <a:pt x="1291" y="9587"/>
                    <a:pt x="1656" y="10712"/>
                  </a:cubicBezTo>
                  <a:cubicBezTo>
                    <a:pt x="1739" y="10973"/>
                    <a:pt x="1823" y="11233"/>
                    <a:pt x="1905" y="11491"/>
                  </a:cubicBezTo>
                  <a:lnTo>
                    <a:pt x="2002" y="11794"/>
                  </a:lnTo>
                  <a:lnTo>
                    <a:pt x="1953" y="11864"/>
                  </a:lnTo>
                  <a:cubicBezTo>
                    <a:pt x="1891" y="11947"/>
                    <a:pt x="1834" y="12026"/>
                    <a:pt x="1782" y="12108"/>
                  </a:cubicBezTo>
                  <a:cubicBezTo>
                    <a:pt x="564" y="13986"/>
                    <a:pt x="0" y="15803"/>
                    <a:pt x="59" y="17661"/>
                  </a:cubicBezTo>
                  <a:cubicBezTo>
                    <a:pt x="100" y="18956"/>
                    <a:pt x="665" y="19908"/>
                    <a:pt x="1738" y="20493"/>
                  </a:cubicBezTo>
                  <a:cubicBezTo>
                    <a:pt x="2215" y="20753"/>
                    <a:pt x="2727" y="20956"/>
                    <a:pt x="3223" y="21150"/>
                  </a:cubicBezTo>
                  <a:lnTo>
                    <a:pt x="3264" y="21166"/>
                  </a:lnTo>
                  <a:cubicBezTo>
                    <a:pt x="3535" y="21273"/>
                    <a:pt x="3810" y="21355"/>
                    <a:pt x="4076" y="21436"/>
                  </a:cubicBezTo>
                  <a:cubicBezTo>
                    <a:pt x="4159" y="21461"/>
                    <a:pt x="4241" y="21486"/>
                    <a:pt x="4322" y="21512"/>
                  </a:cubicBezTo>
                  <a:cubicBezTo>
                    <a:pt x="4354" y="21628"/>
                    <a:pt x="4379" y="21741"/>
                    <a:pt x="4404" y="21850"/>
                  </a:cubicBezTo>
                  <a:cubicBezTo>
                    <a:pt x="4466" y="22120"/>
                    <a:pt x="4524" y="22376"/>
                    <a:pt x="4643" y="22603"/>
                  </a:cubicBezTo>
                  <a:cubicBezTo>
                    <a:pt x="5374" y="23995"/>
                    <a:pt x="6391" y="25028"/>
                    <a:pt x="7666" y="25672"/>
                  </a:cubicBezTo>
                  <a:cubicBezTo>
                    <a:pt x="8260" y="25972"/>
                    <a:pt x="8868" y="26124"/>
                    <a:pt x="9482" y="26124"/>
                  </a:cubicBezTo>
                  <a:cubicBezTo>
                    <a:pt x="9678" y="26124"/>
                    <a:pt x="9876" y="26108"/>
                    <a:pt x="10073" y="26077"/>
                  </a:cubicBezTo>
                  <a:cubicBezTo>
                    <a:pt x="11522" y="25849"/>
                    <a:pt x="12667" y="25345"/>
                    <a:pt x="13575" y="24535"/>
                  </a:cubicBezTo>
                  <a:cubicBezTo>
                    <a:pt x="13804" y="24330"/>
                    <a:pt x="14028" y="24241"/>
                    <a:pt x="14320" y="24241"/>
                  </a:cubicBezTo>
                  <a:cubicBezTo>
                    <a:pt x="14364" y="24241"/>
                    <a:pt x="14409" y="24244"/>
                    <a:pt x="14457" y="24247"/>
                  </a:cubicBezTo>
                  <a:cubicBezTo>
                    <a:pt x="14721" y="24270"/>
                    <a:pt x="14983" y="24282"/>
                    <a:pt x="15243" y="24282"/>
                  </a:cubicBezTo>
                  <a:cubicBezTo>
                    <a:pt x="17400" y="24282"/>
                    <a:pt x="19428" y="23500"/>
                    <a:pt x="21288" y="21955"/>
                  </a:cubicBezTo>
                  <a:cubicBezTo>
                    <a:pt x="21584" y="21709"/>
                    <a:pt x="21833" y="21409"/>
                    <a:pt x="22073" y="21117"/>
                  </a:cubicBezTo>
                  <a:cubicBezTo>
                    <a:pt x="22197" y="20968"/>
                    <a:pt x="22321" y="20818"/>
                    <a:pt x="22451" y="20676"/>
                  </a:cubicBezTo>
                  <a:cubicBezTo>
                    <a:pt x="22590" y="20523"/>
                    <a:pt x="22743" y="20365"/>
                    <a:pt x="22909" y="20235"/>
                  </a:cubicBezTo>
                  <a:cubicBezTo>
                    <a:pt x="24665" y="18889"/>
                    <a:pt x="25782" y="17098"/>
                    <a:pt x="26229" y="14915"/>
                  </a:cubicBezTo>
                  <a:cubicBezTo>
                    <a:pt x="26411" y="14031"/>
                    <a:pt x="26286" y="13260"/>
                    <a:pt x="25860" y="12622"/>
                  </a:cubicBezTo>
                  <a:cubicBezTo>
                    <a:pt x="25629" y="12279"/>
                    <a:pt x="25662" y="11976"/>
                    <a:pt x="25789" y="11601"/>
                  </a:cubicBezTo>
                  <a:cubicBezTo>
                    <a:pt x="26174" y="10456"/>
                    <a:pt x="26262" y="9333"/>
                    <a:pt x="26051" y="8267"/>
                  </a:cubicBezTo>
                  <a:cubicBezTo>
                    <a:pt x="25526" y="5637"/>
                    <a:pt x="24297" y="3386"/>
                    <a:pt x="22396" y="1579"/>
                  </a:cubicBezTo>
                  <a:cubicBezTo>
                    <a:pt x="21634" y="854"/>
                    <a:pt x="20704" y="377"/>
                    <a:pt x="19630" y="160"/>
                  </a:cubicBezTo>
                  <a:cubicBezTo>
                    <a:pt x="19097" y="53"/>
                    <a:pt x="18573" y="0"/>
                    <a:pt x="18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8"/>
            <p:cNvSpPr/>
            <p:nvPr/>
          </p:nvSpPr>
          <p:spPr>
            <a:xfrm flipH="1">
              <a:off x="7860575" y="4416425"/>
              <a:ext cx="682975" cy="657300"/>
            </a:xfrm>
            <a:custGeom>
              <a:avLst/>
              <a:gdLst/>
              <a:ahLst/>
              <a:cxnLst/>
              <a:rect l="l" t="t" r="r" b="b"/>
              <a:pathLst>
                <a:path w="27319" h="26292" extrusionOk="0">
                  <a:moveTo>
                    <a:pt x="9981" y="1558"/>
                  </a:moveTo>
                  <a:cubicBezTo>
                    <a:pt x="9959" y="1558"/>
                    <a:pt x="9936" y="1564"/>
                    <a:pt x="9913" y="1576"/>
                  </a:cubicBezTo>
                  <a:lnTo>
                    <a:pt x="8629" y="2249"/>
                  </a:lnTo>
                  <a:cubicBezTo>
                    <a:pt x="8488" y="2323"/>
                    <a:pt x="8574" y="2516"/>
                    <a:pt x="8706" y="2516"/>
                  </a:cubicBezTo>
                  <a:cubicBezTo>
                    <a:pt x="8728" y="2516"/>
                    <a:pt x="8752" y="2511"/>
                    <a:pt x="8775" y="2498"/>
                  </a:cubicBezTo>
                  <a:lnTo>
                    <a:pt x="10058" y="1825"/>
                  </a:lnTo>
                  <a:cubicBezTo>
                    <a:pt x="10200" y="1752"/>
                    <a:pt x="10113" y="1558"/>
                    <a:pt x="9981" y="1558"/>
                  </a:cubicBezTo>
                  <a:close/>
                  <a:moveTo>
                    <a:pt x="10206" y="1911"/>
                  </a:moveTo>
                  <a:cubicBezTo>
                    <a:pt x="10182" y="1911"/>
                    <a:pt x="10156" y="1919"/>
                    <a:pt x="10129" y="1937"/>
                  </a:cubicBezTo>
                  <a:cubicBezTo>
                    <a:pt x="9954" y="2062"/>
                    <a:pt x="9779" y="2187"/>
                    <a:pt x="9603" y="2313"/>
                  </a:cubicBezTo>
                  <a:cubicBezTo>
                    <a:pt x="9478" y="2402"/>
                    <a:pt x="9556" y="2590"/>
                    <a:pt x="9672" y="2590"/>
                  </a:cubicBezTo>
                  <a:cubicBezTo>
                    <a:pt x="9697" y="2590"/>
                    <a:pt x="9722" y="2582"/>
                    <a:pt x="9749" y="2563"/>
                  </a:cubicBezTo>
                  <a:cubicBezTo>
                    <a:pt x="9924" y="2438"/>
                    <a:pt x="10101" y="2312"/>
                    <a:pt x="10276" y="2187"/>
                  </a:cubicBezTo>
                  <a:cubicBezTo>
                    <a:pt x="10400" y="2098"/>
                    <a:pt x="10323" y="1911"/>
                    <a:pt x="10206" y="1911"/>
                  </a:cubicBezTo>
                  <a:close/>
                  <a:moveTo>
                    <a:pt x="13386" y="1053"/>
                  </a:moveTo>
                  <a:cubicBezTo>
                    <a:pt x="13354" y="1053"/>
                    <a:pt x="13321" y="1063"/>
                    <a:pt x="13292" y="1088"/>
                  </a:cubicBezTo>
                  <a:cubicBezTo>
                    <a:pt x="12743" y="1541"/>
                    <a:pt x="12197" y="1993"/>
                    <a:pt x="11649" y="2446"/>
                  </a:cubicBezTo>
                  <a:cubicBezTo>
                    <a:pt x="11536" y="2539"/>
                    <a:pt x="11639" y="2686"/>
                    <a:pt x="11757" y="2686"/>
                  </a:cubicBezTo>
                  <a:cubicBezTo>
                    <a:pt x="11789" y="2686"/>
                    <a:pt x="11822" y="2675"/>
                    <a:pt x="11853" y="2650"/>
                  </a:cubicBezTo>
                  <a:cubicBezTo>
                    <a:pt x="12401" y="2198"/>
                    <a:pt x="12949" y="1745"/>
                    <a:pt x="13495" y="1293"/>
                  </a:cubicBezTo>
                  <a:cubicBezTo>
                    <a:pt x="13609" y="1199"/>
                    <a:pt x="13505" y="1053"/>
                    <a:pt x="13386" y="1053"/>
                  </a:cubicBezTo>
                  <a:close/>
                  <a:moveTo>
                    <a:pt x="16002" y="1228"/>
                  </a:moveTo>
                  <a:cubicBezTo>
                    <a:pt x="15978" y="1228"/>
                    <a:pt x="15952" y="1236"/>
                    <a:pt x="15926" y="1255"/>
                  </a:cubicBezTo>
                  <a:cubicBezTo>
                    <a:pt x="15252" y="1737"/>
                    <a:pt x="14577" y="2219"/>
                    <a:pt x="13903" y="2700"/>
                  </a:cubicBezTo>
                  <a:cubicBezTo>
                    <a:pt x="13778" y="2788"/>
                    <a:pt x="13856" y="2976"/>
                    <a:pt x="13973" y="2976"/>
                  </a:cubicBezTo>
                  <a:cubicBezTo>
                    <a:pt x="13997" y="2976"/>
                    <a:pt x="14022" y="2968"/>
                    <a:pt x="14048" y="2950"/>
                  </a:cubicBezTo>
                  <a:cubicBezTo>
                    <a:pt x="14723" y="2468"/>
                    <a:pt x="15397" y="1986"/>
                    <a:pt x="16072" y="1505"/>
                  </a:cubicBezTo>
                  <a:cubicBezTo>
                    <a:pt x="16196" y="1416"/>
                    <a:pt x="16119" y="1228"/>
                    <a:pt x="16002" y="1228"/>
                  </a:cubicBezTo>
                  <a:close/>
                  <a:moveTo>
                    <a:pt x="17303" y="1146"/>
                  </a:moveTo>
                  <a:cubicBezTo>
                    <a:pt x="17199" y="1146"/>
                    <a:pt x="17103" y="1291"/>
                    <a:pt x="17195" y="1399"/>
                  </a:cubicBezTo>
                  <a:cubicBezTo>
                    <a:pt x="17642" y="1930"/>
                    <a:pt x="18089" y="2462"/>
                    <a:pt x="18536" y="2993"/>
                  </a:cubicBezTo>
                  <a:cubicBezTo>
                    <a:pt x="18564" y="3026"/>
                    <a:pt x="18598" y="3041"/>
                    <a:pt x="18630" y="3041"/>
                  </a:cubicBezTo>
                  <a:cubicBezTo>
                    <a:pt x="18735" y="3041"/>
                    <a:pt x="18831" y="2896"/>
                    <a:pt x="18741" y="2787"/>
                  </a:cubicBezTo>
                  <a:cubicBezTo>
                    <a:pt x="18294" y="2256"/>
                    <a:pt x="17845" y="1726"/>
                    <a:pt x="17398" y="1195"/>
                  </a:cubicBezTo>
                  <a:cubicBezTo>
                    <a:pt x="17370" y="1161"/>
                    <a:pt x="17336" y="1146"/>
                    <a:pt x="17303" y="1146"/>
                  </a:cubicBezTo>
                  <a:close/>
                  <a:moveTo>
                    <a:pt x="13670" y="1458"/>
                  </a:moveTo>
                  <a:cubicBezTo>
                    <a:pt x="13646" y="1458"/>
                    <a:pt x="13620" y="1466"/>
                    <a:pt x="13593" y="1484"/>
                  </a:cubicBezTo>
                  <a:cubicBezTo>
                    <a:pt x="12996" y="1898"/>
                    <a:pt x="12434" y="2358"/>
                    <a:pt x="11909" y="2863"/>
                  </a:cubicBezTo>
                  <a:cubicBezTo>
                    <a:pt x="11805" y="2964"/>
                    <a:pt x="11905" y="3110"/>
                    <a:pt x="12017" y="3110"/>
                  </a:cubicBezTo>
                  <a:cubicBezTo>
                    <a:pt x="12049" y="3110"/>
                    <a:pt x="12083" y="3097"/>
                    <a:pt x="12113" y="3068"/>
                  </a:cubicBezTo>
                  <a:cubicBezTo>
                    <a:pt x="12620" y="2580"/>
                    <a:pt x="13162" y="2135"/>
                    <a:pt x="13740" y="1734"/>
                  </a:cubicBezTo>
                  <a:cubicBezTo>
                    <a:pt x="13866" y="1646"/>
                    <a:pt x="13788" y="1458"/>
                    <a:pt x="13670" y="1458"/>
                  </a:cubicBezTo>
                  <a:close/>
                  <a:moveTo>
                    <a:pt x="17687" y="524"/>
                  </a:moveTo>
                  <a:cubicBezTo>
                    <a:pt x="18317" y="524"/>
                    <a:pt x="18988" y="708"/>
                    <a:pt x="19564" y="968"/>
                  </a:cubicBezTo>
                  <a:cubicBezTo>
                    <a:pt x="20626" y="1446"/>
                    <a:pt x="20719" y="2688"/>
                    <a:pt x="19701" y="3272"/>
                  </a:cubicBezTo>
                  <a:cubicBezTo>
                    <a:pt x="18935" y="3713"/>
                    <a:pt x="18040" y="4071"/>
                    <a:pt x="17171" y="4157"/>
                  </a:cubicBezTo>
                  <a:cubicBezTo>
                    <a:pt x="16193" y="4252"/>
                    <a:pt x="15214" y="4309"/>
                    <a:pt x="14238" y="4309"/>
                  </a:cubicBezTo>
                  <a:cubicBezTo>
                    <a:pt x="12403" y="4309"/>
                    <a:pt x="10578" y="4107"/>
                    <a:pt x="8785" y="3579"/>
                  </a:cubicBezTo>
                  <a:cubicBezTo>
                    <a:pt x="8068" y="3367"/>
                    <a:pt x="7401" y="2986"/>
                    <a:pt x="6713" y="2683"/>
                  </a:cubicBezTo>
                  <a:cubicBezTo>
                    <a:pt x="6705" y="2568"/>
                    <a:pt x="6697" y="2452"/>
                    <a:pt x="6690" y="2335"/>
                  </a:cubicBezTo>
                  <a:cubicBezTo>
                    <a:pt x="7314" y="2053"/>
                    <a:pt x="7913" y="1672"/>
                    <a:pt x="8567" y="1505"/>
                  </a:cubicBezTo>
                  <a:cubicBezTo>
                    <a:pt x="9775" y="1193"/>
                    <a:pt x="11007" y="909"/>
                    <a:pt x="12246" y="787"/>
                  </a:cubicBezTo>
                  <a:cubicBezTo>
                    <a:pt x="14042" y="611"/>
                    <a:pt x="15852" y="541"/>
                    <a:pt x="17656" y="524"/>
                  </a:cubicBezTo>
                  <a:cubicBezTo>
                    <a:pt x="17666" y="524"/>
                    <a:pt x="17677" y="524"/>
                    <a:pt x="17687" y="524"/>
                  </a:cubicBezTo>
                  <a:close/>
                  <a:moveTo>
                    <a:pt x="24779" y="1300"/>
                  </a:moveTo>
                  <a:cubicBezTo>
                    <a:pt x="24815" y="1300"/>
                    <a:pt x="24851" y="1302"/>
                    <a:pt x="24886" y="1304"/>
                  </a:cubicBezTo>
                  <a:cubicBezTo>
                    <a:pt x="24837" y="2358"/>
                    <a:pt x="23431" y="3599"/>
                    <a:pt x="21123" y="4624"/>
                  </a:cubicBezTo>
                  <a:cubicBezTo>
                    <a:pt x="21886" y="2773"/>
                    <a:pt x="23519" y="1300"/>
                    <a:pt x="24779" y="1300"/>
                  </a:cubicBezTo>
                  <a:close/>
                  <a:moveTo>
                    <a:pt x="24241" y="3959"/>
                  </a:moveTo>
                  <a:cubicBezTo>
                    <a:pt x="24838" y="3959"/>
                    <a:pt x="25405" y="4156"/>
                    <a:pt x="25882" y="4563"/>
                  </a:cubicBezTo>
                  <a:cubicBezTo>
                    <a:pt x="25214" y="5172"/>
                    <a:pt x="24165" y="5499"/>
                    <a:pt x="23173" y="5499"/>
                  </a:cubicBezTo>
                  <a:cubicBezTo>
                    <a:pt x="22610" y="5499"/>
                    <a:pt x="22065" y="5394"/>
                    <a:pt x="21618" y="5174"/>
                  </a:cubicBezTo>
                  <a:cubicBezTo>
                    <a:pt x="22436" y="4377"/>
                    <a:pt x="23371" y="3959"/>
                    <a:pt x="24241" y="3959"/>
                  </a:cubicBezTo>
                  <a:close/>
                  <a:moveTo>
                    <a:pt x="6627" y="3301"/>
                  </a:moveTo>
                  <a:lnTo>
                    <a:pt x="6627" y="3301"/>
                  </a:lnTo>
                  <a:cubicBezTo>
                    <a:pt x="9149" y="4282"/>
                    <a:pt x="11660" y="4851"/>
                    <a:pt x="14197" y="4851"/>
                  </a:cubicBezTo>
                  <a:cubicBezTo>
                    <a:pt x="16127" y="4851"/>
                    <a:pt x="18073" y="4521"/>
                    <a:pt x="20051" y="3793"/>
                  </a:cubicBezTo>
                  <a:cubicBezTo>
                    <a:pt x="20123" y="4018"/>
                    <a:pt x="20223" y="4324"/>
                    <a:pt x="20340" y="4686"/>
                  </a:cubicBezTo>
                  <a:cubicBezTo>
                    <a:pt x="20038" y="4815"/>
                    <a:pt x="19799" y="4956"/>
                    <a:pt x="19540" y="5021"/>
                  </a:cubicBezTo>
                  <a:cubicBezTo>
                    <a:pt x="17604" y="5502"/>
                    <a:pt x="15671" y="5774"/>
                    <a:pt x="13740" y="5774"/>
                  </a:cubicBezTo>
                  <a:cubicBezTo>
                    <a:pt x="11827" y="5774"/>
                    <a:pt x="9915" y="5507"/>
                    <a:pt x="8003" y="4910"/>
                  </a:cubicBezTo>
                  <a:cubicBezTo>
                    <a:pt x="7139" y="4640"/>
                    <a:pt x="6815" y="4098"/>
                    <a:pt x="6627" y="3301"/>
                  </a:cubicBezTo>
                  <a:close/>
                  <a:moveTo>
                    <a:pt x="7628" y="5382"/>
                  </a:moveTo>
                  <a:cubicBezTo>
                    <a:pt x="7584" y="5382"/>
                    <a:pt x="7540" y="5401"/>
                    <a:pt x="7509" y="5447"/>
                  </a:cubicBezTo>
                  <a:cubicBezTo>
                    <a:pt x="7142" y="5995"/>
                    <a:pt x="6679" y="6457"/>
                    <a:pt x="6131" y="6823"/>
                  </a:cubicBezTo>
                  <a:cubicBezTo>
                    <a:pt x="6002" y="6909"/>
                    <a:pt x="6082" y="7097"/>
                    <a:pt x="6203" y="7097"/>
                  </a:cubicBezTo>
                  <a:cubicBezTo>
                    <a:pt x="6227" y="7097"/>
                    <a:pt x="6252" y="7090"/>
                    <a:pt x="6278" y="7073"/>
                  </a:cubicBezTo>
                  <a:cubicBezTo>
                    <a:pt x="6867" y="6679"/>
                    <a:pt x="7363" y="6183"/>
                    <a:pt x="7758" y="5594"/>
                  </a:cubicBezTo>
                  <a:cubicBezTo>
                    <a:pt x="7831" y="5485"/>
                    <a:pt x="7730" y="5382"/>
                    <a:pt x="7628" y="5382"/>
                  </a:cubicBezTo>
                  <a:close/>
                  <a:moveTo>
                    <a:pt x="18501" y="5906"/>
                  </a:moveTo>
                  <a:cubicBezTo>
                    <a:pt x="18407" y="5906"/>
                    <a:pt x="18307" y="6011"/>
                    <a:pt x="18362" y="6126"/>
                  </a:cubicBezTo>
                  <a:cubicBezTo>
                    <a:pt x="18556" y="6531"/>
                    <a:pt x="18752" y="6937"/>
                    <a:pt x="18946" y="7341"/>
                  </a:cubicBezTo>
                  <a:cubicBezTo>
                    <a:pt x="18972" y="7393"/>
                    <a:pt x="19013" y="7415"/>
                    <a:pt x="19056" y="7415"/>
                  </a:cubicBezTo>
                  <a:cubicBezTo>
                    <a:pt x="19151" y="7415"/>
                    <a:pt x="19251" y="7309"/>
                    <a:pt x="19196" y="7194"/>
                  </a:cubicBezTo>
                  <a:cubicBezTo>
                    <a:pt x="19002" y="6790"/>
                    <a:pt x="18806" y="6385"/>
                    <a:pt x="18612" y="5981"/>
                  </a:cubicBezTo>
                  <a:cubicBezTo>
                    <a:pt x="18586" y="5928"/>
                    <a:pt x="18544" y="5906"/>
                    <a:pt x="18501" y="5906"/>
                  </a:cubicBezTo>
                  <a:close/>
                  <a:moveTo>
                    <a:pt x="7055" y="5059"/>
                  </a:moveTo>
                  <a:cubicBezTo>
                    <a:pt x="7663" y="5294"/>
                    <a:pt x="8272" y="5493"/>
                    <a:pt x="8883" y="5660"/>
                  </a:cubicBezTo>
                  <a:cubicBezTo>
                    <a:pt x="8535" y="6109"/>
                    <a:pt x="8188" y="6558"/>
                    <a:pt x="7840" y="7005"/>
                  </a:cubicBezTo>
                  <a:cubicBezTo>
                    <a:pt x="7755" y="7115"/>
                    <a:pt x="7852" y="7260"/>
                    <a:pt x="7953" y="7260"/>
                  </a:cubicBezTo>
                  <a:cubicBezTo>
                    <a:pt x="7985" y="7260"/>
                    <a:pt x="8018" y="7246"/>
                    <a:pt x="8046" y="7210"/>
                  </a:cubicBezTo>
                  <a:cubicBezTo>
                    <a:pt x="8409" y="6741"/>
                    <a:pt x="8771" y="6273"/>
                    <a:pt x="9134" y="5806"/>
                  </a:cubicBezTo>
                  <a:cubicBezTo>
                    <a:pt x="9151" y="5784"/>
                    <a:pt x="9161" y="5760"/>
                    <a:pt x="9166" y="5736"/>
                  </a:cubicBezTo>
                  <a:cubicBezTo>
                    <a:pt x="9532" y="5831"/>
                    <a:pt x="9900" y="5913"/>
                    <a:pt x="10268" y="5984"/>
                  </a:cubicBezTo>
                  <a:cubicBezTo>
                    <a:pt x="10038" y="6436"/>
                    <a:pt x="9758" y="6851"/>
                    <a:pt x="9423" y="7231"/>
                  </a:cubicBezTo>
                  <a:cubicBezTo>
                    <a:pt x="9329" y="7337"/>
                    <a:pt x="9426" y="7482"/>
                    <a:pt x="9532" y="7482"/>
                  </a:cubicBezTo>
                  <a:cubicBezTo>
                    <a:pt x="9565" y="7482"/>
                    <a:pt x="9598" y="7469"/>
                    <a:pt x="9627" y="7436"/>
                  </a:cubicBezTo>
                  <a:cubicBezTo>
                    <a:pt x="9998" y="7016"/>
                    <a:pt x="10309" y="6555"/>
                    <a:pt x="10557" y="6052"/>
                  </a:cubicBezTo>
                  <a:cubicBezTo>
                    <a:pt x="10559" y="6047"/>
                    <a:pt x="10560" y="6044"/>
                    <a:pt x="10562" y="6040"/>
                  </a:cubicBezTo>
                  <a:cubicBezTo>
                    <a:pt x="11052" y="6126"/>
                    <a:pt x="11541" y="6193"/>
                    <a:pt x="12033" y="6240"/>
                  </a:cubicBezTo>
                  <a:cubicBezTo>
                    <a:pt x="11886" y="6556"/>
                    <a:pt x="11739" y="6874"/>
                    <a:pt x="11593" y="7190"/>
                  </a:cubicBezTo>
                  <a:cubicBezTo>
                    <a:pt x="11539" y="7304"/>
                    <a:pt x="11640" y="7410"/>
                    <a:pt x="11734" y="7410"/>
                  </a:cubicBezTo>
                  <a:cubicBezTo>
                    <a:pt x="11777" y="7410"/>
                    <a:pt x="11818" y="7388"/>
                    <a:pt x="11843" y="7335"/>
                  </a:cubicBezTo>
                  <a:lnTo>
                    <a:pt x="12339" y="6267"/>
                  </a:lnTo>
                  <a:cubicBezTo>
                    <a:pt x="12844" y="6308"/>
                    <a:pt x="13350" y="6327"/>
                    <a:pt x="13857" y="6327"/>
                  </a:cubicBezTo>
                  <a:cubicBezTo>
                    <a:pt x="13896" y="6327"/>
                    <a:pt x="13935" y="6327"/>
                    <a:pt x="13974" y="6327"/>
                  </a:cubicBezTo>
                  <a:lnTo>
                    <a:pt x="13974" y="6327"/>
                  </a:lnTo>
                  <a:cubicBezTo>
                    <a:pt x="13873" y="6776"/>
                    <a:pt x="13773" y="7223"/>
                    <a:pt x="13674" y="7670"/>
                  </a:cubicBezTo>
                  <a:cubicBezTo>
                    <a:pt x="13649" y="7779"/>
                    <a:pt x="13741" y="7851"/>
                    <a:pt x="13826" y="7851"/>
                  </a:cubicBezTo>
                  <a:cubicBezTo>
                    <a:pt x="13883" y="7851"/>
                    <a:pt x="13937" y="7819"/>
                    <a:pt x="13953" y="7747"/>
                  </a:cubicBezTo>
                  <a:cubicBezTo>
                    <a:pt x="14053" y="7295"/>
                    <a:pt x="14154" y="6844"/>
                    <a:pt x="14255" y="6392"/>
                  </a:cubicBezTo>
                  <a:cubicBezTo>
                    <a:pt x="14260" y="6368"/>
                    <a:pt x="14260" y="6344"/>
                    <a:pt x="14255" y="6324"/>
                  </a:cubicBezTo>
                  <a:cubicBezTo>
                    <a:pt x="14942" y="6311"/>
                    <a:pt x="15629" y="6261"/>
                    <a:pt x="16320" y="6177"/>
                  </a:cubicBezTo>
                  <a:lnTo>
                    <a:pt x="16320" y="6177"/>
                  </a:lnTo>
                  <a:cubicBezTo>
                    <a:pt x="16316" y="6185"/>
                    <a:pt x="16315" y="6194"/>
                    <a:pt x="16315" y="6204"/>
                  </a:cubicBezTo>
                  <a:cubicBezTo>
                    <a:pt x="16280" y="6698"/>
                    <a:pt x="16305" y="7186"/>
                    <a:pt x="16381" y="7674"/>
                  </a:cubicBezTo>
                  <a:cubicBezTo>
                    <a:pt x="16393" y="7748"/>
                    <a:pt x="16444" y="7779"/>
                    <a:pt x="16500" y="7779"/>
                  </a:cubicBezTo>
                  <a:cubicBezTo>
                    <a:pt x="16584" y="7779"/>
                    <a:pt x="16678" y="7708"/>
                    <a:pt x="16661" y="7599"/>
                  </a:cubicBezTo>
                  <a:cubicBezTo>
                    <a:pt x="16588" y="7134"/>
                    <a:pt x="16572" y="6671"/>
                    <a:pt x="16604" y="6204"/>
                  </a:cubicBezTo>
                  <a:cubicBezTo>
                    <a:pt x="16605" y="6180"/>
                    <a:pt x="16602" y="6160"/>
                    <a:pt x="16594" y="6141"/>
                  </a:cubicBezTo>
                  <a:cubicBezTo>
                    <a:pt x="17492" y="6021"/>
                    <a:pt x="18390" y="5841"/>
                    <a:pt x="19289" y="5607"/>
                  </a:cubicBezTo>
                  <a:cubicBezTo>
                    <a:pt x="19349" y="5591"/>
                    <a:pt x="19408" y="5578"/>
                    <a:pt x="19468" y="5566"/>
                  </a:cubicBezTo>
                  <a:cubicBezTo>
                    <a:pt x="19472" y="5589"/>
                    <a:pt x="19485" y="5613"/>
                    <a:pt x="19509" y="5635"/>
                  </a:cubicBezTo>
                  <a:cubicBezTo>
                    <a:pt x="19882" y="5991"/>
                    <a:pt x="20254" y="6346"/>
                    <a:pt x="20627" y="6701"/>
                  </a:cubicBezTo>
                  <a:cubicBezTo>
                    <a:pt x="20657" y="6730"/>
                    <a:pt x="20691" y="6742"/>
                    <a:pt x="20724" y="6742"/>
                  </a:cubicBezTo>
                  <a:cubicBezTo>
                    <a:pt x="20837" y="6742"/>
                    <a:pt x="20937" y="6597"/>
                    <a:pt x="20832" y="6496"/>
                  </a:cubicBezTo>
                  <a:cubicBezTo>
                    <a:pt x="20485" y="6166"/>
                    <a:pt x="20139" y="5837"/>
                    <a:pt x="19793" y="5507"/>
                  </a:cubicBezTo>
                  <a:cubicBezTo>
                    <a:pt x="19955" y="5485"/>
                    <a:pt x="20112" y="5474"/>
                    <a:pt x="20264" y="5474"/>
                  </a:cubicBezTo>
                  <a:cubicBezTo>
                    <a:pt x="21075" y="5474"/>
                    <a:pt x="21755" y="5792"/>
                    <a:pt x="22393" y="6423"/>
                  </a:cubicBezTo>
                  <a:cubicBezTo>
                    <a:pt x="22583" y="6611"/>
                    <a:pt x="22783" y="6791"/>
                    <a:pt x="23091" y="7082"/>
                  </a:cubicBezTo>
                  <a:cubicBezTo>
                    <a:pt x="22561" y="7172"/>
                    <a:pt x="22162" y="7220"/>
                    <a:pt x="21774" y="7310"/>
                  </a:cubicBezTo>
                  <a:cubicBezTo>
                    <a:pt x="21065" y="7472"/>
                    <a:pt x="20344" y="7611"/>
                    <a:pt x="19660" y="7851"/>
                  </a:cubicBezTo>
                  <a:cubicBezTo>
                    <a:pt x="19184" y="8019"/>
                    <a:pt x="18720" y="8130"/>
                    <a:pt x="18238" y="8130"/>
                  </a:cubicBezTo>
                  <a:cubicBezTo>
                    <a:pt x="18035" y="8130"/>
                    <a:pt x="17829" y="8111"/>
                    <a:pt x="17618" y="8068"/>
                  </a:cubicBezTo>
                  <a:cubicBezTo>
                    <a:pt x="16834" y="7909"/>
                    <a:pt x="16052" y="7804"/>
                    <a:pt x="15269" y="7804"/>
                  </a:cubicBezTo>
                  <a:cubicBezTo>
                    <a:pt x="14538" y="7804"/>
                    <a:pt x="13805" y="7896"/>
                    <a:pt x="13067" y="8123"/>
                  </a:cubicBezTo>
                  <a:cubicBezTo>
                    <a:pt x="12742" y="8223"/>
                    <a:pt x="12416" y="8267"/>
                    <a:pt x="12090" y="8267"/>
                  </a:cubicBezTo>
                  <a:cubicBezTo>
                    <a:pt x="11375" y="8267"/>
                    <a:pt x="10667" y="8057"/>
                    <a:pt x="10000" y="7777"/>
                  </a:cubicBezTo>
                  <a:cubicBezTo>
                    <a:pt x="9248" y="7463"/>
                    <a:pt x="8491" y="7347"/>
                    <a:pt x="7713" y="7347"/>
                  </a:cubicBezTo>
                  <a:cubicBezTo>
                    <a:pt x="7486" y="7347"/>
                    <a:pt x="7259" y="7357"/>
                    <a:pt x="7028" y="7374"/>
                  </a:cubicBezTo>
                  <a:cubicBezTo>
                    <a:pt x="6778" y="7393"/>
                    <a:pt x="6527" y="7400"/>
                    <a:pt x="6276" y="7400"/>
                  </a:cubicBezTo>
                  <a:cubicBezTo>
                    <a:pt x="6038" y="7400"/>
                    <a:pt x="5801" y="7394"/>
                    <a:pt x="5564" y="7384"/>
                  </a:cubicBezTo>
                  <a:cubicBezTo>
                    <a:pt x="5166" y="7366"/>
                    <a:pt x="4760" y="7254"/>
                    <a:pt x="4680" y="6803"/>
                  </a:cubicBezTo>
                  <a:cubicBezTo>
                    <a:pt x="4602" y="6357"/>
                    <a:pt x="4942" y="6103"/>
                    <a:pt x="5291" y="5921"/>
                  </a:cubicBezTo>
                  <a:cubicBezTo>
                    <a:pt x="5844" y="5634"/>
                    <a:pt x="6411" y="5373"/>
                    <a:pt x="7055" y="5059"/>
                  </a:cubicBezTo>
                  <a:close/>
                  <a:moveTo>
                    <a:pt x="10499" y="11295"/>
                  </a:moveTo>
                  <a:cubicBezTo>
                    <a:pt x="11497" y="11295"/>
                    <a:pt x="12326" y="12275"/>
                    <a:pt x="12715" y="14050"/>
                  </a:cubicBezTo>
                  <a:cubicBezTo>
                    <a:pt x="11661" y="13179"/>
                    <a:pt x="10627" y="12576"/>
                    <a:pt x="10342" y="11303"/>
                  </a:cubicBezTo>
                  <a:cubicBezTo>
                    <a:pt x="10395" y="11297"/>
                    <a:pt x="10447" y="11295"/>
                    <a:pt x="10499" y="11295"/>
                  </a:cubicBezTo>
                  <a:close/>
                  <a:moveTo>
                    <a:pt x="3172" y="11397"/>
                  </a:moveTo>
                  <a:cubicBezTo>
                    <a:pt x="3561" y="11397"/>
                    <a:pt x="3743" y="11551"/>
                    <a:pt x="3719" y="11856"/>
                  </a:cubicBezTo>
                  <a:cubicBezTo>
                    <a:pt x="3752" y="12072"/>
                    <a:pt x="3735" y="12287"/>
                    <a:pt x="3667" y="12502"/>
                  </a:cubicBezTo>
                  <a:cubicBezTo>
                    <a:pt x="3618" y="12750"/>
                    <a:pt x="3542" y="12990"/>
                    <a:pt x="3508" y="13241"/>
                  </a:cubicBezTo>
                  <a:cubicBezTo>
                    <a:pt x="3451" y="13659"/>
                    <a:pt x="3607" y="14151"/>
                    <a:pt x="3492" y="14549"/>
                  </a:cubicBezTo>
                  <a:cubicBezTo>
                    <a:pt x="3411" y="14828"/>
                    <a:pt x="3318" y="14939"/>
                    <a:pt x="3223" y="14939"/>
                  </a:cubicBezTo>
                  <a:cubicBezTo>
                    <a:pt x="2933" y="14939"/>
                    <a:pt x="2629" y="13895"/>
                    <a:pt x="2621" y="13535"/>
                  </a:cubicBezTo>
                  <a:cubicBezTo>
                    <a:pt x="2610" y="12832"/>
                    <a:pt x="2869" y="12168"/>
                    <a:pt x="3163" y="11544"/>
                  </a:cubicBezTo>
                  <a:cubicBezTo>
                    <a:pt x="3190" y="11491"/>
                    <a:pt x="3181" y="11439"/>
                    <a:pt x="3154" y="11398"/>
                  </a:cubicBezTo>
                  <a:cubicBezTo>
                    <a:pt x="3160" y="11397"/>
                    <a:pt x="3166" y="11397"/>
                    <a:pt x="3172" y="11397"/>
                  </a:cubicBezTo>
                  <a:close/>
                  <a:moveTo>
                    <a:pt x="3283" y="10997"/>
                  </a:moveTo>
                  <a:cubicBezTo>
                    <a:pt x="3136" y="10997"/>
                    <a:pt x="2980" y="11057"/>
                    <a:pt x="2830" y="11198"/>
                  </a:cubicBezTo>
                  <a:cubicBezTo>
                    <a:pt x="2737" y="11285"/>
                    <a:pt x="2803" y="11407"/>
                    <a:pt x="2896" y="11437"/>
                  </a:cubicBezTo>
                  <a:cubicBezTo>
                    <a:pt x="2443" y="12404"/>
                    <a:pt x="2103" y="13506"/>
                    <a:pt x="2531" y="14546"/>
                  </a:cubicBezTo>
                  <a:cubicBezTo>
                    <a:pt x="2668" y="14880"/>
                    <a:pt x="2960" y="15357"/>
                    <a:pt x="3277" y="15357"/>
                  </a:cubicBezTo>
                  <a:cubicBezTo>
                    <a:pt x="3400" y="15357"/>
                    <a:pt x="3527" y="15286"/>
                    <a:pt x="3650" y="15108"/>
                  </a:cubicBezTo>
                  <a:cubicBezTo>
                    <a:pt x="3953" y="14667"/>
                    <a:pt x="3740" y="14013"/>
                    <a:pt x="3767" y="13530"/>
                  </a:cubicBezTo>
                  <a:cubicBezTo>
                    <a:pt x="3800" y="12953"/>
                    <a:pt x="4094" y="12380"/>
                    <a:pt x="4016" y="11797"/>
                  </a:cubicBezTo>
                  <a:cubicBezTo>
                    <a:pt x="3960" y="11369"/>
                    <a:pt x="3647" y="10997"/>
                    <a:pt x="3283" y="10997"/>
                  </a:cubicBezTo>
                  <a:close/>
                  <a:moveTo>
                    <a:pt x="14879" y="13503"/>
                  </a:moveTo>
                  <a:cubicBezTo>
                    <a:pt x="15128" y="13503"/>
                    <a:pt x="15387" y="13573"/>
                    <a:pt x="15666" y="13727"/>
                  </a:cubicBezTo>
                  <a:cubicBezTo>
                    <a:pt x="16013" y="13922"/>
                    <a:pt x="16356" y="14108"/>
                    <a:pt x="16313" y="14574"/>
                  </a:cubicBezTo>
                  <a:cubicBezTo>
                    <a:pt x="16236" y="15392"/>
                    <a:pt x="15944" y="16087"/>
                    <a:pt x="15099" y="16590"/>
                  </a:cubicBezTo>
                  <a:cubicBezTo>
                    <a:pt x="14819" y="15568"/>
                    <a:pt x="14443" y="14723"/>
                    <a:pt x="13393" y="14242"/>
                  </a:cubicBezTo>
                  <a:cubicBezTo>
                    <a:pt x="13897" y="13796"/>
                    <a:pt x="14367" y="13503"/>
                    <a:pt x="14879" y="13503"/>
                  </a:cubicBezTo>
                  <a:close/>
                  <a:moveTo>
                    <a:pt x="12957" y="14490"/>
                  </a:moveTo>
                  <a:cubicBezTo>
                    <a:pt x="14053" y="15012"/>
                    <a:pt x="14332" y="15997"/>
                    <a:pt x="14738" y="17033"/>
                  </a:cubicBezTo>
                  <a:cubicBezTo>
                    <a:pt x="14464" y="17221"/>
                    <a:pt x="14239" y="17375"/>
                    <a:pt x="13955" y="17567"/>
                  </a:cubicBezTo>
                  <a:cubicBezTo>
                    <a:pt x="13732" y="17106"/>
                    <a:pt x="13573" y="16653"/>
                    <a:pt x="13312" y="16266"/>
                  </a:cubicBezTo>
                  <a:cubicBezTo>
                    <a:pt x="13044" y="15868"/>
                    <a:pt x="12679" y="15536"/>
                    <a:pt x="12277" y="15089"/>
                  </a:cubicBezTo>
                  <a:cubicBezTo>
                    <a:pt x="12495" y="14898"/>
                    <a:pt x="12734" y="14688"/>
                    <a:pt x="12957" y="14490"/>
                  </a:cubicBezTo>
                  <a:close/>
                  <a:moveTo>
                    <a:pt x="11973" y="15327"/>
                  </a:moveTo>
                  <a:cubicBezTo>
                    <a:pt x="12533" y="16223"/>
                    <a:pt x="12999" y="16967"/>
                    <a:pt x="13525" y="17809"/>
                  </a:cubicBezTo>
                  <a:cubicBezTo>
                    <a:pt x="13017" y="17961"/>
                    <a:pt x="12663" y="18109"/>
                    <a:pt x="12293" y="18166"/>
                  </a:cubicBezTo>
                  <a:cubicBezTo>
                    <a:pt x="12202" y="18180"/>
                    <a:pt x="12113" y="18187"/>
                    <a:pt x="12029" y="18187"/>
                  </a:cubicBezTo>
                  <a:cubicBezTo>
                    <a:pt x="11179" y="18187"/>
                    <a:pt x="10714" y="17490"/>
                    <a:pt x="11047" y="16629"/>
                  </a:cubicBezTo>
                  <a:cubicBezTo>
                    <a:pt x="11121" y="16435"/>
                    <a:pt x="11224" y="16248"/>
                    <a:pt x="11344" y="16079"/>
                  </a:cubicBezTo>
                  <a:cubicBezTo>
                    <a:pt x="11480" y="15884"/>
                    <a:pt x="11649" y="15711"/>
                    <a:pt x="11973" y="15327"/>
                  </a:cubicBezTo>
                  <a:close/>
                  <a:moveTo>
                    <a:pt x="15542" y="17131"/>
                  </a:moveTo>
                  <a:lnTo>
                    <a:pt x="15542" y="17131"/>
                  </a:lnTo>
                  <a:cubicBezTo>
                    <a:pt x="15997" y="17766"/>
                    <a:pt x="16462" y="18393"/>
                    <a:pt x="16891" y="19046"/>
                  </a:cubicBezTo>
                  <a:cubicBezTo>
                    <a:pt x="16940" y="19120"/>
                    <a:pt x="16782" y="19329"/>
                    <a:pt x="16721" y="19475"/>
                  </a:cubicBezTo>
                  <a:cubicBezTo>
                    <a:pt x="15708" y="18995"/>
                    <a:pt x="15151" y="18076"/>
                    <a:pt x="15542" y="17131"/>
                  </a:cubicBezTo>
                  <a:close/>
                  <a:moveTo>
                    <a:pt x="10587" y="10754"/>
                  </a:moveTo>
                  <a:cubicBezTo>
                    <a:pt x="10419" y="10754"/>
                    <a:pt x="10228" y="10806"/>
                    <a:pt x="10159" y="10890"/>
                  </a:cubicBezTo>
                  <a:cubicBezTo>
                    <a:pt x="10019" y="11066"/>
                    <a:pt x="9935" y="11453"/>
                    <a:pt x="10036" y="11627"/>
                  </a:cubicBezTo>
                  <a:cubicBezTo>
                    <a:pt x="10436" y="12310"/>
                    <a:pt x="10898" y="12961"/>
                    <a:pt x="11380" y="13592"/>
                  </a:cubicBezTo>
                  <a:lnTo>
                    <a:pt x="11380" y="13593"/>
                  </a:lnTo>
                  <a:cubicBezTo>
                    <a:pt x="11603" y="13884"/>
                    <a:pt x="11924" y="14099"/>
                    <a:pt x="12168" y="14320"/>
                  </a:cubicBezTo>
                  <a:cubicBezTo>
                    <a:pt x="11676" y="14914"/>
                    <a:pt x="11178" y="15413"/>
                    <a:pt x="10801" y="15991"/>
                  </a:cubicBezTo>
                  <a:cubicBezTo>
                    <a:pt x="10387" y="16626"/>
                    <a:pt x="10181" y="17357"/>
                    <a:pt x="10718" y="18038"/>
                  </a:cubicBezTo>
                  <a:cubicBezTo>
                    <a:pt x="11068" y="18482"/>
                    <a:pt x="11511" y="18676"/>
                    <a:pt x="11998" y="18676"/>
                  </a:cubicBezTo>
                  <a:cubicBezTo>
                    <a:pt x="12226" y="18676"/>
                    <a:pt x="12463" y="18634"/>
                    <a:pt x="12705" y="18555"/>
                  </a:cubicBezTo>
                  <a:cubicBezTo>
                    <a:pt x="13359" y="18343"/>
                    <a:pt x="13999" y="18082"/>
                    <a:pt x="14710" y="17818"/>
                  </a:cubicBezTo>
                  <a:cubicBezTo>
                    <a:pt x="14871" y="18138"/>
                    <a:pt x="15001" y="18502"/>
                    <a:pt x="15222" y="18799"/>
                  </a:cubicBezTo>
                  <a:cubicBezTo>
                    <a:pt x="15509" y="19182"/>
                    <a:pt x="15827" y="19570"/>
                    <a:pt x="16217" y="19831"/>
                  </a:cubicBezTo>
                  <a:cubicBezTo>
                    <a:pt x="16281" y="19874"/>
                    <a:pt x="16381" y="19894"/>
                    <a:pt x="16491" y="19894"/>
                  </a:cubicBezTo>
                  <a:cubicBezTo>
                    <a:pt x="16693" y="19894"/>
                    <a:pt x="16930" y="19828"/>
                    <a:pt x="17046" y="19723"/>
                  </a:cubicBezTo>
                  <a:cubicBezTo>
                    <a:pt x="17233" y="19558"/>
                    <a:pt x="17313" y="19171"/>
                    <a:pt x="17286" y="18894"/>
                  </a:cubicBezTo>
                  <a:cubicBezTo>
                    <a:pt x="17261" y="18643"/>
                    <a:pt x="17049" y="18400"/>
                    <a:pt x="16890" y="18172"/>
                  </a:cubicBezTo>
                  <a:cubicBezTo>
                    <a:pt x="16574" y="17719"/>
                    <a:pt x="16237" y="17280"/>
                    <a:pt x="15969" y="16915"/>
                  </a:cubicBezTo>
                  <a:cubicBezTo>
                    <a:pt x="16346" y="16019"/>
                    <a:pt x="16691" y="15203"/>
                    <a:pt x="17090" y="14258"/>
                  </a:cubicBezTo>
                  <a:cubicBezTo>
                    <a:pt x="17310" y="14141"/>
                    <a:pt x="17692" y="13964"/>
                    <a:pt x="18044" y="13742"/>
                  </a:cubicBezTo>
                  <a:cubicBezTo>
                    <a:pt x="18398" y="13517"/>
                    <a:pt x="18722" y="13247"/>
                    <a:pt x="19059" y="12998"/>
                  </a:cubicBezTo>
                  <a:cubicBezTo>
                    <a:pt x="19005" y="12914"/>
                    <a:pt x="18950" y="12829"/>
                    <a:pt x="18896" y="12743"/>
                  </a:cubicBezTo>
                  <a:cubicBezTo>
                    <a:pt x="18326" y="13039"/>
                    <a:pt x="17738" y="13301"/>
                    <a:pt x="17193" y="13636"/>
                  </a:cubicBezTo>
                  <a:cubicBezTo>
                    <a:pt x="17028" y="13737"/>
                    <a:pt x="16893" y="13781"/>
                    <a:pt x="16778" y="13781"/>
                  </a:cubicBezTo>
                  <a:cubicBezTo>
                    <a:pt x="16538" y="13781"/>
                    <a:pt x="16387" y="13591"/>
                    <a:pt x="16239" y="13334"/>
                  </a:cubicBezTo>
                  <a:cubicBezTo>
                    <a:pt x="16988" y="12233"/>
                    <a:pt x="17269" y="11502"/>
                    <a:pt x="17081" y="11138"/>
                  </a:cubicBezTo>
                  <a:lnTo>
                    <a:pt x="17081" y="11138"/>
                  </a:lnTo>
                  <a:cubicBezTo>
                    <a:pt x="16659" y="11803"/>
                    <a:pt x="16223" y="12491"/>
                    <a:pt x="15762" y="13217"/>
                  </a:cubicBezTo>
                  <a:cubicBezTo>
                    <a:pt x="15503" y="13107"/>
                    <a:pt x="15258" y="13062"/>
                    <a:pt x="15023" y="13062"/>
                  </a:cubicBezTo>
                  <a:cubicBezTo>
                    <a:pt x="14359" y="13062"/>
                    <a:pt x="13776" y="13417"/>
                    <a:pt x="13195" y="13634"/>
                  </a:cubicBezTo>
                  <a:cubicBezTo>
                    <a:pt x="12873" y="13023"/>
                    <a:pt x="12661" y="12404"/>
                    <a:pt x="12270" y="11936"/>
                  </a:cubicBezTo>
                  <a:cubicBezTo>
                    <a:pt x="11884" y="11473"/>
                    <a:pt x="11336" y="11131"/>
                    <a:pt x="10818" y="10804"/>
                  </a:cubicBezTo>
                  <a:cubicBezTo>
                    <a:pt x="10764" y="10769"/>
                    <a:pt x="10679" y="10754"/>
                    <a:pt x="10587" y="10754"/>
                  </a:cubicBezTo>
                  <a:close/>
                  <a:moveTo>
                    <a:pt x="1293" y="12961"/>
                  </a:moveTo>
                  <a:cubicBezTo>
                    <a:pt x="1195" y="16083"/>
                    <a:pt x="3918" y="19771"/>
                    <a:pt x="6115" y="21377"/>
                  </a:cubicBezTo>
                  <a:cubicBezTo>
                    <a:pt x="6223" y="21456"/>
                    <a:pt x="6335" y="21531"/>
                    <a:pt x="6449" y="21602"/>
                  </a:cubicBezTo>
                  <a:cubicBezTo>
                    <a:pt x="5863" y="21276"/>
                    <a:pt x="5275" y="20954"/>
                    <a:pt x="4703" y="20603"/>
                  </a:cubicBezTo>
                  <a:cubicBezTo>
                    <a:pt x="3361" y="19779"/>
                    <a:pt x="2445" y="18547"/>
                    <a:pt x="1688" y="17191"/>
                  </a:cubicBezTo>
                  <a:cubicBezTo>
                    <a:pt x="1145" y="16218"/>
                    <a:pt x="933" y="15166"/>
                    <a:pt x="1086" y="14062"/>
                  </a:cubicBezTo>
                  <a:cubicBezTo>
                    <a:pt x="1138" y="13686"/>
                    <a:pt x="1206" y="13318"/>
                    <a:pt x="1293" y="12961"/>
                  </a:cubicBezTo>
                  <a:close/>
                  <a:moveTo>
                    <a:pt x="21913" y="7787"/>
                  </a:moveTo>
                  <a:cubicBezTo>
                    <a:pt x="22804" y="7787"/>
                    <a:pt x="23587" y="8172"/>
                    <a:pt x="24289" y="9060"/>
                  </a:cubicBezTo>
                  <a:cubicBezTo>
                    <a:pt x="25578" y="10690"/>
                    <a:pt x="26587" y="12366"/>
                    <a:pt x="26470" y="14546"/>
                  </a:cubicBezTo>
                  <a:cubicBezTo>
                    <a:pt x="26397" y="15926"/>
                    <a:pt x="25886" y="17122"/>
                    <a:pt x="25078" y="18201"/>
                  </a:cubicBezTo>
                  <a:cubicBezTo>
                    <a:pt x="23684" y="20061"/>
                    <a:pt x="21993" y="21608"/>
                    <a:pt x="19983" y="22789"/>
                  </a:cubicBezTo>
                  <a:cubicBezTo>
                    <a:pt x="19776" y="22909"/>
                    <a:pt x="19545" y="23014"/>
                    <a:pt x="19311" y="23060"/>
                  </a:cubicBezTo>
                  <a:cubicBezTo>
                    <a:pt x="17427" y="23423"/>
                    <a:pt x="15535" y="23732"/>
                    <a:pt x="13613" y="23732"/>
                  </a:cubicBezTo>
                  <a:cubicBezTo>
                    <a:pt x="13439" y="23732"/>
                    <a:pt x="13265" y="23730"/>
                    <a:pt x="13091" y="23725"/>
                  </a:cubicBezTo>
                  <a:cubicBezTo>
                    <a:pt x="12748" y="23725"/>
                    <a:pt x="12403" y="23737"/>
                    <a:pt x="12060" y="23737"/>
                  </a:cubicBezTo>
                  <a:cubicBezTo>
                    <a:pt x="11846" y="23737"/>
                    <a:pt x="11631" y="23732"/>
                    <a:pt x="11418" y="23717"/>
                  </a:cubicBezTo>
                  <a:cubicBezTo>
                    <a:pt x="10414" y="23646"/>
                    <a:pt x="9464" y="23478"/>
                    <a:pt x="8575" y="22873"/>
                  </a:cubicBezTo>
                  <a:cubicBezTo>
                    <a:pt x="8046" y="22513"/>
                    <a:pt x="7493" y="22189"/>
                    <a:pt x="6935" y="21873"/>
                  </a:cubicBezTo>
                  <a:lnTo>
                    <a:pt x="6935" y="21873"/>
                  </a:lnTo>
                  <a:cubicBezTo>
                    <a:pt x="8876" y="22848"/>
                    <a:pt x="11521" y="22969"/>
                    <a:pt x="13665" y="22969"/>
                  </a:cubicBezTo>
                  <a:cubicBezTo>
                    <a:pt x="13919" y="22969"/>
                    <a:pt x="14166" y="22967"/>
                    <a:pt x="14404" y="22965"/>
                  </a:cubicBezTo>
                  <a:cubicBezTo>
                    <a:pt x="16803" y="22944"/>
                    <a:pt x="19258" y="22434"/>
                    <a:pt x="21147" y="20869"/>
                  </a:cubicBezTo>
                  <a:cubicBezTo>
                    <a:pt x="23038" y="19302"/>
                    <a:pt x="25064" y="16675"/>
                    <a:pt x="25320" y="14148"/>
                  </a:cubicBezTo>
                  <a:cubicBezTo>
                    <a:pt x="25448" y="12901"/>
                    <a:pt x="25006" y="10412"/>
                    <a:pt x="23436" y="10082"/>
                  </a:cubicBezTo>
                  <a:cubicBezTo>
                    <a:pt x="23405" y="10075"/>
                    <a:pt x="23372" y="10072"/>
                    <a:pt x="23337" y="10072"/>
                  </a:cubicBezTo>
                  <a:cubicBezTo>
                    <a:pt x="22989" y="10072"/>
                    <a:pt x="22443" y="10358"/>
                    <a:pt x="22186" y="10421"/>
                  </a:cubicBezTo>
                  <a:cubicBezTo>
                    <a:pt x="21311" y="10638"/>
                    <a:pt x="20439" y="10785"/>
                    <a:pt x="19536" y="10816"/>
                  </a:cubicBezTo>
                  <a:cubicBezTo>
                    <a:pt x="19410" y="10820"/>
                    <a:pt x="19284" y="10823"/>
                    <a:pt x="19158" y="10823"/>
                  </a:cubicBezTo>
                  <a:cubicBezTo>
                    <a:pt x="17231" y="10823"/>
                    <a:pt x="15348" y="10340"/>
                    <a:pt x="13475" y="9936"/>
                  </a:cubicBezTo>
                  <a:cubicBezTo>
                    <a:pt x="12370" y="9699"/>
                    <a:pt x="11248" y="9471"/>
                    <a:pt x="10116" y="9471"/>
                  </a:cubicBezTo>
                  <a:cubicBezTo>
                    <a:pt x="9914" y="9471"/>
                    <a:pt x="9711" y="9478"/>
                    <a:pt x="9508" y="9494"/>
                  </a:cubicBezTo>
                  <a:cubicBezTo>
                    <a:pt x="8080" y="9605"/>
                    <a:pt x="6877" y="9961"/>
                    <a:pt x="5614" y="9961"/>
                  </a:cubicBezTo>
                  <a:cubicBezTo>
                    <a:pt x="4878" y="9961"/>
                    <a:pt x="4122" y="9840"/>
                    <a:pt x="3290" y="9480"/>
                  </a:cubicBezTo>
                  <a:cubicBezTo>
                    <a:pt x="3268" y="9471"/>
                    <a:pt x="3248" y="9467"/>
                    <a:pt x="3228" y="9467"/>
                  </a:cubicBezTo>
                  <a:cubicBezTo>
                    <a:pt x="3089" y="9467"/>
                    <a:pt x="2995" y="9665"/>
                    <a:pt x="3144" y="9729"/>
                  </a:cubicBezTo>
                  <a:cubicBezTo>
                    <a:pt x="4093" y="10140"/>
                    <a:pt x="4969" y="10310"/>
                    <a:pt x="5878" y="10310"/>
                  </a:cubicBezTo>
                  <a:cubicBezTo>
                    <a:pt x="6513" y="10310"/>
                    <a:pt x="7165" y="10227"/>
                    <a:pt x="7867" y="10085"/>
                  </a:cubicBezTo>
                  <a:cubicBezTo>
                    <a:pt x="8598" y="9937"/>
                    <a:pt x="9301" y="9876"/>
                    <a:pt x="9989" y="9876"/>
                  </a:cubicBezTo>
                  <a:cubicBezTo>
                    <a:pt x="12027" y="9876"/>
                    <a:pt x="13935" y="10410"/>
                    <a:pt x="16053" y="10786"/>
                  </a:cubicBezTo>
                  <a:cubicBezTo>
                    <a:pt x="17110" y="10975"/>
                    <a:pt x="18193" y="11107"/>
                    <a:pt x="19272" y="11107"/>
                  </a:cubicBezTo>
                  <a:cubicBezTo>
                    <a:pt x="20055" y="11107"/>
                    <a:pt x="20836" y="11037"/>
                    <a:pt x="21603" y="10870"/>
                  </a:cubicBezTo>
                  <a:cubicBezTo>
                    <a:pt x="22136" y="10753"/>
                    <a:pt x="22488" y="10590"/>
                    <a:pt x="22926" y="10590"/>
                  </a:cubicBezTo>
                  <a:cubicBezTo>
                    <a:pt x="23100" y="10590"/>
                    <a:pt x="23287" y="10616"/>
                    <a:pt x="23505" y="10680"/>
                  </a:cubicBezTo>
                  <a:cubicBezTo>
                    <a:pt x="24415" y="10950"/>
                    <a:pt x="24756" y="11724"/>
                    <a:pt x="24957" y="12606"/>
                  </a:cubicBezTo>
                  <a:cubicBezTo>
                    <a:pt x="25330" y="14236"/>
                    <a:pt x="24668" y="15879"/>
                    <a:pt x="23813" y="17236"/>
                  </a:cubicBezTo>
                  <a:cubicBezTo>
                    <a:pt x="22358" y="19547"/>
                    <a:pt x="20498" y="21505"/>
                    <a:pt x="17796" y="22248"/>
                  </a:cubicBezTo>
                  <a:cubicBezTo>
                    <a:pt x="16643" y="22565"/>
                    <a:pt x="15457" y="22678"/>
                    <a:pt x="14265" y="22678"/>
                  </a:cubicBezTo>
                  <a:cubicBezTo>
                    <a:pt x="12954" y="22678"/>
                    <a:pt x="11635" y="22541"/>
                    <a:pt x="10346" y="22388"/>
                  </a:cubicBezTo>
                  <a:cubicBezTo>
                    <a:pt x="8687" y="22192"/>
                    <a:pt x="7109" y="21916"/>
                    <a:pt x="5817" y="20752"/>
                  </a:cubicBezTo>
                  <a:cubicBezTo>
                    <a:pt x="4896" y="19921"/>
                    <a:pt x="4152" y="18839"/>
                    <a:pt x="3446" y="17830"/>
                  </a:cubicBezTo>
                  <a:cubicBezTo>
                    <a:pt x="1817" y="15503"/>
                    <a:pt x="419" y="12081"/>
                    <a:pt x="3116" y="9914"/>
                  </a:cubicBezTo>
                  <a:cubicBezTo>
                    <a:pt x="3231" y="9823"/>
                    <a:pt x="3125" y="9676"/>
                    <a:pt x="3005" y="9676"/>
                  </a:cubicBezTo>
                  <a:cubicBezTo>
                    <a:pt x="2973" y="9676"/>
                    <a:pt x="2940" y="9686"/>
                    <a:pt x="2910" y="9711"/>
                  </a:cubicBezTo>
                  <a:cubicBezTo>
                    <a:pt x="2795" y="9804"/>
                    <a:pt x="2686" y="9900"/>
                    <a:pt x="2584" y="9998"/>
                  </a:cubicBezTo>
                  <a:cubicBezTo>
                    <a:pt x="3026" y="9350"/>
                    <a:pt x="3568" y="8756"/>
                    <a:pt x="4222" y="8223"/>
                  </a:cubicBezTo>
                  <a:cubicBezTo>
                    <a:pt x="4526" y="7974"/>
                    <a:pt x="4817" y="7831"/>
                    <a:pt x="5186" y="7831"/>
                  </a:cubicBezTo>
                  <a:cubicBezTo>
                    <a:pt x="5271" y="7831"/>
                    <a:pt x="5360" y="7839"/>
                    <a:pt x="5455" y="7855"/>
                  </a:cubicBezTo>
                  <a:cubicBezTo>
                    <a:pt x="5691" y="7894"/>
                    <a:pt x="5932" y="7908"/>
                    <a:pt x="6174" y="7908"/>
                  </a:cubicBezTo>
                  <a:cubicBezTo>
                    <a:pt x="6452" y="7908"/>
                    <a:pt x="6731" y="7889"/>
                    <a:pt x="7006" y="7867"/>
                  </a:cubicBezTo>
                  <a:cubicBezTo>
                    <a:pt x="7219" y="7850"/>
                    <a:pt x="7431" y="7840"/>
                    <a:pt x="7640" y="7840"/>
                  </a:cubicBezTo>
                  <a:cubicBezTo>
                    <a:pt x="8263" y="7840"/>
                    <a:pt x="8872" y="7928"/>
                    <a:pt x="9467" y="8181"/>
                  </a:cubicBezTo>
                  <a:cubicBezTo>
                    <a:pt x="10333" y="8547"/>
                    <a:pt x="11211" y="8756"/>
                    <a:pt x="12104" y="8756"/>
                  </a:cubicBezTo>
                  <a:cubicBezTo>
                    <a:pt x="12680" y="8756"/>
                    <a:pt x="13261" y="8669"/>
                    <a:pt x="13849" y="8482"/>
                  </a:cubicBezTo>
                  <a:cubicBezTo>
                    <a:pt x="14286" y="8341"/>
                    <a:pt x="14722" y="8288"/>
                    <a:pt x="15158" y="8288"/>
                  </a:cubicBezTo>
                  <a:cubicBezTo>
                    <a:pt x="15758" y="8288"/>
                    <a:pt x="16356" y="8390"/>
                    <a:pt x="16950" y="8508"/>
                  </a:cubicBezTo>
                  <a:cubicBezTo>
                    <a:pt x="17391" y="8597"/>
                    <a:pt x="17826" y="8652"/>
                    <a:pt x="18254" y="8652"/>
                  </a:cubicBezTo>
                  <a:cubicBezTo>
                    <a:pt x="18920" y="8652"/>
                    <a:pt x="19569" y="8520"/>
                    <a:pt x="20202" y="8178"/>
                  </a:cubicBezTo>
                  <a:cubicBezTo>
                    <a:pt x="20324" y="8114"/>
                    <a:pt x="20460" y="8071"/>
                    <a:pt x="20591" y="8027"/>
                  </a:cubicBezTo>
                  <a:cubicBezTo>
                    <a:pt x="21057" y="7871"/>
                    <a:pt x="21497" y="7787"/>
                    <a:pt x="21913" y="7787"/>
                  </a:cubicBezTo>
                  <a:close/>
                  <a:moveTo>
                    <a:pt x="8943" y="23794"/>
                  </a:moveTo>
                  <a:cubicBezTo>
                    <a:pt x="9240" y="23867"/>
                    <a:pt x="9537" y="23931"/>
                    <a:pt x="9832" y="23987"/>
                  </a:cubicBezTo>
                  <a:lnTo>
                    <a:pt x="9832" y="25321"/>
                  </a:lnTo>
                  <a:cubicBezTo>
                    <a:pt x="9480" y="25247"/>
                    <a:pt x="9178" y="25162"/>
                    <a:pt x="8943" y="25064"/>
                  </a:cubicBezTo>
                  <a:lnTo>
                    <a:pt x="8943" y="23794"/>
                  </a:lnTo>
                  <a:close/>
                  <a:moveTo>
                    <a:pt x="10121" y="24039"/>
                  </a:moveTo>
                  <a:cubicBezTo>
                    <a:pt x="10284" y="24067"/>
                    <a:pt x="10445" y="24093"/>
                    <a:pt x="10606" y="24116"/>
                  </a:cubicBezTo>
                  <a:cubicBezTo>
                    <a:pt x="10545" y="24557"/>
                    <a:pt x="10516" y="24999"/>
                    <a:pt x="10526" y="25443"/>
                  </a:cubicBezTo>
                  <a:cubicBezTo>
                    <a:pt x="10387" y="25423"/>
                    <a:pt x="10251" y="25400"/>
                    <a:pt x="10121" y="25378"/>
                  </a:cubicBezTo>
                  <a:lnTo>
                    <a:pt x="10121" y="24039"/>
                  </a:lnTo>
                  <a:close/>
                  <a:moveTo>
                    <a:pt x="10891" y="24154"/>
                  </a:moveTo>
                  <a:cubicBezTo>
                    <a:pt x="11064" y="24176"/>
                    <a:pt x="11240" y="24195"/>
                    <a:pt x="11413" y="24213"/>
                  </a:cubicBezTo>
                  <a:lnTo>
                    <a:pt x="11413" y="25549"/>
                  </a:lnTo>
                  <a:cubicBezTo>
                    <a:pt x="11208" y="25530"/>
                    <a:pt x="11009" y="25508"/>
                    <a:pt x="10816" y="25483"/>
                  </a:cubicBezTo>
                  <a:cubicBezTo>
                    <a:pt x="10804" y="25043"/>
                    <a:pt x="10826" y="24608"/>
                    <a:pt x="10889" y="24172"/>
                  </a:cubicBezTo>
                  <a:cubicBezTo>
                    <a:pt x="10889" y="24165"/>
                    <a:pt x="10891" y="24159"/>
                    <a:pt x="10891" y="24154"/>
                  </a:cubicBezTo>
                  <a:close/>
                  <a:moveTo>
                    <a:pt x="19981" y="23494"/>
                  </a:moveTo>
                  <a:lnTo>
                    <a:pt x="19981" y="24963"/>
                  </a:lnTo>
                  <a:cubicBezTo>
                    <a:pt x="19825" y="25043"/>
                    <a:pt x="19624" y="25118"/>
                    <a:pt x="19386" y="25186"/>
                  </a:cubicBezTo>
                  <a:lnTo>
                    <a:pt x="19386" y="25184"/>
                  </a:lnTo>
                  <a:lnTo>
                    <a:pt x="19386" y="23829"/>
                  </a:lnTo>
                  <a:cubicBezTo>
                    <a:pt x="19386" y="23736"/>
                    <a:pt x="19313" y="23689"/>
                    <a:pt x="19241" y="23689"/>
                  </a:cubicBezTo>
                  <a:cubicBezTo>
                    <a:pt x="19169" y="23689"/>
                    <a:pt x="19096" y="23736"/>
                    <a:pt x="19096" y="23829"/>
                  </a:cubicBezTo>
                  <a:lnTo>
                    <a:pt x="19096" y="25184"/>
                  </a:lnTo>
                  <a:cubicBezTo>
                    <a:pt x="19096" y="25213"/>
                    <a:pt x="19103" y="25236"/>
                    <a:pt x="19114" y="25255"/>
                  </a:cubicBezTo>
                  <a:cubicBezTo>
                    <a:pt x="18921" y="25301"/>
                    <a:pt x="18709" y="25344"/>
                    <a:pt x="18482" y="25382"/>
                  </a:cubicBezTo>
                  <a:lnTo>
                    <a:pt x="18482" y="24130"/>
                  </a:lnTo>
                  <a:cubicBezTo>
                    <a:pt x="18482" y="24037"/>
                    <a:pt x="18410" y="23991"/>
                    <a:pt x="18338" y="23991"/>
                  </a:cubicBezTo>
                  <a:cubicBezTo>
                    <a:pt x="18265" y="23991"/>
                    <a:pt x="18193" y="24037"/>
                    <a:pt x="18193" y="24130"/>
                  </a:cubicBezTo>
                  <a:lnTo>
                    <a:pt x="18193" y="25427"/>
                  </a:lnTo>
                  <a:cubicBezTo>
                    <a:pt x="17842" y="25478"/>
                    <a:pt x="17463" y="25522"/>
                    <a:pt x="17062" y="25557"/>
                  </a:cubicBezTo>
                  <a:lnTo>
                    <a:pt x="16925" y="24053"/>
                  </a:lnTo>
                  <a:cubicBezTo>
                    <a:pt x="16925" y="24045"/>
                    <a:pt x="16923" y="24039"/>
                    <a:pt x="16921" y="24033"/>
                  </a:cubicBezTo>
                  <a:cubicBezTo>
                    <a:pt x="17940" y="23890"/>
                    <a:pt x="18959" y="23704"/>
                    <a:pt x="19981" y="23494"/>
                  </a:cubicBezTo>
                  <a:close/>
                  <a:moveTo>
                    <a:pt x="11704" y="24238"/>
                  </a:moveTo>
                  <a:cubicBezTo>
                    <a:pt x="11960" y="24258"/>
                    <a:pt x="12217" y="24274"/>
                    <a:pt x="12475" y="24284"/>
                  </a:cubicBezTo>
                  <a:cubicBezTo>
                    <a:pt x="12448" y="24630"/>
                    <a:pt x="12420" y="24974"/>
                    <a:pt x="12393" y="25318"/>
                  </a:cubicBezTo>
                  <a:cubicBezTo>
                    <a:pt x="12385" y="25423"/>
                    <a:pt x="12382" y="25533"/>
                    <a:pt x="12415" y="25625"/>
                  </a:cubicBezTo>
                  <a:cubicBezTo>
                    <a:pt x="12172" y="25611"/>
                    <a:pt x="11935" y="25595"/>
                    <a:pt x="11704" y="25576"/>
                  </a:cubicBezTo>
                  <a:lnTo>
                    <a:pt x="11704" y="24238"/>
                  </a:lnTo>
                  <a:close/>
                  <a:moveTo>
                    <a:pt x="16637" y="24070"/>
                  </a:moveTo>
                  <a:cubicBezTo>
                    <a:pt x="16683" y="24566"/>
                    <a:pt x="16727" y="25064"/>
                    <a:pt x="16773" y="25560"/>
                  </a:cubicBezTo>
                  <a:cubicBezTo>
                    <a:pt x="16773" y="25568"/>
                    <a:pt x="16775" y="25574"/>
                    <a:pt x="16776" y="25582"/>
                  </a:cubicBezTo>
                  <a:cubicBezTo>
                    <a:pt x="16492" y="25604"/>
                    <a:pt x="16200" y="25622"/>
                    <a:pt x="15901" y="25636"/>
                  </a:cubicBezTo>
                  <a:cubicBezTo>
                    <a:pt x="15858" y="25159"/>
                    <a:pt x="15816" y="24682"/>
                    <a:pt x="15775" y="24205"/>
                  </a:cubicBezTo>
                  <a:cubicBezTo>
                    <a:pt x="15773" y="24192"/>
                    <a:pt x="15770" y="24181"/>
                    <a:pt x="15767" y="24170"/>
                  </a:cubicBezTo>
                  <a:cubicBezTo>
                    <a:pt x="16057" y="24142"/>
                    <a:pt x="16346" y="24107"/>
                    <a:pt x="16637" y="24070"/>
                  </a:cubicBezTo>
                  <a:close/>
                  <a:moveTo>
                    <a:pt x="12759" y="24293"/>
                  </a:moveTo>
                  <a:cubicBezTo>
                    <a:pt x="12950" y="24298"/>
                    <a:pt x="13140" y="24301"/>
                    <a:pt x="13330" y="24301"/>
                  </a:cubicBezTo>
                  <a:cubicBezTo>
                    <a:pt x="13369" y="24301"/>
                    <a:pt x="13409" y="24301"/>
                    <a:pt x="13448" y="24301"/>
                  </a:cubicBezTo>
                  <a:cubicBezTo>
                    <a:pt x="13473" y="24756"/>
                    <a:pt x="13497" y="25211"/>
                    <a:pt x="13521" y="25667"/>
                  </a:cubicBezTo>
                  <a:cubicBezTo>
                    <a:pt x="13280" y="25661"/>
                    <a:pt x="13040" y="25655"/>
                    <a:pt x="12805" y="25644"/>
                  </a:cubicBezTo>
                  <a:cubicBezTo>
                    <a:pt x="12813" y="25560"/>
                    <a:pt x="12743" y="25481"/>
                    <a:pt x="12666" y="25476"/>
                  </a:cubicBezTo>
                  <a:cubicBezTo>
                    <a:pt x="12652" y="25304"/>
                    <a:pt x="12724" y="24619"/>
                    <a:pt x="12759" y="24293"/>
                  </a:cubicBezTo>
                  <a:close/>
                  <a:moveTo>
                    <a:pt x="15484" y="24198"/>
                  </a:moveTo>
                  <a:cubicBezTo>
                    <a:pt x="15484" y="24200"/>
                    <a:pt x="15484" y="24203"/>
                    <a:pt x="15484" y="24205"/>
                  </a:cubicBezTo>
                  <a:cubicBezTo>
                    <a:pt x="15528" y="24687"/>
                    <a:pt x="15571" y="25167"/>
                    <a:pt x="15614" y="25648"/>
                  </a:cubicBezTo>
                  <a:cubicBezTo>
                    <a:pt x="15380" y="25658"/>
                    <a:pt x="15143" y="25664"/>
                    <a:pt x="14904" y="25669"/>
                  </a:cubicBezTo>
                  <a:cubicBezTo>
                    <a:pt x="14833" y="25260"/>
                    <a:pt x="14797" y="24849"/>
                    <a:pt x="14797" y="24432"/>
                  </a:cubicBezTo>
                  <a:cubicBezTo>
                    <a:pt x="14797" y="24339"/>
                    <a:pt x="14724" y="24292"/>
                    <a:pt x="14651" y="24292"/>
                  </a:cubicBezTo>
                  <a:cubicBezTo>
                    <a:pt x="14579" y="24292"/>
                    <a:pt x="14507" y="24338"/>
                    <a:pt x="14508" y="24432"/>
                  </a:cubicBezTo>
                  <a:cubicBezTo>
                    <a:pt x="14508" y="24849"/>
                    <a:pt x="14544" y="25263"/>
                    <a:pt x="14612" y="25672"/>
                  </a:cubicBezTo>
                  <a:cubicBezTo>
                    <a:pt x="14479" y="25674"/>
                    <a:pt x="14345" y="25675"/>
                    <a:pt x="14211" y="25675"/>
                  </a:cubicBezTo>
                  <a:cubicBezTo>
                    <a:pt x="14077" y="25675"/>
                    <a:pt x="13944" y="25674"/>
                    <a:pt x="13811" y="25672"/>
                  </a:cubicBezTo>
                  <a:cubicBezTo>
                    <a:pt x="13786" y="25213"/>
                    <a:pt x="13762" y="24754"/>
                    <a:pt x="13737" y="24296"/>
                  </a:cubicBezTo>
                  <a:cubicBezTo>
                    <a:pt x="14320" y="24285"/>
                    <a:pt x="14903" y="24251"/>
                    <a:pt x="15484" y="24198"/>
                  </a:cubicBezTo>
                  <a:close/>
                  <a:moveTo>
                    <a:pt x="16200" y="0"/>
                  </a:moveTo>
                  <a:cubicBezTo>
                    <a:pt x="15489" y="0"/>
                    <a:pt x="14779" y="24"/>
                    <a:pt x="14075" y="94"/>
                  </a:cubicBezTo>
                  <a:cubicBezTo>
                    <a:pt x="12276" y="274"/>
                    <a:pt x="10481" y="568"/>
                    <a:pt x="8712" y="939"/>
                  </a:cubicBezTo>
                  <a:cubicBezTo>
                    <a:pt x="7951" y="1099"/>
                    <a:pt x="7224" y="1519"/>
                    <a:pt x="6542" y="1923"/>
                  </a:cubicBezTo>
                  <a:cubicBezTo>
                    <a:pt x="5910" y="2298"/>
                    <a:pt x="5849" y="2637"/>
                    <a:pt x="6079" y="3351"/>
                  </a:cubicBezTo>
                  <a:cubicBezTo>
                    <a:pt x="6228" y="3808"/>
                    <a:pt x="6412" y="4251"/>
                    <a:pt x="6615" y="4790"/>
                  </a:cubicBezTo>
                  <a:cubicBezTo>
                    <a:pt x="6182" y="4975"/>
                    <a:pt x="5784" y="5097"/>
                    <a:pt x="5438" y="5305"/>
                  </a:cubicBezTo>
                  <a:cubicBezTo>
                    <a:pt x="5030" y="5551"/>
                    <a:pt x="4536" y="5798"/>
                    <a:pt x="4326" y="6180"/>
                  </a:cubicBezTo>
                  <a:cubicBezTo>
                    <a:pt x="4125" y="6540"/>
                    <a:pt x="4244" y="7077"/>
                    <a:pt x="4217" y="7621"/>
                  </a:cubicBezTo>
                  <a:cubicBezTo>
                    <a:pt x="3789" y="8003"/>
                    <a:pt x="3223" y="8423"/>
                    <a:pt x="2764" y="8940"/>
                  </a:cubicBezTo>
                  <a:cubicBezTo>
                    <a:pt x="2304" y="9456"/>
                    <a:pt x="1874" y="10030"/>
                    <a:pt x="1563" y="10644"/>
                  </a:cubicBezTo>
                  <a:cubicBezTo>
                    <a:pt x="189" y="13356"/>
                    <a:pt x="1" y="16005"/>
                    <a:pt x="1945" y="18605"/>
                  </a:cubicBezTo>
                  <a:cubicBezTo>
                    <a:pt x="3195" y="20275"/>
                    <a:pt x="4795" y="21453"/>
                    <a:pt x="6596" y="22413"/>
                  </a:cubicBezTo>
                  <a:cubicBezTo>
                    <a:pt x="7175" y="22723"/>
                    <a:pt x="7779" y="22988"/>
                    <a:pt x="8390" y="23284"/>
                  </a:cubicBezTo>
                  <a:cubicBezTo>
                    <a:pt x="8390" y="23789"/>
                    <a:pt x="8423" y="24243"/>
                    <a:pt x="8381" y="24688"/>
                  </a:cubicBezTo>
                  <a:cubicBezTo>
                    <a:pt x="8327" y="25246"/>
                    <a:pt x="8580" y="25569"/>
                    <a:pt x="9080" y="25678"/>
                  </a:cubicBezTo>
                  <a:cubicBezTo>
                    <a:pt x="10099" y="25903"/>
                    <a:pt x="11120" y="26223"/>
                    <a:pt x="12148" y="26261"/>
                  </a:cubicBezTo>
                  <a:cubicBezTo>
                    <a:pt x="12663" y="26280"/>
                    <a:pt x="13177" y="26291"/>
                    <a:pt x="13692" y="26291"/>
                  </a:cubicBezTo>
                  <a:cubicBezTo>
                    <a:pt x="15987" y="26291"/>
                    <a:pt x="18274" y="26072"/>
                    <a:pt x="20542" y="25345"/>
                  </a:cubicBezTo>
                  <a:lnTo>
                    <a:pt x="20542" y="23409"/>
                  </a:lnTo>
                  <a:cubicBezTo>
                    <a:pt x="21341" y="22742"/>
                    <a:pt x="22110" y="22150"/>
                    <a:pt x="22821" y="21494"/>
                  </a:cubicBezTo>
                  <a:cubicBezTo>
                    <a:pt x="24053" y="20358"/>
                    <a:pt x="25254" y="19186"/>
                    <a:pt x="26088" y="17705"/>
                  </a:cubicBezTo>
                  <a:cubicBezTo>
                    <a:pt x="27099" y="15907"/>
                    <a:pt x="27318" y="14039"/>
                    <a:pt x="26664" y="12061"/>
                  </a:cubicBezTo>
                  <a:cubicBezTo>
                    <a:pt x="26075" y="10278"/>
                    <a:pt x="24908" y="8914"/>
                    <a:pt x="23524" y="7607"/>
                  </a:cubicBezTo>
                  <a:cubicBezTo>
                    <a:pt x="24077" y="6946"/>
                    <a:pt x="23342" y="6555"/>
                    <a:pt x="23113" y="6107"/>
                  </a:cubicBezTo>
                  <a:cubicBezTo>
                    <a:pt x="24012" y="5866"/>
                    <a:pt x="24868" y="5690"/>
                    <a:pt x="25674" y="5387"/>
                  </a:cubicBezTo>
                  <a:cubicBezTo>
                    <a:pt x="25972" y="5277"/>
                    <a:pt x="26344" y="4856"/>
                    <a:pt x="26339" y="4583"/>
                  </a:cubicBezTo>
                  <a:cubicBezTo>
                    <a:pt x="26334" y="4299"/>
                    <a:pt x="25960" y="3950"/>
                    <a:pt x="25663" y="3762"/>
                  </a:cubicBezTo>
                  <a:cubicBezTo>
                    <a:pt x="25388" y="3588"/>
                    <a:pt x="25003" y="3586"/>
                    <a:pt x="24663" y="3517"/>
                  </a:cubicBezTo>
                  <a:cubicBezTo>
                    <a:pt x="24454" y="3474"/>
                    <a:pt x="24244" y="3449"/>
                    <a:pt x="24006" y="3411"/>
                  </a:cubicBezTo>
                  <a:cubicBezTo>
                    <a:pt x="24435" y="2917"/>
                    <a:pt x="24851" y="2533"/>
                    <a:pt x="25137" y="2069"/>
                  </a:cubicBezTo>
                  <a:cubicBezTo>
                    <a:pt x="25292" y="1816"/>
                    <a:pt x="25366" y="1331"/>
                    <a:pt x="25224" y="1127"/>
                  </a:cubicBezTo>
                  <a:cubicBezTo>
                    <a:pt x="25114" y="969"/>
                    <a:pt x="24780" y="849"/>
                    <a:pt x="24522" y="849"/>
                  </a:cubicBezTo>
                  <a:cubicBezTo>
                    <a:pt x="24445" y="849"/>
                    <a:pt x="24374" y="860"/>
                    <a:pt x="24319" y="884"/>
                  </a:cubicBezTo>
                  <a:cubicBezTo>
                    <a:pt x="23693" y="1151"/>
                    <a:pt x="23055" y="1486"/>
                    <a:pt x="22561" y="1944"/>
                  </a:cubicBezTo>
                  <a:cubicBezTo>
                    <a:pt x="21929" y="2527"/>
                    <a:pt x="21433" y="3258"/>
                    <a:pt x="20818" y="3997"/>
                  </a:cubicBezTo>
                  <a:cubicBezTo>
                    <a:pt x="20662" y="3593"/>
                    <a:pt x="20651" y="3187"/>
                    <a:pt x="20785" y="2779"/>
                  </a:cubicBezTo>
                  <a:cubicBezTo>
                    <a:pt x="21156" y="1642"/>
                    <a:pt x="20918" y="977"/>
                    <a:pt x="19840" y="472"/>
                  </a:cubicBezTo>
                  <a:cubicBezTo>
                    <a:pt x="19346" y="239"/>
                    <a:pt x="18782" y="62"/>
                    <a:pt x="18244" y="45"/>
                  </a:cubicBezTo>
                  <a:cubicBezTo>
                    <a:pt x="17564" y="22"/>
                    <a:pt x="16882" y="0"/>
                    <a:pt x="16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8"/>
            <p:cNvSpPr/>
            <p:nvPr/>
          </p:nvSpPr>
          <p:spPr>
            <a:xfrm rot="10800000">
              <a:off x="8981713" y="3560850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8"/>
            <p:cNvSpPr/>
            <p:nvPr/>
          </p:nvSpPr>
          <p:spPr>
            <a:xfrm rot="10800000">
              <a:off x="8950475" y="47008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8"/>
            <p:cNvSpPr/>
            <p:nvPr/>
          </p:nvSpPr>
          <p:spPr>
            <a:xfrm rot="10800000">
              <a:off x="8899050" y="46044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8"/>
            <p:cNvSpPr/>
            <p:nvPr/>
          </p:nvSpPr>
          <p:spPr>
            <a:xfrm rot="10800000">
              <a:off x="8757600" y="47330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8"/>
            <p:cNvSpPr/>
            <p:nvPr/>
          </p:nvSpPr>
          <p:spPr>
            <a:xfrm rot="10800000">
              <a:off x="7166025" y="4943013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8"/>
                  </a:moveTo>
                  <a:cubicBezTo>
                    <a:pt x="2050" y="630"/>
                    <a:pt x="2612" y="1068"/>
                    <a:pt x="2803" y="1888"/>
                  </a:cubicBezTo>
                  <a:cubicBezTo>
                    <a:pt x="2978" y="2641"/>
                    <a:pt x="2724" y="3213"/>
                    <a:pt x="1944" y="3721"/>
                  </a:cubicBezTo>
                  <a:cubicBezTo>
                    <a:pt x="1522" y="3996"/>
                    <a:pt x="1073" y="4227"/>
                    <a:pt x="546" y="4530"/>
                  </a:cubicBezTo>
                  <a:lnTo>
                    <a:pt x="544" y="4530"/>
                  </a:lnTo>
                  <a:cubicBezTo>
                    <a:pt x="377" y="3045"/>
                    <a:pt x="530" y="1772"/>
                    <a:pt x="1040" y="548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7"/>
                  </a:cubicBezTo>
                  <a:cubicBezTo>
                    <a:pt x="178" y="1551"/>
                    <a:pt x="115" y="2314"/>
                    <a:pt x="1" y="3063"/>
                  </a:cubicBezTo>
                  <a:cubicBezTo>
                    <a:pt x="20" y="3066"/>
                    <a:pt x="39" y="3069"/>
                    <a:pt x="58" y="3072"/>
                  </a:cubicBezTo>
                  <a:cubicBezTo>
                    <a:pt x="58" y="3385"/>
                    <a:pt x="58" y="3696"/>
                    <a:pt x="58" y="4007"/>
                  </a:cubicBezTo>
                  <a:cubicBezTo>
                    <a:pt x="59" y="4077"/>
                    <a:pt x="58" y="4148"/>
                    <a:pt x="69" y="4216"/>
                  </a:cubicBezTo>
                  <a:cubicBezTo>
                    <a:pt x="142" y="4622"/>
                    <a:pt x="331" y="4838"/>
                    <a:pt x="621" y="4838"/>
                  </a:cubicBezTo>
                  <a:cubicBezTo>
                    <a:pt x="741" y="4838"/>
                    <a:pt x="879" y="4800"/>
                    <a:pt x="1034" y="4723"/>
                  </a:cubicBezTo>
                  <a:cubicBezTo>
                    <a:pt x="1435" y="4521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7"/>
                  </a:cubicBezTo>
                  <a:cubicBezTo>
                    <a:pt x="3092" y="1136"/>
                    <a:pt x="2617" y="479"/>
                    <a:pt x="1759" y="144"/>
                  </a:cubicBezTo>
                  <a:cubicBezTo>
                    <a:pt x="1521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8"/>
            <p:cNvSpPr/>
            <p:nvPr/>
          </p:nvSpPr>
          <p:spPr>
            <a:xfrm rot="10800000">
              <a:off x="8560350" y="3613900"/>
              <a:ext cx="94775" cy="93600"/>
            </a:xfrm>
            <a:custGeom>
              <a:avLst/>
              <a:gdLst/>
              <a:ahLst/>
              <a:cxnLst/>
              <a:rect l="l" t="t" r="r" b="b"/>
              <a:pathLst>
                <a:path w="3791" h="3744" extrusionOk="0">
                  <a:moveTo>
                    <a:pt x="2152" y="556"/>
                  </a:moveTo>
                  <a:cubicBezTo>
                    <a:pt x="2155" y="556"/>
                    <a:pt x="2157" y="556"/>
                    <a:pt x="2160" y="556"/>
                  </a:cubicBezTo>
                  <a:cubicBezTo>
                    <a:pt x="2869" y="561"/>
                    <a:pt x="3342" y="1086"/>
                    <a:pt x="3321" y="1845"/>
                  </a:cubicBezTo>
                  <a:cubicBezTo>
                    <a:pt x="3301" y="2558"/>
                    <a:pt x="2757" y="3253"/>
                    <a:pt x="2196" y="3281"/>
                  </a:cubicBezTo>
                  <a:cubicBezTo>
                    <a:pt x="2185" y="3282"/>
                    <a:pt x="2174" y="3282"/>
                    <a:pt x="2162" y="3282"/>
                  </a:cubicBezTo>
                  <a:cubicBezTo>
                    <a:pt x="1495" y="3282"/>
                    <a:pt x="572" y="2290"/>
                    <a:pt x="535" y="1514"/>
                  </a:cubicBezTo>
                  <a:cubicBezTo>
                    <a:pt x="511" y="1040"/>
                    <a:pt x="1330" y="556"/>
                    <a:pt x="2152" y="556"/>
                  </a:cubicBezTo>
                  <a:close/>
                  <a:moveTo>
                    <a:pt x="2355" y="0"/>
                  </a:moveTo>
                  <a:cubicBezTo>
                    <a:pt x="2346" y="0"/>
                    <a:pt x="2338" y="0"/>
                    <a:pt x="2329" y="0"/>
                  </a:cubicBezTo>
                  <a:cubicBezTo>
                    <a:pt x="1159" y="30"/>
                    <a:pt x="21" y="722"/>
                    <a:pt x="13" y="1408"/>
                  </a:cubicBezTo>
                  <a:cubicBezTo>
                    <a:pt x="1" y="2446"/>
                    <a:pt x="1111" y="3711"/>
                    <a:pt x="2064" y="3742"/>
                  </a:cubicBezTo>
                  <a:cubicBezTo>
                    <a:pt x="2078" y="3743"/>
                    <a:pt x="2091" y="3743"/>
                    <a:pt x="2105" y="3743"/>
                  </a:cubicBezTo>
                  <a:cubicBezTo>
                    <a:pt x="2987" y="3743"/>
                    <a:pt x="3779" y="2802"/>
                    <a:pt x="3784" y="1730"/>
                  </a:cubicBezTo>
                  <a:lnTo>
                    <a:pt x="3785" y="1730"/>
                  </a:lnTo>
                  <a:cubicBezTo>
                    <a:pt x="3790" y="823"/>
                    <a:pt x="3106" y="0"/>
                    <a:pt x="2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8"/>
            <p:cNvSpPr/>
            <p:nvPr/>
          </p:nvSpPr>
          <p:spPr>
            <a:xfrm flipH="1">
              <a:off x="6377938" y="4649525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8"/>
            <p:cNvSpPr/>
            <p:nvPr/>
          </p:nvSpPr>
          <p:spPr>
            <a:xfrm rot="10800000">
              <a:off x="8783400" y="32127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8"/>
            <p:cNvSpPr/>
            <p:nvPr/>
          </p:nvSpPr>
          <p:spPr>
            <a:xfrm rot="10800000">
              <a:off x="8783400" y="33602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8"/>
            <p:cNvSpPr/>
            <p:nvPr/>
          </p:nvSpPr>
          <p:spPr>
            <a:xfrm rot="10800000">
              <a:off x="8590525" y="32449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eight columns">
  <p:cSld name="CUSTOM_7_1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29"/>
          <p:cNvSpPr txBox="1">
            <a:spLocks noGrp="1"/>
          </p:cNvSpPr>
          <p:nvPr>
            <p:ph type="subTitle" idx="1"/>
          </p:nvPr>
        </p:nvSpPr>
        <p:spPr>
          <a:xfrm>
            <a:off x="720000" y="1668979"/>
            <a:ext cx="3379800" cy="3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29"/>
          <p:cNvSpPr txBox="1">
            <a:spLocks noGrp="1"/>
          </p:cNvSpPr>
          <p:nvPr>
            <p:ph type="subTitle" idx="2"/>
          </p:nvPr>
        </p:nvSpPr>
        <p:spPr>
          <a:xfrm>
            <a:off x="720000" y="1407500"/>
            <a:ext cx="3379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6" name="Google Shape;736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29"/>
          <p:cNvSpPr txBox="1">
            <a:spLocks noGrp="1"/>
          </p:cNvSpPr>
          <p:nvPr>
            <p:ph type="subTitle" idx="3"/>
          </p:nvPr>
        </p:nvSpPr>
        <p:spPr>
          <a:xfrm>
            <a:off x="720000" y="2527329"/>
            <a:ext cx="3379800" cy="3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29"/>
          <p:cNvSpPr txBox="1">
            <a:spLocks noGrp="1"/>
          </p:cNvSpPr>
          <p:nvPr>
            <p:ph type="subTitle" idx="4"/>
          </p:nvPr>
        </p:nvSpPr>
        <p:spPr>
          <a:xfrm>
            <a:off x="720000" y="2265850"/>
            <a:ext cx="3379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9" name="Google Shape;739;p29"/>
          <p:cNvSpPr txBox="1">
            <a:spLocks noGrp="1"/>
          </p:cNvSpPr>
          <p:nvPr>
            <p:ph type="subTitle" idx="5"/>
          </p:nvPr>
        </p:nvSpPr>
        <p:spPr>
          <a:xfrm>
            <a:off x="720000" y="3385679"/>
            <a:ext cx="3379800" cy="3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0" name="Google Shape;740;p29"/>
          <p:cNvSpPr txBox="1">
            <a:spLocks noGrp="1"/>
          </p:cNvSpPr>
          <p:nvPr>
            <p:ph type="subTitle" idx="6"/>
          </p:nvPr>
        </p:nvSpPr>
        <p:spPr>
          <a:xfrm>
            <a:off x="720000" y="3124200"/>
            <a:ext cx="3379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1" name="Google Shape;741;p29"/>
          <p:cNvSpPr txBox="1">
            <a:spLocks noGrp="1"/>
          </p:cNvSpPr>
          <p:nvPr>
            <p:ph type="subTitle" idx="7"/>
          </p:nvPr>
        </p:nvSpPr>
        <p:spPr>
          <a:xfrm>
            <a:off x="720000" y="4244029"/>
            <a:ext cx="3379800" cy="3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2" name="Google Shape;742;p29"/>
          <p:cNvSpPr txBox="1">
            <a:spLocks noGrp="1"/>
          </p:cNvSpPr>
          <p:nvPr>
            <p:ph type="subTitle" idx="8"/>
          </p:nvPr>
        </p:nvSpPr>
        <p:spPr>
          <a:xfrm>
            <a:off x="720000" y="3982550"/>
            <a:ext cx="3379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3" name="Google Shape;743;p29"/>
          <p:cNvSpPr txBox="1">
            <a:spLocks noGrp="1"/>
          </p:cNvSpPr>
          <p:nvPr>
            <p:ph type="subTitle" idx="9"/>
          </p:nvPr>
        </p:nvSpPr>
        <p:spPr>
          <a:xfrm>
            <a:off x="4455175" y="1668979"/>
            <a:ext cx="3379800" cy="3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4" name="Google Shape;744;p29"/>
          <p:cNvSpPr txBox="1">
            <a:spLocks noGrp="1"/>
          </p:cNvSpPr>
          <p:nvPr>
            <p:ph type="subTitle" idx="13"/>
          </p:nvPr>
        </p:nvSpPr>
        <p:spPr>
          <a:xfrm>
            <a:off x="4455175" y="1407500"/>
            <a:ext cx="3379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5" name="Google Shape;745;p29"/>
          <p:cNvSpPr txBox="1">
            <a:spLocks noGrp="1"/>
          </p:cNvSpPr>
          <p:nvPr>
            <p:ph type="subTitle" idx="14"/>
          </p:nvPr>
        </p:nvSpPr>
        <p:spPr>
          <a:xfrm>
            <a:off x="4455175" y="2527329"/>
            <a:ext cx="3379800" cy="3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6" name="Google Shape;746;p29"/>
          <p:cNvSpPr txBox="1">
            <a:spLocks noGrp="1"/>
          </p:cNvSpPr>
          <p:nvPr>
            <p:ph type="subTitle" idx="15"/>
          </p:nvPr>
        </p:nvSpPr>
        <p:spPr>
          <a:xfrm>
            <a:off x="4455175" y="2265850"/>
            <a:ext cx="3379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7" name="Google Shape;747;p29"/>
          <p:cNvSpPr txBox="1">
            <a:spLocks noGrp="1"/>
          </p:cNvSpPr>
          <p:nvPr>
            <p:ph type="subTitle" idx="16"/>
          </p:nvPr>
        </p:nvSpPr>
        <p:spPr>
          <a:xfrm>
            <a:off x="4455175" y="3385679"/>
            <a:ext cx="3379800" cy="3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8" name="Google Shape;748;p29"/>
          <p:cNvSpPr txBox="1">
            <a:spLocks noGrp="1"/>
          </p:cNvSpPr>
          <p:nvPr>
            <p:ph type="subTitle" idx="17"/>
          </p:nvPr>
        </p:nvSpPr>
        <p:spPr>
          <a:xfrm>
            <a:off x="4455175" y="3124200"/>
            <a:ext cx="3379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9" name="Google Shape;749;p29"/>
          <p:cNvSpPr txBox="1">
            <a:spLocks noGrp="1"/>
          </p:cNvSpPr>
          <p:nvPr>
            <p:ph type="subTitle" idx="18"/>
          </p:nvPr>
        </p:nvSpPr>
        <p:spPr>
          <a:xfrm>
            <a:off x="4455175" y="4244029"/>
            <a:ext cx="3379800" cy="3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9"/>
          <p:cNvSpPr txBox="1">
            <a:spLocks noGrp="1"/>
          </p:cNvSpPr>
          <p:nvPr>
            <p:ph type="subTitle" idx="19"/>
          </p:nvPr>
        </p:nvSpPr>
        <p:spPr>
          <a:xfrm>
            <a:off x="4455175" y="3982550"/>
            <a:ext cx="33798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751" name="Google Shape;751;p29"/>
          <p:cNvGrpSpPr/>
          <p:nvPr/>
        </p:nvGrpSpPr>
        <p:grpSpPr>
          <a:xfrm>
            <a:off x="6408575" y="-301250"/>
            <a:ext cx="3051413" cy="2611375"/>
            <a:chOff x="6408575" y="-301250"/>
            <a:chExt cx="3051413" cy="2611375"/>
          </a:xfrm>
        </p:grpSpPr>
        <p:sp>
          <p:nvSpPr>
            <p:cNvPr id="752" name="Google Shape;752;p29"/>
            <p:cNvSpPr/>
            <p:nvPr/>
          </p:nvSpPr>
          <p:spPr>
            <a:xfrm>
              <a:off x="7186600" y="312175"/>
              <a:ext cx="150750" cy="249850"/>
            </a:xfrm>
            <a:custGeom>
              <a:avLst/>
              <a:gdLst/>
              <a:ahLst/>
              <a:cxnLst/>
              <a:rect l="l" t="t" r="r" b="b"/>
              <a:pathLst>
                <a:path w="6030" h="9994" extrusionOk="0">
                  <a:moveTo>
                    <a:pt x="1552" y="3968"/>
                  </a:moveTo>
                  <a:lnTo>
                    <a:pt x="1552" y="3968"/>
                  </a:lnTo>
                  <a:cubicBezTo>
                    <a:pt x="1714" y="4202"/>
                    <a:pt x="1698" y="4414"/>
                    <a:pt x="1505" y="4606"/>
                  </a:cubicBezTo>
                  <a:lnTo>
                    <a:pt x="1505" y="4606"/>
                  </a:lnTo>
                  <a:cubicBezTo>
                    <a:pt x="1493" y="4454"/>
                    <a:pt x="1476" y="4303"/>
                    <a:pt x="1476" y="4151"/>
                  </a:cubicBezTo>
                  <a:cubicBezTo>
                    <a:pt x="1476" y="4091"/>
                    <a:pt x="1525" y="4030"/>
                    <a:pt x="1552" y="3968"/>
                  </a:cubicBezTo>
                  <a:close/>
                  <a:moveTo>
                    <a:pt x="1486" y="4700"/>
                  </a:moveTo>
                  <a:cubicBezTo>
                    <a:pt x="1569" y="4960"/>
                    <a:pt x="1652" y="5220"/>
                    <a:pt x="1749" y="5518"/>
                  </a:cubicBezTo>
                  <a:cubicBezTo>
                    <a:pt x="1472" y="5239"/>
                    <a:pt x="1384" y="4967"/>
                    <a:pt x="1486" y="4700"/>
                  </a:cubicBezTo>
                  <a:close/>
                  <a:moveTo>
                    <a:pt x="2487" y="522"/>
                  </a:moveTo>
                  <a:cubicBezTo>
                    <a:pt x="2889" y="522"/>
                    <a:pt x="3355" y="688"/>
                    <a:pt x="3694" y="994"/>
                  </a:cubicBezTo>
                  <a:cubicBezTo>
                    <a:pt x="3872" y="1157"/>
                    <a:pt x="4029" y="1349"/>
                    <a:pt x="4169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9" y="7277"/>
                    <a:pt x="519" y="7072"/>
                  </a:cubicBezTo>
                  <a:cubicBezTo>
                    <a:pt x="561" y="6802"/>
                    <a:pt x="640" y="6537"/>
                    <a:pt x="702" y="6276"/>
                  </a:cubicBezTo>
                  <a:cubicBezTo>
                    <a:pt x="801" y="6288"/>
                    <a:pt x="897" y="6294"/>
                    <a:pt x="990" y="6294"/>
                  </a:cubicBezTo>
                  <a:cubicBezTo>
                    <a:pt x="2097" y="6294"/>
                    <a:pt x="2791" y="5467"/>
                    <a:pt x="2533" y="4357"/>
                  </a:cubicBezTo>
                  <a:cubicBezTo>
                    <a:pt x="2425" y="3899"/>
                    <a:pt x="2138" y="3480"/>
                    <a:pt x="1912" y="3054"/>
                  </a:cubicBezTo>
                  <a:cubicBezTo>
                    <a:pt x="1784" y="2814"/>
                    <a:pt x="1560" y="2611"/>
                    <a:pt x="1478" y="2360"/>
                  </a:cubicBezTo>
                  <a:cubicBezTo>
                    <a:pt x="1277" y="1743"/>
                    <a:pt x="1536" y="904"/>
                    <a:pt x="1952" y="653"/>
                  </a:cubicBezTo>
                  <a:cubicBezTo>
                    <a:pt x="2098" y="564"/>
                    <a:pt x="2285" y="522"/>
                    <a:pt x="2487" y="522"/>
                  </a:cubicBezTo>
                  <a:close/>
                  <a:moveTo>
                    <a:pt x="2673" y="1"/>
                  </a:moveTo>
                  <a:cubicBezTo>
                    <a:pt x="2414" y="1"/>
                    <a:pt x="2150" y="61"/>
                    <a:pt x="1893" y="185"/>
                  </a:cubicBezTo>
                  <a:cubicBezTo>
                    <a:pt x="1190" y="526"/>
                    <a:pt x="969" y="1188"/>
                    <a:pt x="1027" y="1946"/>
                  </a:cubicBezTo>
                  <a:cubicBezTo>
                    <a:pt x="1040" y="2120"/>
                    <a:pt x="1051" y="2294"/>
                    <a:pt x="1080" y="2466"/>
                  </a:cubicBezTo>
                  <a:cubicBezTo>
                    <a:pt x="1230" y="3389"/>
                    <a:pt x="1084" y="4248"/>
                    <a:pt x="715" y="5117"/>
                  </a:cubicBezTo>
                  <a:cubicBezTo>
                    <a:pt x="421" y="5813"/>
                    <a:pt x="220" y="6575"/>
                    <a:pt x="127" y="7325"/>
                  </a:cubicBezTo>
                  <a:cubicBezTo>
                    <a:pt x="1" y="8344"/>
                    <a:pt x="427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9" y="9231"/>
                    <a:pt x="4717" y="9029"/>
                    <a:pt x="4828" y="8758"/>
                  </a:cubicBezTo>
                  <a:cubicBezTo>
                    <a:pt x="5714" y="6589"/>
                    <a:pt x="6030" y="4369"/>
                    <a:pt x="5071" y="2149"/>
                  </a:cubicBezTo>
                  <a:cubicBezTo>
                    <a:pt x="4804" y="1529"/>
                    <a:pt x="4338" y="959"/>
                    <a:pt x="3847" y="487"/>
                  </a:cubicBezTo>
                  <a:cubicBezTo>
                    <a:pt x="3515" y="167"/>
                    <a:pt x="3102" y="1"/>
                    <a:pt x="2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3" name="Google Shape;753;p29"/>
            <p:cNvGrpSpPr/>
            <p:nvPr/>
          </p:nvGrpSpPr>
          <p:grpSpPr>
            <a:xfrm>
              <a:off x="8762388" y="246125"/>
              <a:ext cx="565075" cy="586750"/>
              <a:chOff x="8434750" y="476275"/>
              <a:chExt cx="565075" cy="586750"/>
            </a:xfrm>
          </p:grpSpPr>
          <p:sp>
            <p:nvSpPr>
              <p:cNvPr id="754" name="Google Shape;754;p29"/>
              <p:cNvSpPr/>
              <p:nvPr/>
            </p:nvSpPr>
            <p:spPr>
              <a:xfrm>
                <a:off x="8434750" y="476275"/>
                <a:ext cx="565075" cy="586750"/>
              </a:xfrm>
              <a:custGeom>
                <a:avLst/>
                <a:gdLst/>
                <a:ahLst/>
                <a:cxnLst/>
                <a:rect l="l" t="t" r="r" b="b"/>
                <a:pathLst>
                  <a:path w="22603" h="23470" extrusionOk="0">
                    <a:moveTo>
                      <a:pt x="13366" y="804"/>
                    </a:moveTo>
                    <a:cubicBezTo>
                      <a:pt x="13377" y="804"/>
                      <a:pt x="13389" y="804"/>
                      <a:pt x="13400" y="804"/>
                    </a:cubicBezTo>
                    <a:cubicBezTo>
                      <a:pt x="13136" y="925"/>
                      <a:pt x="12879" y="1063"/>
                      <a:pt x="12609" y="1167"/>
                    </a:cubicBezTo>
                    <a:cubicBezTo>
                      <a:pt x="10502" y="1981"/>
                      <a:pt x="8961" y="3397"/>
                      <a:pt x="7996" y="5443"/>
                    </a:cubicBezTo>
                    <a:cubicBezTo>
                      <a:pt x="7886" y="5679"/>
                      <a:pt x="7720" y="5890"/>
                      <a:pt x="7575" y="6110"/>
                    </a:cubicBezTo>
                    <a:lnTo>
                      <a:pt x="7575" y="6110"/>
                    </a:lnTo>
                    <a:cubicBezTo>
                      <a:pt x="7652" y="4867"/>
                      <a:pt x="8327" y="3906"/>
                      <a:pt x="9170" y="3083"/>
                    </a:cubicBezTo>
                    <a:cubicBezTo>
                      <a:pt x="10338" y="1940"/>
                      <a:pt x="11542" y="804"/>
                      <a:pt x="13366" y="804"/>
                    </a:cubicBezTo>
                    <a:close/>
                    <a:moveTo>
                      <a:pt x="7513" y="6257"/>
                    </a:moveTo>
                    <a:cubicBezTo>
                      <a:pt x="7234" y="7167"/>
                      <a:pt x="7059" y="8132"/>
                      <a:pt x="6619" y="8953"/>
                    </a:cubicBezTo>
                    <a:cubicBezTo>
                      <a:pt x="5674" y="10709"/>
                      <a:pt x="4578" y="12384"/>
                      <a:pt x="3545" y="14091"/>
                    </a:cubicBezTo>
                    <a:cubicBezTo>
                      <a:pt x="3461" y="14045"/>
                      <a:pt x="3378" y="14000"/>
                      <a:pt x="3294" y="13954"/>
                    </a:cubicBezTo>
                    <a:cubicBezTo>
                      <a:pt x="3488" y="13568"/>
                      <a:pt x="3675" y="13178"/>
                      <a:pt x="3878" y="12799"/>
                    </a:cubicBezTo>
                    <a:cubicBezTo>
                      <a:pt x="4949" y="10804"/>
                      <a:pt x="6020" y="8811"/>
                      <a:pt x="7102" y="6820"/>
                    </a:cubicBezTo>
                    <a:cubicBezTo>
                      <a:pt x="7212" y="6619"/>
                      <a:pt x="7369" y="6442"/>
                      <a:pt x="7513" y="6257"/>
                    </a:cubicBezTo>
                    <a:close/>
                    <a:moveTo>
                      <a:pt x="2841" y="14693"/>
                    </a:moveTo>
                    <a:lnTo>
                      <a:pt x="3038" y="14800"/>
                    </a:lnTo>
                    <a:cubicBezTo>
                      <a:pt x="2856" y="15140"/>
                      <a:pt x="2675" y="15478"/>
                      <a:pt x="2493" y="15816"/>
                    </a:cubicBezTo>
                    <a:lnTo>
                      <a:pt x="2316" y="15736"/>
                    </a:lnTo>
                    <a:cubicBezTo>
                      <a:pt x="2490" y="15388"/>
                      <a:pt x="2665" y="15041"/>
                      <a:pt x="2841" y="14693"/>
                    </a:cubicBezTo>
                    <a:close/>
                    <a:moveTo>
                      <a:pt x="17482" y="990"/>
                    </a:moveTo>
                    <a:lnTo>
                      <a:pt x="17482" y="990"/>
                    </a:lnTo>
                    <a:cubicBezTo>
                      <a:pt x="18606" y="1399"/>
                      <a:pt x="19540" y="2004"/>
                      <a:pt x="20181" y="3039"/>
                    </a:cubicBezTo>
                    <a:cubicBezTo>
                      <a:pt x="22266" y="6392"/>
                      <a:pt x="22423" y="9973"/>
                      <a:pt x="21451" y="13677"/>
                    </a:cubicBezTo>
                    <a:cubicBezTo>
                      <a:pt x="21172" y="14745"/>
                      <a:pt x="20507" y="15586"/>
                      <a:pt x="19614" y="16262"/>
                    </a:cubicBezTo>
                    <a:cubicBezTo>
                      <a:pt x="18382" y="17194"/>
                      <a:pt x="17006" y="17811"/>
                      <a:pt x="15479" y="18241"/>
                    </a:cubicBezTo>
                    <a:cubicBezTo>
                      <a:pt x="18700" y="16481"/>
                      <a:pt x="20698" y="13924"/>
                      <a:pt x="20962" y="10193"/>
                    </a:cubicBezTo>
                    <a:cubicBezTo>
                      <a:pt x="21216" y="6585"/>
                      <a:pt x="20098" y="3518"/>
                      <a:pt x="17482" y="990"/>
                    </a:cubicBezTo>
                    <a:close/>
                    <a:moveTo>
                      <a:pt x="12329" y="19457"/>
                    </a:moveTo>
                    <a:cubicBezTo>
                      <a:pt x="10625" y="20223"/>
                      <a:pt x="8919" y="20989"/>
                      <a:pt x="7213" y="21755"/>
                    </a:cubicBezTo>
                    <a:cubicBezTo>
                      <a:pt x="8672" y="20482"/>
                      <a:pt x="10369" y="19733"/>
                      <a:pt x="12329" y="19457"/>
                    </a:cubicBezTo>
                    <a:close/>
                    <a:moveTo>
                      <a:pt x="15470" y="928"/>
                    </a:moveTo>
                    <a:cubicBezTo>
                      <a:pt x="16028" y="928"/>
                      <a:pt x="16534" y="1125"/>
                      <a:pt x="17019" y="1513"/>
                    </a:cubicBezTo>
                    <a:cubicBezTo>
                      <a:pt x="19478" y="3486"/>
                      <a:pt x="20276" y="6193"/>
                      <a:pt x="20488" y="8654"/>
                    </a:cubicBezTo>
                    <a:lnTo>
                      <a:pt x="20488" y="8654"/>
                    </a:lnTo>
                    <a:cubicBezTo>
                      <a:pt x="20366" y="13777"/>
                      <a:pt x="18134" y="16751"/>
                      <a:pt x="13607" y="18299"/>
                    </a:cubicBezTo>
                    <a:cubicBezTo>
                      <a:pt x="12904" y="18541"/>
                      <a:pt x="12147" y="18640"/>
                      <a:pt x="11464" y="18923"/>
                    </a:cubicBezTo>
                    <a:cubicBezTo>
                      <a:pt x="10094" y="19493"/>
                      <a:pt x="8750" y="20132"/>
                      <a:pt x="7410" y="20771"/>
                    </a:cubicBezTo>
                    <a:cubicBezTo>
                      <a:pt x="6853" y="21040"/>
                      <a:pt x="6357" y="21444"/>
                      <a:pt x="5791" y="21687"/>
                    </a:cubicBezTo>
                    <a:cubicBezTo>
                      <a:pt x="5411" y="21851"/>
                      <a:pt x="5026" y="21927"/>
                      <a:pt x="4654" y="21927"/>
                    </a:cubicBezTo>
                    <a:cubicBezTo>
                      <a:pt x="3193" y="21927"/>
                      <a:pt x="1945" y="20752"/>
                      <a:pt x="2078" y="19130"/>
                    </a:cubicBezTo>
                    <a:cubicBezTo>
                      <a:pt x="2160" y="18129"/>
                      <a:pt x="2514" y="17102"/>
                      <a:pt x="2954" y="16189"/>
                    </a:cubicBezTo>
                    <a:cubicBezTo>
                      <a:pt x="3545" y="14963"/>
                      <a:pt x="4300" y="13813"/>
                      <a:pt x="5052" y="12673"/>
                    </a:cubicBezTo>
                    <a:cubicBezTo>
                      <a:pt x="6265" y="10834"/>
                      <a:pt x="7336" y="8945"/>
                      <a:pt x="7998" y="6819"/>
                    </a:cubicBezTo>
                    <a:cubicBezTo>
                      <a:pt x="9053" y="3418"/>
                      <a:pt x="11572" y="1676"/>
                      <a:pt x="14940" y="984"/>
                    </a:cubicBezTo>
                    <a:cubicBezTo>
                      <a:pt x="15122" y="946"/>
                      <a:pt x="15298" y="928"/>
                      <a:pt x="15470" y="928"/>
                    </a:cubicBezTo>
                    <a:close/>
                    <a:moveTo>
                      <a:pt x="1703" y="17320"/>
                    </a:moveTo>
                    <a:lnTo>
                      <a:pt x="1703" y="17320"/>
                    </a:lnTo>
                    <a:cubicBezTo>
                      <a:pt x="1621" y="18528"/>
                      <a:pt x="1280" y="19729"/>
                      <a:pt x="1967" y="20891"/>
                    </a:cubicBezTo>
                    <a:cubicBezTo>
                      <a:pt x="2670" y="22081"/>
                      <a:pt x="3821" y="22427"/>
                      <a:pt x="5069" y="22657"/>
                    </a:cubicBezTo>
                    <a:cubicBezTo>
                      <a:pt x="4502" y="22810"/>
                      <a:pt x="3949" y="22948"/>
                      <a:pt x="3394" y="22948"/>
                    </a:cubicBezTo>
                    <a:cubicBezTo>
                      <a:pt x="3056" y="22948"/>
                      <a:pt x="2717" y="22897"/>
                      <a:pt x="2373" y="22766"/>
                    </a:cubicBezTo>
                    <a:cubicBezTo>
                      <a:pt x="1394" y="22395"/>
                      <a:pt x="893" y="21796"/>
                      <a:pt x="846" y="20744"/>
                    </a:cubicBezTo>
                    <a:cubicBezTo>
                      <a:pt x="792" y="19527"/>
                      <a:pt x="1135" y="18399"/>
                      <a:pt x="1703" y="17320"/>
                    </a:cubicBezTo>
                    <a:close/>
                    <a:moveTo>
                      <a:pt x="15247" y="0"/>
                    </a:moveTo>
                    <a:cubicBezTo>
                      <a:pt x="13561" y="0"/>
                      <a:pt x="11866" y="462"/>
                      <a:pt x="10835" y="1120"/>
                    </a:cubicBezTo>
                    <a:cubicBezTo>
                      <a:pt x="8977" y="2303"/>
                      <a:pt x="7625" y="3833"/>
                      <a:pt x="6903" y="5915"/>
                    </a:cubicBezTo>
                    <a:cubicBezTo>
                      <a:pt x="6290" y="7688"/>
                      <a:pt x="5325" y="9275"/>
                      <a:pt x="4377" y="10883"/>
                    </a:cubicBezTo>
                    <a:cubicBezTo>
                      <a:pt x="3245" y="12807"/>
                      <a:pt x="2179" y="14777"/>
                      <a:pt x="1223" y="16792"/>
                    </a:cubicBezTo>
                    <a:cubicBezTo>
                      <a:pt x="752" y="17783"/>
                      <a:pt x="466" y="18906"/>
                      <a:pt x="323" y="19999"/>
                    </a:cubicBezTo>
                    <a:cubicBezTo>
                      <a:pt x="0" y="22446"/>
                      <a:pt x="1657" y="23470"/>
                      <a:pt x="3520" y="23470"/>
                    </a:cubicBezTo>
                    <a:cubicBezTo>
                      <a:pt x="3675" y="23470"/>
                      <a:pt x="3832" y="23463"/>
                      <a:pt x="3989" y="23449"/>
                    </a:cubicBezTo>
                    <a:cubicBezTo>
                      <a:pt x="5245" y="23338"/>
                      <a:pt x="6377" y="22869"/>
                      <a:pt x="7508" y="22321"/>
                    </a:cubicBezTo>
                    <a:cubicBezTo>
                      <a:pt x="9329" y="21436"/>
                      <a:pt x="11197" y="20645"/>
                      <a:pt x="13062" y="19860"/>
                    </a:cubicBezTo>
                    <a:cubicBezTo>
                      <a:pt x="14740" y="19154"/>
                      <a:pt x="16469" y="18571"/>
                      <a:pt x="18125" y="17822"/>
                    </a:cubicBezTo>
                    <a:cubicBezTo>
                      <a:pt x="20811" y="16611"/>
                      <a:pt x="22280" y="14497"/>
                      <a:pt x="22453" y="11531"/>
                    </a:cubicBezTo>
                    <a:cubicBezTo>
                      <a:pt x="22486" y="10953"/>
                      <a:pt x="22457" y="10371"/>
                      <a:pt x="22457" y="9792"/>
                    </a:cubicBezTo>
                    <a:cubicBezTo>
                      <a:pt x="22603" y="7146"/>
                      <a:pt x="21987" y="4693"/>
                      <a:pt x="20453" y="2516"/>
                    </a:cubicBezTo>
                    <a:cubicBezTo>
                      <a:pt x="20102" y="2019"/>
                      <a:pt x="19624" y="1601"/>
                      <a:pt x="19158" y="1203"/>
                    </a:cubicBezTo>
                    <a:cubicBezTo>
                      <a:pt x="18149" y="344"/>
                      <a:pt x="16702" y="0"/>
                      <a:pt x="152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9"/>
              <p:cNvSpPr/>
              <p:nvPr/>
            </p:nvSpPr>
            <p:spPr>
              <a:xfrm>
                <a:off x="8670825" y="562900"/>
                <a:ext cx="194700" cy="267850"/>
              </a:xfrm>
              <a:custGeom>
                <a:avLst/>
                <a:gdLst/>
                <a:ahLst/>
                <a:cxnLst/>
                <a:rect l="l" t="t" r="r" b="b"/>
                <a:pathLst>
                  <a:path w="7788" h="10714" extrusionOk="0">
                    <a:moveTo>
                      <a:pt x="5532" y="402"/>
                    </a:moveTo>
                    <a:cubicBezTo>
                      <a:pt x="6887" y="1668"/>
                      <a:pt x="7197" y="3218"/>
                      <a:pt x="7154" y="4791"/>
                    </a:cubicBezTo>
                    <a:cubicBezTo>
                      <a:pt x="7113" y="6341"/>
                      <a:pt x="6546" y="7791"/>
                      <a:pt x="5455" y="8950"/>
                    </a:cubicBezTo>
                    <a:cubicBezTo>
                      <a:pt x="5069" y="9359"/>
                      <a:pt x="4587" y="9735"/>
                      <a:pt x="4077" y="9961"/>
                    </a:cubicBezTo>
                    <a:cubicBezTo>
                      <a:pt x="3715" y="10121"/>
                      <a:pt x="3348" y="10195"/>
                      <a:pt x="2995" y="10195"/>
                    </a:cubicBezTo>
                    <a:cubicBezTo>
                      <a:pt x="1747" y="10195"/>
                      <a:pt x="668" y="9266"/>
                      <a:pt x="567" y="7875"/>
                    </a:cubicBezTo>
                    <a:cubicBezTo>
                      <a:pt x="514" y="7153"/>
                      <a:pt x="593" y="6376"/>
                      <a:pt x="812" y="5688"/>
                    </a:cubicBezTo>
                    <a:cubicBezTo>
                      <a:pt x="1583" y="3281"/>
                      <a:pt x="3278" y="1659"/>
                      <a:pt x="5532" y="402"/>
                    </a:cubicBezTo>
                    <a:close/>
                    <a:moveTo>
                      <a:pt x="5666" y="1"/>
                    </a:moveTo>
                    <a:cubicBezTo>
                      <a:pt x="5386" y="1"/>
                      <a:pt x="5061" y="130"/>
                      <a:pt x="4641" y="381"/>
                    </a:cubicBezTo>
                    <a:cubicBezTo>
                      <a:pt x="2507" y="1654"/>
                      <a:pt x="882" y="3395"/>
                      <a:pt x="217" y="5840"/>
                    </a:cubicBezTo>
                    <a:cubicBezTo>
                      <a:pt x="7" y="6616"/>
                      <a:pt x="0" y="7489"/>
                      <a:pt x="98" y="8293"/>
                    </a:cubicBezTo>
                    <a:cubicBezTo>
                      <a:pt x="259" y="9626"/>
                      <a:pt x="1261" y="10500"/>
                      <a:pt x="2600" y="10678"/>
                    </a:cubicBezTo>
                    <a:cubicBezTo>
                      <a:pt x="2777" y="10702"/>
                      <a:pt x="2950" y="10714"/>
                      <a:pt x="3119" y="10714"/>
                    </a:cubicBezTo>
                    <a:cubicBezTo>
                      <a:pt x="4048" y="10714"/>
                      <a:pt x="4865" y="10362"/>
                      <a:pt x="5557" y="9691"/>
                    </a:cubicBezTo>
                    <a:cubicBezTo>
                      <a:pt x="6996" y="8298"/>
                      <a:pt x="7683" y="6565"/>
                      <a:pt x="7777" y="4941"/>
                    </a:cubicBezTo>
                    <a:cubicBezTo>
                      <a:pt x="7788" y="3269"/>
                      <a:pt x="7484" y="2030"/>
                      <a:pt x="6789" y="913"/>
                    </a:cubicBezTo>
                    <a:cubicBezTo>
                      <a:pt x="6405" y="295"/>
                      <a:pt x="6087" y="1"/>
                      <a:pt x="5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9"/>
              <p:cNvSpPr/>
              <p:nvPr/>
            </p:nvSpPr>
            <p:spPr>
              <a:xfrm>
                <a:off x="8615050" y="892550"/>
                <a:ext cx="19175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647" extrusionOk="0">
                    <a:moveTo>
                      <a:pt x="767" y="1"/>
                    </a:moveTo>
                    <a:lnTo>
                      <a:pt x="767" y="1"/>
                    </a:lnTo>
                    <a:cubicBezTo>
                      <a:pt x="263" y="449"/>
                      <a:pt x="9" y="997"/>
                      <a:pt x="1" y="1647"/>
                    </a:cubicBezTo>
                    <a:cubicBezTo>
                      <a:pt x="333" y="934"/>
                      <a:pt x="549" y="468"/>
                      <a:pt x="7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9"/>
              <p:cNvSpPr/>
              <p:nvPr/>
            </p:nvSpPr>
            <p:spPr>
              <a:xfrm>
                <a:off x="8592225" y="888725"/>
                <a:ext cx="13775" cy="2297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919" extrusionOk="0">
                    <a:moveTo>
                      <a:pt x="318" y="1"/>
                    </a:moveTo>
                    <a:cubicBezTo>
                      <a:pt x="213" y="285"/>
                      <a:pt x="107" y="568"/>
                      <a:pt x="1" y="852"/>
                    </a:cubicBezTo>
                    <a:cubicBezTo>
                      <a:pt x="51" y="874"/>
                      <a:pt x="104" y="896"/>
                      <a:pt x="156" y="918"/>
                    </a:cubicBezTo>
                    <a:lnTo>
                      <a:pt x="551" y="111"/>
                    </a:lnTo>
                    <a:cubicBezTo>
                      <a:pt x="473" y="75"/>
                      <a:pt x="396" y="37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9"/>
              <p:cNvSpPr/>
              <p:nvPr/>
            </p:nvSpPr>
            <p:spPr>
              <a:xfrm>
                <a:off x="8866400" y="815750"/>
                <a:ext cx="1152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758" extrusionOk="0">
                    <a:moveTo>
                      <a:pt x="304" y="0"/>
                    </a:moveTo>
                    <a:cubicBezTo>
                      <a:pt x="203" y="225"/>
                      <a:pt x="102" y="449"/>
                      <a:pt x="1" y="675"/>
                    </a:cubicBezTo>
                    <a:cubicBezTo>
                      <a:pt x="72" y="702"/>
                      <a:pt x="143" y="729"/>
                      <a:pt x="216" y="757"/>
                    </a:cubicBezTo>
                    <a:lnTo>
                      <a:pt x="461" y="62"/>
                    </a:lnTo>
                    <a:cubicBezTo>
                      <a:pt x="408" y="42"/>
                      <a:pt x="356" y="21"/>
                      <a:pt x="3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9" name="Google Shape;759;p29"/>
            <p:cNvSpPr/>
            <p:nvPr/>
          </p:nvSpPr>
          <p:spPr>
            <a:xfrm>
              <a:off x="8559450" y="945650"/>
              <a:ext cx="82975" cy="120950"/>
            </a:xfrm>
            <a:custGeom>
              <a:avLst/>
              <a:gdLst/>
              <a:ahLst/>
              <a:cxnLst/>
              <a:rect l="l" t="t" r="r" b="b"/>
              <a:pathLst>
                <a:path w="3319" h="4838" extrusionOk="0">
                  <a:moveTo>
                    <a:pt x="1039" y="549"/>
                  </a:moveTo>
                  <a:cubicBezTo>
                    <a:pt x="2050" y="630"/>
                    <a:pt x="2610" y="1067"/>
                    <a:pt x="2802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2" y="4228"/>
                    <a:pt x="544" y="4531"/>
                  </a:cubicBezTo>
                  <a:cubicBezTo>
                    <a:pt x="377" y="3046"/>
                    <a:pt x="530" y="1772"/>
                    <a:pt x="1039" y="549"/>
                  </a:cubicBezTo>
                  <a:close/>
                  <a:moveTo>
                    <a:pt x="1139" y="0"/>
                  </a:moveTo>
                  <a:cubicBezTo>
                    <a:pt x="739" y="0"/>
                    <a:pt x="491" y="254"/>
                    <a:pt x="355" y="816"/>
                  </a:cubicBezTo>
                  <a:cubicBezTo>
                    <a:pt x="178" y="1551"/>
                    <a:pt x="115" y="2313"/>
                    <a:pt x="1" y="3064"/>
                  </a:cubicBezTo>
                  <a:cubicBezTo>
                    <a:pt x="20" y="3067"/>
                    <a:pt x="39" y="3070"/>
                    <a:pt x="58" y="3073"/>
                  </a:cubicBezTo>
                  <a:cubicBezTo>
                    <a:pt x="58" y="3384"/>
                    <a:pt x="58" y="3696"/>
                    <a:pt x="58" y="4008"/>
                  </a:cubicBezTo>
                  <a:cubicBezTo>
                    <a:pt x="58" y="4076"/>
                    <a:pt x="56" y="4147"/>
                    <a:pt x="69" y="4215"/>
                  </a:cubicBezTo>
                  <a:cubicBezTo>
                    <a:pt x="141" y="4621"/>
                    <a:pt x="331" y="4837"/>
                    <a:pt x="621" y="4837"/>
                  </a:cubicBezTo>
                  <a:cubicBezTo>
                    <a:pt x="741" y="4837"/>
                    <a:pt x="880" y="4800"/>
                    <a:pt x="1034" y="4722"/>
                  </a:cubicBezTo>
                  <a:cubicBezTo>
                    <a:pt x="1435" y="4522"/>
                    <a:pt x="1797" y="4245"/>
                    <a:pt x="2184" y="4016"/>
                  </a:cubicBezTo>
                  <a:cubicBezTo>
                    <a:pt x="2950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1" y="50"/>
                    <a:pt x="1315" y="0"/>
                    <a:pt x="1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9"/>
            <p:cNvSpPr/>
            <p:nvPr/>
          </p:nvSpPr>
          <p:spPr>
            <a:xfrm>
              <a:off x="8799713" y="1066588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0" y="2685"/>
                  </a:moveTo>
                  <a:cubicBezTo>
                    <a:pt x="6956" y="2685"/>
                    <a:pt x="6931" y="2692"/>
                    <a:pt x="6909" y="2705"/>
                  </a:cubicBezTo>
                  <a:lnTo>
                    <a:pt x="6759" y="2791"/>
                  </a:lnTo>
                  <a:cubicBezTo>
                    <a:pt x="6693" y="2829"/>
                    <a:pt x="6668" y="2911"/>
                    <a:pt x="6701" y="2979"/>
                  </a:cubicBezTo>
                  <a:lnTo>
                    <a:pt x="7078" y="3780"/>
                  </a:lnTo>
                  <a:cubicBezTo>
                    <a:pt x="7104" y="3834"/>
                    <a:pt x="7156" y="3864"/>
                    <a:pt x="7210" y="3864"/>
                  </a:cubicBezTo>
                  <a:cubicBezTo>
                    <a:pt x="7230" y="3864"/>
                    <a:pt x="7251" y="3859"/>
                    <a:pt x="7270" y="3851"/>
                  </a:cubicBezTo>
                  <a:lnTo>
                    <a:pt x="7415" y="3787"/>
                  </a:lnTo>
                  <a:cubicBezTo>
                    <a:pt x="7450" y="3771"/>
                    <a:pt x="7476" y="3741"/>
                    <a:pt x="7491" y="3706"/>
                  </a:cubicBezTo>
                  <a:cubicBezTo>
                    <a:pt x="7503" y="3670"/>
                    <a:pt x="7503" y="3629"/>
                    <a:pt x="7488" y="3594"/>
                  </a:cubicBezTo>
                  <a:lnTo>
                    <a:pt x="7113" y="2771"/>
                  </a:lnTo>
                  <a:cubicBezTo>
                    <a:pt x="7096" y="2733"/>
                    <a:pt x="7064" y="2706"/>
                    <a:pt x="7026" y="2693"/>
                  </a:cubicBezTo>
                  <a:cubicBezTo>
                    <a:pt x="7012" y="2688"/>
                    <a:pt x="6996" y="2685"/>
                    <a:pt x="6980" y="2685"/>
                  </a:cubicBezTo>
                  <a:close/>
                  <a:moveTo>
                    <a:pt x="6243" y="3126"/>
                  </a:moveTo>
                  <a:cubicBezTo>
                    <a:pt x="6218" y="3126"/>
                    <a:pt x="6193" y="3132"/>
                    <a:pt x="6170" y="3145"/>
                  </a:cubicBezTo>
                  <a:lnTo>
                    <a:pt x="6034" y="3224"/>
                  </a:lnTo>
                  <a:cubicBezTo>
                    <a:pt x="6001" y="3245"/>
                    <a:pt x="5976" y="3276"/>
                    <a:pt x="5968" y="3314"/>
                  </a:cubicBezTo>
                  <a:cubicBezTo>
                    <a:pt x="5959" y="3352"/>
                    <a:pt x="5965" y="3393"/>
                    <a:pt x="5985" y="3426"/>
                  </a:cubicBezTo>
                  <a:lnTo>
                    <a:pt x="6380" y="4053"/>
                  </a:lnTo>
                  <a:lnTo>
                    <a:pt x="6380" y="4055"/>
                  </a:lnTo>
                  <a:cubicBezTo>
                    <a:pt x="6407" y="4098"/>
                    <a:pt x="6454" y="4121"/>
                    <a:pt x="6502" y="4121"/>
                  </a:cubicBezTo>
                  <a:cubicBezTo>
                    <a:pt x="6527" y="4121"/>
                    <a:pt x="6552" y="4115"/>
                    <a:pt x="6576" y="4102"/>
                  </a:cubicBezTo>
                  <a:lnTo>
                    <a:pt x="6696" y="4030"/>
                  </a:lnTo>
                  <a:cubicBezTo>
                    <a:pt x="6729" y="4011"/>
                    <a:pt x="6753" y="3979"/>
                    <a:pt x="6763" y="3941"/>
                  </a:cubicBezTo>
                  <a:cubicBezTo>
                    <a:pt x="6772" y="3905"/>
                    <a:pt x="6767" y="3866"/>
                    <a:pt x="6747" y="3832"/>
                  </a:cubicBezTo>
                  <a:lnTo>
                    <a:pt x="6368" y="3196"/>
                  </a:lnTo>
                  <a:cubicBezTo>
                    <a:pt x="6340" y="3151"/>
                    <a:pt x="6292" y="3126"/>
                    <a:pt x="6243" y="3126"/>
                  </a:cubicBezTo>
                  <a:close/>
                  <a:moveTo>
                    <a:pt x="13614" y="1992"/>
                  </a:moveTo>
                  <a:cubicBezTo>
                    <a:pt x="13575" y="1992"/>
                    <a:pt x="13536" y="2008"/>
                    <a:pt x="13507" y="2040"/>
                  </a:cubicBezTo>
                  <a:cubicBezTo>
                    <a:pt x="13059" y="2536"/>
                    <a:pt x="12804" y="3303"/>
                    <a:pt x="12730" y="4387"/>
                  </a:cubicBezTo>
                  <a:cubicBezTo>
                    <a:pt x="12632" y="5805"/>
                    <a:pt x="12710" y="6469"/>
                    <a:pt x="13018" y="6834"/>
                  </a:cubicBezTo>
                  <a:cubicBezTo>
                    <a:pt x="13045" y="6867"/>
                    <a:pt x="13086" y="6884"/>
                    <a:pt x="13128" y="6884"/>
                  </a:cubicBezTo>
                  <a:cubicBezTo>
                    <a:pt x="13146" y="6884"/>
                    <a:pt x="13163" y="6881"/>
                    <a:pt x="13180" y="6875"/>
                  </a:cubicBezTo>
                  <a:cubicBezTo>
                    <a:pt x="13237" y="6852"/>
                    <a:pt x="13275" y="6796"/>
                    <a:pt x="13272" y="6734"/>
                  </a:cubicBezTo>
                  <a:cubicBezTo>
                    <a:pt x="13214" y="5145"/>
                    <a:pt x="13160" y="3643"/>
                    <a:pt x="13749" y="2190"/>
                  </a:cubicBezTo>
                  <a:cubicBezTo>
                    <a:pt x="13774" y="2125"/>
                    <a:pt x="13751" y="2051"/>
                    <a:pt x="13691" y="2014"/>
                  </a:cubicBezTo>
                  <a:cubicBezTo>
                    <a:pt x="13667" y="1999"/>
                    <a:pt x="13641" y="1992"/>
                    <a:pt x="13614" y="1992"/>
                  </a:cubicBezTo>
                  <a:close/>
                  <a:moveTo>
                    <a:pt x="4566" y="4581"/>
                  </a:moveTo>
                  <a:cubicBezTo>
                    <a:pt x="4544" y="4581"/>
                    <a:pt x="4521" y="4586"/>
                    <a:pt x="4501" y="4597"/>
                  </a:cubicBezTo>
                  <a:cubicBezTo>
                    <a:pt x="4442" y="4628"/>
                    <a:pt x="4412" y="4693"/>
                    <a:pt x="4426" y="4758"/>
                  </a:cubicBezTo>
                  <a:cubicBezTo>
                    <a:pt x="4725" y="6080"/>
                    <a:pt x="7386" y="8440"/>
                    <a:pt x="8677" y="8527"/>
                  </a:cubicBezTo>
                  <a:cubicBezTo>
                    <a:pt x="8680" y="8528"/>
                    <a:pt x="8683" y="8528"/>
                    <a:pt x="8686" y="8528"/>
                  </a:cubicBezTo>
                  <a:cubicBezTo>
                    <a:pt x="8748" y="8528"/>
                    <a:pt x="8802" y="8489"/>
                    <a:pt x="8824" y="8432"/>
                  </a:cubicBezTo>
                  <a:cubicBezTo>
                    <a:pt x="8844" y="8370"/>
                    <a:pt x="8824" y="8303"/>
                    <a:pt x="8772" y="8266"/>
                  </a:cubicBezTo>
                  <a:cubicBezTo>
                    <a:pt x="8533" y="8094"/>
                    <a:pt x="8290" y="7930"/>
                    <a:pt x="8050" y="7767"/>
                  </a:cubicBezTo>
                  <a:cubicBezTo>
                    <a:pt x="7500" y="7393"/>
                    <a:pt x="6980" y="7040"/>
                    <a:pt x="6508" y="6620"/>
                  </a:cubicBezTo>
                  <a:cubicBezTo>
                    <a:pt x="6041" y="6205"/>
                    <a:pt x="5622" y="5718"/>
                    <a:pt x="5216" y="5248"/>
                  </a:cubicBezTo>
                  <a:cubicBezTo>
                    <a:pt x="5036" y="5038"/>
                    <a:pt x="4858" y="4831"/>
                    <a:pt x="4676" y="4628"/>
                  </a:cubicBezTo>
                  <a:cubicBezTo>
                    <a:pt x="4647" y="4598"/>
                    <a:pt x="4607" y="4581"/>
                    <a:pt x="4566" y="4581"/>
                  </a:cubicBezTo>
                  <a:close/>
                  <a:moveTo>
                    <a:pt x="22448" y="4491"/>
                  </a:moveTo>
                  <a:cubicBezTo>
                    <a:pt x="22419" y="4491"/>
                    <a:pt x="22389" y="4500"/>
                    <a:pt x="22364" y="4518"/>
                  </a:cubicBezTo>
                  <a:cubicBezTo>
                    <a:pt x="22152" y="4670"/>
                    <a:pt x="21938" y="4818"/>
                    <a:pt x="21724" y="4966"/>
                  </a:cubicBezTo>
                  <a:cubicBezTo>
                    <a:pt x="21246" y="5300"/>
                    <a:pt x="20751" y="5644"/>
                    <a:pt x="20287" y="6015"/>
                  </a:cubicBezTo>
                  <a:cubicBezTo>
                    <a:pt x="19622" y="6548"/>
                    <a:pt x="18973" y="7119"/>
                    <a:pt x="18346" y="7672"/>
                  </a:cubicBezTo>
                  <a:lnTo>
                    <a:pt x="17873" y="8086"/>
                  </a:lnTo>
                  <a:cubicBezTo>
                    <a:pt x="17788" y="8162"/>
                    <a:pt x="17733" y="8255"/>
                    <a:pt x="17660" y="8374"/>
                  </a:cubicBezTo>
                  <a:cubicBezTo>
                    <a:pt x="17624" y="8432"/>
                    <a:pt x="17583" y="8502"/>
                    <a:pt x="17529" y="8581"/>
                  </a:cubicBezTo>
                  <a:cubicBezTo>
                    <a:pt x="17489" y="8639"/>
                    <a:pt x="17499" y="8720"/>
                    <a:pt x="17553" y="8767"/>
                  </a:cubicBezTo>
                  <a:cubicBezTo>
                    <a:pt x="17580" y="8792"/>
                    <a:pt x="17614" y="8805"/>
                    <a:pt x="17651" y="8805"/>
                  </a:cubicBezTo>
                  <a:cubicBezTo>
                    <a:pt x="17682" y="8805"/>
                    <a:pt x="17714" y="8795"/>
                    <a:pt x="17741" y="8773"/>
                  </a:cubicBezTo>
                  <a:lnTo>
                    <a:pt x="22640" y="4869"/>
                  </a:lnTo>
                  <a:cubicBezTo>
                    <a:pt x="22671" y="4845"/>
                    <a:pt x="22691" y="4809"/>
                    <a:pt x="22694" y="4769"/>
                  </a:cubicBezTo>
                  <a:cubicBezTo>
                    <a:pt x="22697" y="4731"/>
                    <a:pt x="22686" y="4692"/>
                    <a:pt x="22661" y="4662"/>
                  </a:cubicBezTo>
                  <a:lnTo>
                    <a:pt x="22557" y="4542"/>
                  </a:lnTo>
                  <a:cubicBezTo>
                    <a:pt x="22529" y="4508"/>
                    <a:pt x="22489" y="4491"/>
                    <a:pt x="22448" y="4491"/>
                  </a:cubicBezTo>
                  <a:close/>
                  <a:moveTo>
                    <a:pt x="13006" y="9305"/>
                  </a:moveTo>
                  <a:cubicBezTo>
                    <a:pt x="12982" y="9305"/>
                    <a:pt x="12957" y="9311"/>
                    <a:pt x="12936" y="9323"/>
                  </a:cubicBezTo>
                  <a:cubicBezTo>
                    <a:pt x="12887" y="9351"/>
                    <a:pt x="12858" y="9405"/>
                    <a:pt x="12863" y="9462"/>
                  </a:cubicBezTo>
                  <a:lnTo>
                    <a:pt x="12926" y="10208"/>
                  </a:lnTo>
                  <a:cubicBezTo>
                    <a:pt x="12932" y="10283"/>
                    <a:pt x="12996" y="10340"/>
                    <a:pt x="13070" y="10340"/>
                  </a:cubicBezTo>
                  <a:lnTo>
                    <a:pt x="13081" y="10340"/>
                  </a:lnTo>
                  <a:lnTo>
                    <a:pt x="13237" y="10328"/>
                  </a:lnTo>
                  <a:cubicBezTo>
                    <a:pt x="13307" y="10321"/>
                    <a:pt x="13362" y="10266"/>
                    <a:pt x="13368" y="10198"/>
                  </a:cubicBezTo>
                  <a:lnTo>
                    <a:pt x="13373" y="10151"/>
                  </a:lnTo>
                  <a:cubicBezTo>
                    <a:pt x="13402" y="9895"/>
                    <a:pt x="13435" y="9579"/>
                    <a:pt x="13090" y="9332"/>
                  </a:cubicBezTo>
                  <a:cubicBezTo>
                    <a:pt x="13065" y="9314"/>
                    <a:pt x="13035" y="9305"/>
                    <a:pt x="13006" y="9305"/>
                  </a:cubicBezTo>
                  <a:close/>
                  <a:moveTo>
                    <a:pt x="24336" y="9368"/>
                  </a:moveTo>
                  <a:cubicBezTo>
                    <a:pt x="24281" y="9368"/>
                    <a:pt x="24227" y="9399"/>
                    <a:pt x="24203" y="9451"/>
                  </a:cubicBezTo>
                  <a:lnTo>
                    <a:pt x="23700" y="10522"/>
                  </a:lnTo>
                  <a:cubicBezTo>
                    <a:pt x="23670" y="10583"/>
                    <a:pt x="23689" y="10658"/>
                    <a:pt x="23745" y="10699"/>
                  </a:cubicBezTo>
                  <a:cubicBezTo>
                    <a:pt x="23770" y="10719"/>
                    <a:pt x="23800" y="10729"/>
                    <a:pt x="23832" y="10729"/>
                  </a:cubicBezTo>
                  <a:cubicBezTo>
                    <a:pt x="23866" y="10729"/>
                    <a:pt x="23899" y="10716"/>
                    <a:pt x="23928" y="10691"/>
                  </a:cubicBezTo>
                  <a:cubicBezTo>
                    <a:pt x="24250" y="10403"/>
                    <a:pt x="24585" y="10048"/>
                    <a:pt x="24476" y="9486"/>
                  </a:cubicBezTo>
                  <a:cubicBezTo>
                    <a:pt x="24463" y="9424"/>
                    <a:pt x="24413" y="9377"/>
                    <a:pt x="24351" y="9369"/>
                  </a:cubicBezTo>
                  <a:cubicBezTo>
                    <a:pt x="24346" y="9368"/>
                    <a:pt x="24341" y="9368"/>
                    <a:pt x="24336" y="9368"/>
                  </a:cubicBezTo>
                  <a:close/>
                  <a:moveTo>
                    <a:pt x="10482" y="9937"/>
                  </a:moveTo>
                  <a:cubicBezTo>
                    <a:pt x="10447" y="9937"/>
                    <a:pt x="10412" y="9950"/>
                    <a:pt x="10385" y="9974"/>
                  </a:cubicBezTo>
                  <a:cubicBezTo>
                    <a:pt x="10336" y="10016"/>
                    <a:pt x="10323" y="10087"/>
                    <a:pt x="10351" y="10146"/>
                  </a:cubicBezTo>
                  <a:cubicBezTo>
                    <a:pt x="10620" y="10691"/>
                    <a:pt x="11087" y="10986"/>
                    <a:pt x="11778" y="11048"/>
                  </a:cubicBezTo>
                  <a:cubicBezTo>
                    <a:pt x="11782" y="11049"/>
                    <a:pt x="11787" y="11049"/>
                    <a:pt x="11792" y="11049"/>
                  </a:cubicBezTo>
                  <a:cubicBezTo>
                    <a:pt x="11854" y="11049"/>
                    <a:pt x="11909" y="11010"/>
                    <a:pt x="11929" y="10950"/>
                  </a:cubicBezTo>
                  <a:cubicBezTo>
                    <a:pt x="11950" y="10885"/>
                    <a:pt x="11923" y="10816"/>
                    <a:pt x="11866" y="10781"/>
                  </a:cubicBezTo>
                  <a:lnTo>
                    <a:pt x="11654" y="10655"/>
                  </a:lnTo>
                  <a:cubicBezTo>
                    <a:pt x="11503" y="10565"/>
                    <a:pt x="11351" y="10474"/>
                    <a:pt x="11203" y="10381"/>
                  </a:cubicBezTo>
                  <a:cubicBezTo>
                    <a:pt x="11054" y="10287"/>
                    <a:pt x="10907" y="10190"/>
                    <a:pt x="10760" y="10094"/>
                  </a:cubicBezTo>
                  <a:lnTo>
                    <a:pt x="10560" y="9961"/>
                  </a:lnTo>
                  <a:cubicBezTo>
                    <a:pt x="10536" y="9945"/>
                    <a:pt x="10509" y="9937"/>
                    <a:pt x="10482" y="9937"/>
                  </a:cubicBezTo>
                  <a:close/>
                  <a:moveTo>
                    <a:pt x="14345" y="11166"/>
                  </a:moveTo>
                  <a:cubicBezTo>
                    <a:pt x="14346" y="11171"/>
                    <a:pt x="14346" y="11176"/>
                    <a:pt x="14348" y="11181"/>
                  </a:cubicBezTo>
                  <a:cubicBezTo>
                    <a:pt x="14370" y="11242"/>
                    <a:pt x="14401" y="11337"/>
                    <a:pt x="14390" y="11369"/>
                  </a:cubicBezTo>
                  <a:cubicBezTo>
                    <a:pt x="14313" y="11588"/>
                    <a:pt x="14182" y="11719"/>
                    <a:pt x="13992" y="11770"/>
                  </a:cubicBezTo>
                  <a:cubicBezTo>
                    <a:pt x="13942" y="11580"/>
                    <a:pt x="13988" y="11399"/>
                    <a:pt x="14130" y="11228"/>
                  </a:cubicBezTo>
                  <a:cubicBezTo>
                    <a:pt x="14152" y="11201"/>
                    <a:pt x="14254" y="11182"/>
                    <a:pt x="14324" y="11171"/>
                  </a:cubicBezTo>
                  <a:cubicBezTo>
                    <a:pt x="14330" y="11169"/>
                    <a:pt x="14337" y="11168"/>
                    <a:pt x="14345" y="11166"/>
                  </a:cubicBezTo>
                  <a:close/>
                  <a:moveTo>
                    <a:pt x="15457" y="11188"/>
                  </a:moveTo>
                  <a:cubicBezTo>
                    <a:pt x="15404" y="11188"/>
                    <a:pt x="15355" y="11217"/>
                    <a:pt x="15329" y="11264"/>
                  </a:cubicBezTo>
                  <a:lnTo>
                    <a:pt x="15329" y="11263"/>
                  </a:lnTo>
                  <a:lnTo>
                    <a:pt x="15329" y="11263"/>
                  </a:lnTo>
                  <a:cubicBezTo>
                    <a:pt x="15297" y="11320"/>
                    <a:pt x="15308" y="11391"/>
                    <a:pt x="15354" y="11436"/>
                  </a:cubicBezTo>
                  <a:cubicBezTo>
                    <a:pt x="15594" y="11672"/>
                    <a:pt x="15776" y="11806"/>
                    <a:pt x="15968" y="11806"/>
                  </a:cubicBezTo>
                  <a:cubicBezTo>
                    <a:pt x="16090" y="11806"/>
                    <a:pt x="16215" y="11754"/>
                    <a:pt x="16360" y="11639"/>
                  </a:cubicBezTo>
                  <a:cubicBezTo>
                    <a:pt x="16403" y="11604"/>
                    <a:pt x="16423" y="11547"/>
                    <a:pt x="16411" y="11493"/>
                  </a:cubicBezTo>
                  <a:cubicBezTo>
                    <a:pt x="16400" y="11438"/>
                    <a:pt x="16357" y="11397"/>
                    <a:pt x="16303" y="11384"/>
                  </a:cubicBezTo>
                  <a:lnTo>
                    <a:pt x="15488" y="11192"/>
                  </a:lnTo>
                  <a:cubicBezTo>
                    <a:pt x="15478" y="11189"/>
                    <a:pt x="15467" y="11188"/>
                    <a:pt x="15457" y="11188"/>
                  </a:cubicBezTo>
                  <a:close/>
                  <a:moveTo>
                    <a:pt x="10204" y="11604"/>
                  </a:moveTo>
                  <a:cubicBezTo>
                    <a:pt x="10144" y="11604"/>
                    <a:pt x="10089" y="11642"/>
                    <a:pt x="10069" y="11700"/>
                  </a:cubicBezTo>
                  <a:cubicBezTo>
                    <a:pt x="10048" y="11757"/>
                    <a:pt x="10065" y="11822"/>
                    <a:pt x="10113" y="11860"/>
                  </a:cubicBezTo>
                  <a:cubicBezTo>
                    <a:pt x="10285" y="12000"/>
                    <a:pt x="10467" y="12071"/>
                    <a:pt x="10656" y="12071"/>
                  </a:cubicBezTo>
                  <a:cubicBezTo>
                    <a:pt x="10847" y="12071"/>
                    <a:pt x="11037" y="12004"/>
                    <a:pt x="11239" y="11869"/>
                  </a:cubicBezTo>
                  <a:cubicBezTo>
                    <a:pt x="11291" y="11833"/>
                    <a:pt x="11315" y="11767"/>
                    <a:pt x="11296" y="11707"/>
                  </a:cubicBezTo>
                  <a:cubicBezTo>
                    <a:pt x="11277" y="11645"/>
                    <a:pt x="11222" y="11604"/>
                    <a:pt x="11158" y="11604"/>
                  </a:cubicBezTo>
                  <a:close/>
                  <a:moveTo>
                    <a:pt x="3795" y="11749"/>
                  </a:moveTo>
                  <a:cubicBezTo>
                    <a:pt x="3627" y="11749"/>
                    <a:pt x="3455" y="11774"/>
                    <a:pt x="3280" y="11850"/>
                  </a:cubicBezTo>
                  <a:cubicBezTo>
                    <a:pt x="3223" y="11874"/>
                    <a:pt x="3188" y="11932"/>
                    <a:pt x="3193" y="11994"/>
                  </a:cubicBezTo>
                  <a:cubicBezTo>
                    <a:pt x="3197" y="12054"/>
                    <a:pt x="3240" y="12106"/>
                    <a:pt x="3300" y="12122"/>
                  </a:cubicBezTo>
                  <a:cubicBezTo>
                    <a:pt x="4139" y="12345"/>
                    <a:pt x="5009" y="12455"/>
                    <a:pt x="5900" y="12455"/>
                  </a:cubicBezTo>
                  <a:cubicBezTo>
                    <a:pt x="6477" y="12455"/>
                    <a:pt x="7063" y="12409"/>
                    <a:pt x="7657" y="12316"/>
                  </a:cubicBezTo>
                  <a:cubicBezTo>
                    <a:pt x="7723" y="12305"/>
                    <a:pt x="7775" y="12248"/>
                    <a:pt x="7778" y="12179"/>
                  </a:cubicBezTo>
                  <a:lnTo>
                    <a:pt x="7786" y="12002"/>
                  </a:lnTo>
                  <a:cubicBezTo>
                    <a:pt x="7788" y="11962"/>
                    <a:pt x="7773" y="11925"/>
                    <a:pt x="7747" y="11896"/>
                  </a:cubicBezTo>
                  <a:cubicBezTo>
                    <a:pt x="7718" y="11868"/>
                    <a:pt x="7682" y="11852"/>
                    <a:pt x="7642" y="11852"/>
                  </a:cubicBezTo>
                  <a:lnTo>
                    <a:pt x="7202" y="11852"/>
                  </a:lnTo>
                  <a:cubicBezTo>
                    <a:pt x="7035" y="11852"/>
                    <a:pt x="6868" y="11852"/>
                    <a:pt x="6701" y="11852"/>
                  </a:cubicBezTo>
                  <a:cubicBezTo>
                    <a:pt x="6534" y="11852"/>
                    <a:pt x="6367" y="11852"/>
                    <a:pt x="6200" y="11850"/>
                  </a:cubicBezTo>
                  <a:cubicBezTo>
                    <a:pt x="6025" y="11849"/>
                    <a:pt x="5848" y="11846"/>
                    <a:pt x="5673" y="11841"/>
                  </a:cubicBezTo>
                  <a:cubicBezTo>
                    <a:pt x="5455" y="11835"/>
                    <a:pt x="5232" y="11830"/>
                    <a:pt x="5009" y="11830"/>
                  </a:cubicBezTo>
                  <a:cubicBezTo>
                    <a:pt x="4917" y="11830"/>
                    <a:pt x="4825" y="11831"/>
                    <a:pt x="4733" y="11833"/>
                  </a:cubicBezTo>
                  <a:cubicBezTo>
                    <a:pt x="4716" y="11834"/>
                    <a:pt x="4698" y="11834"/>
                    <a:pt x="4681" y="11834"/>
                  </a:cubicBezTo>
                  <a:cubicBezTo>
                    <a:pt x="4545" y="11834"/>
                    <a:pt x="4410" y="11813"/>
                    <a:pt x="4265" y="11793"/>
                  </a:cubicBezTo>
                  <a:cubicBezTo>
                    <a:pt x="4111" y="11771"/>
                    <a:pt x="3955" y="11749"/>
                    <a:pt x="3795" y="11749"/>
                  </a:cubicBezTo>
                  <a:close/>
                  <a:moveTo>
                    <a:pt x="13340" y="11828"/>
                  </a:moveTo>
                  <a:cubicBezTo>
                    <a:pt x="13400" y="12158"/>
                    <a:pt x="13594" y="12357"/>
                    <a:pt x="13928" y="12432"/>
                  </a:cubicBezTo>
                  <a:cubicBezTo>
                    <a:pt x="13912" y="12487"/>
                    <a:pt x="13896" y="12542"/>
                    <a:pt x="13882" y="12596"/>
                  </a:cubicBezTo>
                  <a:cubicBezTo>
                    <a:pt x="13819" y="12815"/>
                    <a:pt x="13758" y="13024"/>
                    <a:pt x="13673" y="13212"/>
                  </a:cubicBezTo>
                  <a:cubicBezTo>
                    <a:pt x="13555" y="13472"/>
                    <a:pt x="13294" y="13632"/>
                    <a:pt x="13106" y="13632"/>
                  </a:cubicBezTo>
                  <a:cubicBezTo>
                    <a:pt x="13089" y="13632"/>
                    <a:pt x="13072" y="13630"/>
                    <a:pt x="13056" y="13627"/>
                  </a:cubicBezTo>
                  <a:cubicBezTo>
                    <a:pt x="12819" y="13588"/>
                    <a:pt x="12667" y="13395"/>
                    <a:pt x="12591" y="13038"/>
                  </a:cubicBezTo>
                  <a:cubicBezTo>
                    <a:pt x="12525" y="12724"/>
                    <a:pt x="12594" y="12466"/>
                    <a:pt x="12797" y="12274"/>
                  </a:cubicBezTo>
                  <a:cubicBezTo>
                    <a:pt x="12936" y="12139"/>
                    <a:pt x="13093" y="12018"/>
                    <a:pt x="13275" y="11879"/>
                  </a:cubicBezTo>
                  <a:cubicBezTo>
                    <a:pt x="13296" y="11861"/>
                    <a:pt x="13318" y="11846"/>
                    <a:pt x="13340" y="11828"/>
                  </a:cubicBezTo>
                  <a:close/>
                  <a:moveTo>
                    <a:pt x="14840" y="12743"/>
                  </a:moveTo>
                  <a:cubicBezTo>
                    <a:pt x="14821" y="12743"/>
                    <a:pt x="14803" y="12747"/>
                    <a:pt x="14785" y="12754"/>
                  </a:cubicBezTo>
                  <a:cubicBezTo>
                    <a:pt x="14724" y="12779"/>
                    <a:pt x="14687" y="12844"/>
                    <a:pt x="14697" y="12910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4"/>
                    <a:pt x="15428" y="13844"/>
                  </a:cubicBezTo>
                  <a:cubicBezTo>
                    <a:pt x="15474" y="13844"/>
                    <a:pt x="15518" y="13822"/>
                    <a:pt x="15545" y="13784"/>
                  </a:cubicBezTo>
                  <a:cubicBezTo>
                    <a:pt x="15581" y="13733"/>
                    <a:pt x="15583" y="13665"/>
                    <a:pt x="15545" y="13615"/>
                  </a:cubicBezTo>
                  <a:lnTo>
                    <a:pt x="14957" y="12803"/>
                  </a:lnTo>
                  <a:cubicBezTo>
                    <a:pt x="14929" y="12764"/>
                    <a:pt x="14885" y="12743"/>
                    <a:pt x="14840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4"/>
                    <a:pt x="13896" y="10546"/>
                  </a:cubicBezTo>
                  <a:cubicBezTo>
                    <a:pt x="13566" y="10825"/>
                    <a:pt x="13240" y="11113"/>
                    <a:pt x="12915" y="11399"/>
                  </a:cubicBezTo>
                  <a:lnTo>
                    <a:pt x="12468" y="11792"/>
                  </a:lnTo>
                  <a:cubicBezTo>
                    <a:pt x="12144" y="12075"/>
                    <a:pt x="11994" y="12441"/>
                    <a:pt x="12000" y="12943"/>
                  </a:cubicBezTo>
                  <a:cubicBezTo>
                    <a:pt x="12000" y="12951"/>
                    <a:pt x="12002" y="12958"/>
                    <a:pt x="12002" y="12964"/>
                  </a:cubicBezTo>
                  <a:lnTo>
                    <a:pt x="12008" y="13019"/>
                  </a:lnTo>
                  <a:cubicBezTo>
                    <a:pt x="12016" y="13089"/>
                    <a:pt x="12027" y="13183"/>
                    <a:pt x="12049" y="13275"/>
                  </a:cubicBezTo>
                  <a:cubicBezTo>
                    <a:pt x="12174" y="13792"/>
                    <a:pt x="12463" y="14096"/>
                    <a:pt x="12909" y="14182"/>
                  </a:cubicBezTo>
                  <a:cubicBezTo>
                    <a:pt x="12981" y="14196"/>
                    <a:pt x="13052" y="14202"/>
                    <a:pt x="13122" y="14202"/>
                  </a:cubicBezTo>
                  <a:cubicBezTo>
                    <a:pt x="13479" y="14202"/>
                    <a:pt x="13789" y="14019"/>
                    <a:pt x="14044" y="13656"/>
                  </a:cubicBezTo>
                  <a:cubicBezTo>
                    <a:pt x="14164" y="13485"/>
                    <a:pt x="14261" y="13270"/>
                    <a:pt x="14337" y="13002"/>
                  </a:cubicBezTo>
                  <a:lnTo>
                    <a:pt x="14368" y="12890"/>
                  </a:lnTo>
                  <a:cubicBezTo>
                    <a:pt x="14476" y="12506"/>
                    <a:pt x="14577" y="12144"/>
                    <a:pt x="14833" y="11833"/>
                  </a:cubicBezTo>
                  <a:cubicBezTo>
                    <a:pt x="15000" y="11629"/>
                    <a:pt x="15046" y="11290"/>
                    <a:pt x="15019" y="11042"/>
                  </a:cubicBezTo>
                  <a:cubicBezTo>
                    <a:pt x="14991" y="10800"/>
                    <a:pt x="14809" y="10583"/>
                    <a:pt x="14545" y="10479"/>
                  </a:cubicBezTo>
                  <a:cubicBezTo>
                    <a:pt x="14448" y="10441"/>
                    <a:pt x="14351" y="10422"/>
                    <a:pt x="14258" y="10422"/>
                  </a:cubicBezTo>
                  <a:close/>
                  <a:moveTo>
                    <a:pt x="11213" y="13743"/>
                  </a:moveTo>
                  <a:cubicBezTo>
                    <a:pt x="11183" y="13743"/>
                    <a:pt x="11152" y="13753"/>
                    <a:pt x="11125" y="13773"/>
                  </a:cubicBezTo>
                  <a:lnTo>
                    <a:pt x="10448" y="14286"/>
                  </a:lnTo>
                  <a:cubicBezTo>
                    <a:pt x="10385" y="14333"/>
                    <a:pt x="10372" y="14422"/>
                    <a:pt x="10418" y="14485"/>
                  </a:cubicBezTo>
                  <a:lnTo>
                    <a:pt x="10525" y="14638"/>
                  </a:lnTo>
                  <a:cubicBezTo>
                    <a:pt x="10549" y="14670"/>
                    <a:pt x="10584" y="14690"/>
                    <a:pt x="10623" y="14697"/>
                  </a:cubicBezTo>
                  <a:cubicBezTo>
                    <a:pt x="10629" y="14698"/>
                    <a:pt x="10637" y="14698"/>
                    <a:pt x="10644" y="14698"/>
                  </a:cubicBezTo>
                  <a:cubicBezTo>
                    <a:pt x="10675" y="14698"/>
                    <a:pt x="10707" y="14687"/>
                    <a:pt x="10732" y="14667"/>
                  </a:cubicBezTo>
                  <a:lnTo>
                    <a:pt x="11408" y="14141"/>
                  </a:lnTo>
                  <a:cubicBezTo>
                    <a:pt x="11470" y="14093"/>
                    <a:pt x="11482" y="14003"/>
                    <a:pt x="11433" y="13940"/>
                  </a:cubicBezTo>
                  <a:lnTo>
                    <a:pt x="11328" y="13801"/>
                  </a:lnTo>
                  <a:cubicBezTo>
                    <a:pt x="11300" y="13763"/>
                    <a:pt x="11257" y="13743"/>
                    <a:pt x="11213" y="13743"/>
                  </a:cubicBezTo>
                  <a:close/>
                  <a:moveTo>
                    <a:pt x="12557" y="14261"/>
                  </a:moveTo>
                  <a:cubicBezTo>
                    <a:pt x="12541" y="14261"/>
                    <a:pt x="12524" y="14264"/>
                    <a:pt x="12507" y="14270"/>
                  </a:cubicBezTo>
                  <a:cubicBezTo>
                    <a:pt x="12449" y="14291"/>
                    <a:pt x="12411" y="14344"/>
                    <a:pt x="12411" y="14406"/>
                  </a:cubicBezTo>
                  <a:lnTo>
                    <a:pt x="12411" y="15212"/>
                  </a:lnTo>
                  <a:cubicBezTo>
                    <a:pt x="12411" y="15272"/>
                    <a:pt x="12449" y="15325"/>
                    <a:pt x="12504" y="15347"/>
                  </a:cubicBezTo>
                  <a:cubicBezTo>
                    <a:pt x="12522" y="15354"/>
                    <a:pt x="12539" y="15357"/>
                    <a:pt x="12556" y="15357"/>
                  </a:cubicBezTo>
                  <a:cubicBezTo>
                    <a:pt x="12596" y="15357"/>
                    <a:pt x="12635" y="15340"/>
                    <a:pt x="12664" y="15310"/>
                  </a:cubicBezTo>
                  <a:cubicBezTo>
                    <a:pt x="12948" y="14998"/>
                    <a:pt x="12950" y="14645"/>
                    <a:pt x="12667" y="14311"/>
                  </a:cubicBezTo>
                  <a:cubicBezTo>
                    <a:pt x="12639" y="14279"/>
                    <a:pt x="12598" y="14261"/>
                    <a:pt x="12557" y="14261"/>
                  </a:cubicBezTo>
                  <a:close/>
                  <a:moveTo>
                    <a:pt x="12368" y="8350"/>
                  </a:moveTo>
                  <a:cubicBezTo>
                    <a:pt x="12394" y="8367"/>
                    <a:pt x="12417" y="8383"/>
                    <a:pt x="12427" y="8396"/>
                  </a:cubicBezTo>
                  <a:cubicBezTo>
                    <a:pt x="12751" y="8832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2"/>
                  </a:cubicBezTo>
                  <a:cubicBezTo>
                    <a:pt x="14545" y="8775"/>
                    <a:pt x="14698" y="8723"/>
                    <a:pt x="14869" y="8664"/>
                  </a:cubicBezTo>
                  <a:lnTo>
                    <a:pt x="14927" y="8645"/>
                  </a:lnTo>
                  <a:lnTo>
                    <a:pt x="14927" y="8645"/>
                  </a:lnTo>
                  <a:cubicBezTo>
                    <a:pt x="14853" y="10159"/>
                    <a:pt x="15927" y="10625"/>
                    <a:pt x="17039" y="10855"/>
                  </a:cubicBezTo>
                  <a:lnTo>
                    <a:pt x="17039" y="12149"/>
                  </a:lnTo>
                  <a:cubicBezTo>
                    <a:pt x="16975" y="12223"/>
                    <a:pt x="16903" y="12299"/>
                    <a:pt x="16831" y="12378"/>
                  </a:cubicBezTo>
                  <a:cubicBezTo>
                    <a:pt x="16622" y="12604"/>
                    <a:pt x="16385" y="12860"/>
                    <a:pt x="16223" y="13157"/>
                  </a:cubicBezTo>
                  <a:cubicBezTo>
                    <a:pt x="16066" y="13441"/>
                    <a:pt x="15979" y="13765"/>
                    <a:pt x="15888" y="14109"/>
                  </a:cubicBezTo>
                  <a:cubicBezTo>
                    <a:pt x="15850" y="14247"/>
                    <a:pt x="15812" y="14390"/>
                    <a:pt x="15766" y="14540"/>
                  </a:cubicBezTo>
                  <a:cubicBezTo>
                    <a:pt x="15700" y="14559"/>
                    <a:pt x="15630" y="14577"/>
                    <a:pt x="15561" y="14596"/>
                  </a:cubicBezTo>
                  <a:cubicBezTo>
                    <a:pt x="14938" y="14754"/>
                    <a:pt x="14171" y="14949"/>
                    <a:pt x="13860" y="15788"/>
                  </a:cubicBezTo>
                  <a:cubicBezTo>
                    <a:pt x="13417" y="15668"/>
                    <a:pt x="13168" y="15611"/>
                    <a:pt x="12934" y="15611"/>
                  </a:cubicBezTo>
                  <a:cubicBezTo>
                    <a:pt x="12733" y="15611"/>
                    <a:pt x="12544" y="15652"/>
                    <a:pt x="12256" y="15730"/>
                  </a:cubicBezTo>
                  <a:cubicBezTo>
                    <a:pt x="11654" y="15267"/>
                    <a:pt x="10950" y="15134"/>
                    <a:pt x="10206" y="14994"/>
                  </a:cubicBezTo>
                  <a:cubicBezTo>
                    <a:pt x="10037" y="14962"/>
                    <a:pt x="9865" y="14929"/>
                    <a:pt x="9691" y="14893"/>
                  </a:cubicBezTo>
                  <a:cubicBezTo>
                    <a:pt x="9847" y="13860"/>
                    <a:pt x="9637" y="12962"/>
                    <a:pt x="9051" y="12158"/>
                  </a:cubicBezTo>
                  <a:cubicBezTo>
                    <a:pt x="9547" y="11553"/>
                    <a:pt x="10001" y="10885"/>
                    <a:pt x="9945" y="9996"/>
                  </a:cubicBezTo>
                  <a:cubicBezTo>
                    <a:pt x="10031" y="9956"/>
                    <a:pt x="10118" y="9918"/>
                    <a:pt x="10203" y="9879"/>
                  </a:cubicBezTo>
                  <a:cubicBezTo>
                    <a:pt x="11002" y="9519"/>
                    <a:pt x="11828" y="9146"/>
                    <a:pt x="12368" y="8350"/>
                  </a:cubicBezTo>
                  <a:close/>
                  <a:moveTo>
                    <a:pt x="12204" y="7476"/>
                  </a:moveTo>
                  <a:cubicBezTo>
                    <a:pt x="12193" y="7476"/>
                    <a:pt x="12182" y="7477"/>
                    <a:pt x="12171" y="7480"/>
                  </a:cubicBezTo>
                  <a:cubicBezTo>
                    <a:pt x="12125" y="7491"/>
                    <a:pt x="12087" y="7522"/>
                    <a:pt x="12070" y="7566"/>
                  </a:cubicBezTo>
                  <a:cubicBezTo>
                    <a:pt x="11824" y="8181"/>
                    <a:pt x="11424" y="8603"/>
                    <a:pt x="10813" y="8895"/>
                  </a:cubicBezTo>
                  <a:cubicBezTo>
                    <a:pt x="10732" y="8933"/>
                    <a:pt x="10653" y="8972"/>
                    <a:pt x="10574" y="9012"/>
                  </a:cubicBezTo>
                  <a:cubicBezTo>
                    <a:pt x="10331" y="9132"/>
                    <a:pt x="10081" y="9255"/>
                    <a:pt x="9827" y="9337"/>
                  </a:cubicBezTo>
                  <a:cubicBezTo>
                    <a:pt x="9543" y="9427"/>
                    <a:pt x="9257" y="9582"/>
                    <a:pt x="9299" y="10045"/>
                  </a:cubicBezTo>
                  <a:cubicBezTo>
                    <a:pt x="9359" y="10680"/>
                    <a:pt x="9031" y="11165"/>
                    <a:pt x="8667" y="11596"/>
                  </a:cubicBezTo>
                  <a:cubicBezTo>
                    <a:pt x="8577" y="11705"/>
                    <a:pt x="8486" y="11811"/>
                    <a:pt x="8388" y="11925"/>
                  </a:cubicBezTo>
                  <a:lnTo>
                    <a:pt x="8269" y="12062"/>
                  </a:lnTo>
                  <a:cubicBezTo>
                    <a:pt x="8222" y="12119"/>
                    <a:pt x="8224" y="12204"/>
                    <a:pt x="8276" y="12256"/>
                  </a:cubicBezTo>
                  <a:cubicBezTo>
                    <a:pt x="9083" y="13084"/>
                    <a:pt x="9320" y="14073"/>
                    <a:pt x="9001" y="15281"/>
                  </a:cubicBezTo>
                  <a:cubicBezTo>
                    <a:pt x="8990" y="15321"/>
                    <a:pt x="8996" y="15362"/>
                    <a:pt x="9018" y="15396"/>
                  </a:cubicBezTo>
                  <a:cubicBezTo>
                    <a:pt x="9040" y="15430"/>
                    <a:pt x="9075" y="15453"/>
                    <a:pt x="9115" y="15460"/>
                  </a:cubicBezTo>
                  <a:cubicBezTo>
                    <a:pt x="9314" y="15496"/>
                    <a:pt x="9500" y="15524"/>
                    <a:pt x="9678" y="15551"/>
                  </a:cubicBezTo>
                  <a:cubicBezTo>
                    <a:pt x="10061" y="15610"/>
                    <a:pt x="10389" y="15660"/>
                    <a:pt x="10708" y="15755"/>
                  </a:cubicBezTo>
                  <a:cubicBezTo>
                    <a:pt x="11007" y="15845"/>
                    <a:pt x="11305" y="15978"/>
                    <a:pt x="11593" y="16109"/>
                  </a:cubicBezTo>
                  <a:cubicBezTo>
                    <a:pt x="11760" y="16185"/>
                    <a:pt x="11929" y="16260"/>
                    <a:pt x="12102" y="16330"/>
                  </a:cubicBezTo>
                  <a:cubicBezTo>
                    <a:pt x="12154" y="16350"/>
                    <a:pt x="12232" y="16368"/>
                    <a:pt x="12311" y="16368"/>
                  </a:cubicBezTo>
                  <a:cubicBezTo>
                    <a:pt x="12387" y="16368"/>
                    <a:pt x="12464" y="16352"/>
                    <a:pt x="12523" y="16308"/>
                  </a:cubicBezTo>
                  <a:cubicBezTo>
                    <a:pt x="12616" y="16240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4"/>
                    <a:pt x="13278" y="16313"/>
                    <a:pt x="13348" y="16325"/>
                  </a:cubicBezTo>
                  <a:cubicBezTo>
                    <a:pt x="13522" y="16360"/>
                    <a:pt x="13698" y="16381"/>
                    <a:pt x="13882" y="16401"/>
                  </a:cubicBezTo>
                  <a:cubicBezTo>
                    <a:pt x="13965" y="16412"/>
                    <a:pt x="14051" y="16422"/>
                    <a:pt x="14138" y="16433"/>
                  </a:cubicBezTo>
                  <a:cubicBezTo>
                    <a:pt x="14144" y="16434"/>
                    <a:pt x="14150" y="16434"/>
                    <a:pt x="14157" y="16434"/>
                  </a:cubicBezTo>
                  <a:cubicBezTo>
                    <a:pt x="14223" y="16434"/>
                    <a:pt x="14281" y="16390"/>
                    <a:pt x="14297" y="16325"/>
                  </a:cubicBezTo>
                  <a:cubicBezTo>
                    <a:pt x="14447" y="15716"/>
                    <a:pt x="14818" y="15407"/>
                    <a:pt x="15536" y="15294"/>
                  </a:cubicBezTo>
                  <a:cubicBezTo>
                    <a:pt x="15663" y="15275"/>
                    <a:pt x="15790" y="15250"/>
                    <a:pt x="15916" y="15224"/>
                  </a:cubicBezTo>
                  <a:cubicBezTo>
                    <a:pt x="15992" y="15208"/>
                    <a:pt x="16066" y="15194"/>
                    <a:pt x="16142" y="15180"/>
                  </a:cubicBezTo>
                  <a:cubicBezTo>
                    <a:pt x="16303" y="15150"/>
                    <a:pt x="16420" y="15081"/>
                    <a:pt x="16490" y="14975"/>
                  </a:cubicBezTo>
                  <a:cubicBezTo>
                    <a:pt x="16554" y="14877"/>
                    <a:pt x="16570" y="14755"/>
                    <a:pt x="16537" y="14616"/>
                  </a:cubicBezTo>
                  <a:cubicBezTo>
                    <a:pt x="16365" y="13896"/>
                    <a:pt x="16698" y="13395"/>
                    <a:pt x="17292" y="12823"/>
                  </a:cubicBezTo>
                  <a:cubicBezTo>
                    <a:pt x="17480" y="12642"/>
                    <a:pt x="17656" y="12555"/>
                    <a:pt x="17849" y="12555"/>
                  </a:cubicBezTo>
                  <a:cubicBezTo>
                    <a:pt x="17954" y="12555"/>
                    <a:pt x="18065" y="12581"/>
                    <a:pt x="18186" y="12631"/>
                  </a:cubicBezTo>
                  <a:cubicBezTo>
                    <a:pt x="18859" y="12912"/>
                    <a:pt x="19570" y="12986"/>
                    <a:pt x="20235" y="12986"/>
                  </a:cubicBezTo>
                  <a:cubicBezTo>
                    <a:pt x="20464" y="12986"/>
                    <a:pt x="20688" y="12978"/>
                    <a:pt x="20903" y="12965"/>
                  </a:cubicBezTo>
                  <a:cubicBezTo>
                    <a:pt x="20999" y="12959"/>
                    <a:pt x="21081" y="12915"/>
                    <a:pt x="21154" y="12875"/>
                  </a:cubicBezTo>
                  <a:cubicBezTo>
                    <a:pt x="21181" y="12863"/>
                    <a:pt x="21206" y="12849"/>
                    <a:pt x="21232" y="12838"/>
                  </a:cubicBezTo>
                  <a:cubicBezTo>
                    <a:pt x="21282" y="12815"/>
                    <a:pt x="21317" y="12766"/>
                    <a:pt x="21318" y="12711"/>
                  </a:cubicBezTo>
                  <a:cubicBezTo>
                    <a:pt x="21322" y="12654"/>
                    <a:pt x="21292" y="12604"/>
                    <a:pt x="21243" y="12577"/>
                  </a:cubicBezTo>
                  <a:cubicBezTo>
                    <a:pt x="21040" y="12468"/>
                    <a:pt x="20865" y="12454"/>
                    <a:pt x="20736" y="12452"/>
                  </a:cubicBezTo>
                  <a:cubicBezTo>
                    <a:pt x="19762" y="12447"/>
                    <a:pt x="18906" y="12327"/>
                    <a:pt x="18120" y="12084"/>
                  </a:cubicBezTo>
                  <a:cubicBezTo>
                    <a:pt x="17627" y="11932"/>
                    <a:pt x="17474" y="11659"/>
                    <a:pt x="17605" y="11171"/>
                  </a:cubicBezTo>
                  <a:cubicBezTo>
                    <a:pt x="17635" y="11059"/>
                    <a:pt x="17674" y="10950"/>
                    <a:pt x="17714" y="10839"/>
                  </a:cubicBezTo>
                  <a:lnTo>
                    <a:pt x="17772" y="10677"/>
                  </a:lnTo>
                  <a:cubicBezTo>
                    <a:pt x="17794" y="10610"/>
                    <a:pt x="17767" y="10539"/>
                    <a:pt x="17707" y="10504"/>
                  </a:cubicBezTo>
                  <a:cubicBezTo>
                    <a:pt x="17668" y="10481"/>
                    <a:pt x="17633" y="10459"/>
                    <a:pt x="17603" y="10440"/>
                  </a:cubicBezTo>
                  <a:cubicBezTo>
                    <a:pt x="17540" y="10399"/>
                    <a:pt x="17486" y="10364"/>
                    <a:pt x="17418" y="10343"/>
                  </a:cubicBezTo>
                  <a:cubicBezTo>
                    <a:pt x="17294" y="10309"/>
                    <a:pt x="17169" y="10277"/>
                    <a:pt x="17044" y="10244"/>
                  </a:cubicBezTo>
                  <a:cubicBezTo>
                    <a:pt x="16856" y="10196"/>
                    <a:pt x="16663" y="10147"/>
                    <a:pt x="16482" y="10084"/>
                  </a:cubicBezTo>
                  <a:cubicBezTo>
                    <a:pt x="15771" y="9836"/>
                    <a:pt x="15493" y="9404"/>
                    <a:pt x="15554" y="8636"/>
                  </a:cubicBezTo>
                  <a:cubicBezTo>
                    <a:pt x="15564" y="8514"/>
                    <a:pt x="15572" y="8394"/>
                    <a:pt x="15581" y="8246"/>
                  </a:cubicBezTo>
                  <a:lnTo>
                    <a:pt x="15597" y="8006"/>
                  </a:lnTo>
                  <a:cubicBezTo>
                    <a:pt x="15599" y="7958"/>
                    <a:pt x="15578" y="7911"/>
                    <a:pt x="15542" y="7882"/>
                  </a:cubicBezTo>
                  <a:cubicBezTo>
                    <a:pt x="15516" y="7862"/>
                    <a:pt x="15485" y="7851"/>
                    <a:pt x="15453" y="7851"/>
                  </a:cubicBezTo>
                  <a:cubicBezTo>
                    <a:pt x="15438" y="7851"/>
                    <a:pt x="15422" y="7854"/>
                    <a:pt x="15408" y="7859"/>
                  </a:cubicBezTo>
                  <a:lnTo>
                    <a:pt x="15190" y="7927"/>
                  </a:lnTo>
                  <a:cubicBezTo>
                    <a:pt x="15055" y="7969"/>
                    <a:pt x="14943" y="8004"/>
                    <a:pt x="14833" y="8045"/>
                  </a:cubicBezTo>
                  <a:cubicBezTo>
                    <a:pt x="14730" y="8083"/>
                    <a:pt x="14627" y="8124"/>
                    <a:pt x="14526" y="8165"/>
                  </a:cubicBezTo>
                  <a:cubicBezTo>
                    <a:pt x="14359" y="8233"/>
                    <a:pt x="14202" y="8296"/>
                    <a:pt x="14040" y="8345"/>
                  </a:cubicBezTo>
                  <a:cubicBezTo>
                    <a:pt x="13874" y="8395"/>
                    <a:pt x="13727" y="8421"/>
                    <a:pt x="13595" y="8421"/>
                  </a:cubicBezTo>
                  <a:cubicBezTo>
                    <a:pt x="13320" y="8421"/>
                    <a:pt x="13111" y="8310"/>
                    <a:pt x="12932" y="8080"/>
                  </a:cubicBezTo>
                  <a:cubicBezTo>
                    <a:pt x="12819" y="7935"/>
                    <a:pt x="12675" y="7819"/>
                    <a:pt x="12523" y="7696"/>
                  </a:cubicBezTo>
                  <a:cubicBezTo>
                    <a:pt x="12452" y="7639"/>
                    <a:pt x="12376" y="7579"/>
                    <a:pt x="12301" y="7511"/>
                  </a:cubicBezTo>
                  <a:cubicBezTo>
                    <a:pt x="12274" y="7488"/>
                    <a:pt x="12239" y="7476"/>
                    <a:pt x="12204" y="7476"/>
                  </a:cubicBezTo>
                  <a:close/>
                  <a:moveTo>
                    <a:pt x="2083" y="16519"/>
                  </a:moveTo>
                  <a:cubicBezTo>
                    <a:pt x="2075" y="16519"/>
                    <a:pt x="2067" y="16520"/>
                    <a:pt x="2059" y="16521"/>
                  </a:cubicBezTo>
                  <a:cubicBezTo>
                    <a:pt x="1995" y="16531"/>
                    <a:pt x="1945" y="16583"/>
                    <a:pt x="1937" y="16646"/>
                  </a:cubicBezTo>
                  <a:cubicBezTo>
                    <a:pt x="1864" y="17226"/>
                    <a:pt x="1912" y="17335"/>
                    <a:pt x="2403" y="17707"/>
                  </a:cubicBezTo>
                  <a:cubicBezTo>
                    <a:pt x="2428" y="17728"/>
                    <a:pt x="2460" y="17737"/>
                    <a:pt x="2491" y="17737"/>
                  </a:cubicBezTo>
                  <a:cubicBezTo>
                    <a:pt x="2521" y="17737"/>
                    <a:pt x="2555" y="17726"/>
                    <a:pt x="2580" y="17706"/>
                  </a:cubicBezTo>
                  <a:cubicBezTo>
                    <a:pt x="2632" y="17666"/>
                    <a:pt x="2649" y="17595"/>
                    <a:pt x="2622" y="17535"/>
                  </a:cubicBezTo>
                  <a:lnTo>
                    <a:pt x="2213" y="16606"/>
                  </a:lnTo>
                  <a:lnTo>
                    <a:pt x="2212" y="16606"/>
                  </a:lnTo>
                  <a:cubicBezTo>
                    <a:pt x="2189" y="16554"/>
                    <a:pt x="2140" y="16519"/>
                    <a:pt x="2083" y="16519"/>
                  </a:cubicBezTo>
                  <a:close/>
                  <a:moveTo>
                    <a:pt x="1459" y="16505"/>
                  </a:moveTo>
                  <a:cubicBezTo>
                    <a:pt x="1438" y="16505"/>
                    <a:pt x="1416" y="16510"/>
                    <a:pt x="1397" y="16520"/>
                  </a:cubicBezTo>
                  <a:lnTo>
                    <a:pt x="1283" y="16576"/>
                  </a:lnTo>
                  <a:cubicBezTo>
                    <a:pt x="1212" y="16611"/>
                    <a:pt x="1182" y="16695"/>
                    <a:pt x="1215" y="16766"/>
                  </a:cubicBezTo>
                  <a:lnTo>
                    <a:pt x="1660" y="17734"/>
                  </a:lnTo>
                  <a:cubicBezTo>
                    <a:pt x="1676" y="17771"/>
                    <a:pt x="1706" y="17797"/>
                    <a:pt x="1744" y="17810"/>
                  </a:cubicBezTo>
                  <a:cubicBezTo>
                    <a:pt x="1760" y="17816"/>
                    <a:pt x="1776" y="17818"/>
                    <a:pt x="1792" y="17818"/>
                  </a:cubicBezTo>
                  <a:cubicBezTo>
                    <a:pt x="1814" y="17818"/>
                    <a:pt x="1836" y="17813"/>
                    <a:pt x="1858" y="17802"/>
                  </a:cubicBezTo>
                  <a:lnTo>
                    <a:pt x="1987" y="17736"/>
                  </a:lnTo>
                  <a:cubicBezTo>
                    <a:pt x="2057" y="17701"/>
                    <a:pt x="2087" y="17616"/>
                    <a:pt x="2052" y="17545"/>
                  </a:cubicBezTo>
                  <a:lnTo>
                    <a:pt x="1591" y="16587"/>
                  </a:lnTo>
                  <a:cubicBezTo>
                    <a:pt x="1575" y="16553"/>
                    <a:pt x="1545" y="16526"/>
                    <a:pt x="1509" y="16513"/>
                  </a:cubicBezTo>
                  <a:cubicBezTo>
                    <a:pt x="1492" y="16508"/>
                    <a:pt x="1476" y="16505"/>
                    <a:pt x="1459" y="16505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3"/>
                    <a:pt x="16382" y="16123"/>
                  </a:cubicBezTo>
                  <a:cubicBezTo>
                    <a:pt x="16344" y="16178"/>
                    <a:pt x="16347" y="16253"/>
                    <a:pt x="16392" y="16302"/>
                  </a:cubicBezTo>
                  <a:lnTo>
                    <a:pt x="16960" y="16949"/>
                  </a:lnTo>
                  <a:cubicBezTo>
                    <a:pt x="17521" y="17587"/>
                    <a:pt x="18047" y="18186"/>
                    <a:pt x="18578" y="18780"/>
                  </a:cubicBezTo>
                  <a:cubicBezTo>
                    <a:pt x="18594" y="18797"/>
                    <a:pt x="18609" y="18818"/>
                    <a:pt x="18625" y="18838"/>
                  </a:cubicBezTo>
                  <a:cubicBezTo>
                    <a:pt x="18704" y="18936"/>
                    <a:pt x="18826" y="19091"/>
                    <a:pt x="19044" y="19091"/>
                  </a:cubicBezTo>
                  <a:cubicBezTo>
                    <a:pt x="19079" y="19091"/>
                    <a:pt x="19118" y="19086"/>
                    <a:pt x="19159" y="19077"/>
                  </a:cubicBezTo>
                  <a:cubicBezTo>
                    <a:pt x="19203" y="19067"/>
                    <a:pt x="19241" y="19036"/>
                    <a:pt x="19260" y="18993"/>
                  </a:cubicBezTo>
                  <a:cubicBezTo>
                    <a:pt x="19278" y="18950"/>
                    <a:pt x="19274" y="18902"/>
                    <a:pt x="19251" y="18862"/>
                  </a:cubicBezTo>
                  <a:cubicBezTo>
                    <a:pt x="18658" y="17872"/>
                    <a:pt x="17271" y="16358"/>
                    <a:pt x="16554" y="16073"/>
                  </a:cubicBezTo>
                  <a:cubicBezTo>
                    <a:pt x="16536" y="16066"/>
                    <a:pt x="16518" y="16062"/>
                    <a:pt x="16500" y="16062"/>
                  </a:cubicBezTo>
                  <a:close/>
                  <a:moveTo>
                    <a:pt x="9004" y="16536"/>
                  </a:moveTo>
                  <a:cubicBezTo>
                    <a:pt x="8992" y="16536"/>
                    <a:pt x="8979" y="16538"/>
                    <a:pt x="8966" y="16542"/>
                  </a:cubicBezTo>
                  <a:cubicBezTo>
                    <a:pt x="8486" y="16670"/>
                    <a:pt x="8465" y="16695"/>
                    <a:pt x="7946" y="17320"/>
                  </a:cubicBezTo>
                  <a:lnTo>
                    <a:pt x="7914" y="17358"/>
                  </a:lnTo>
                  <a:cubicBezTo>
                    <a:pt x="7679" y="17643"/>
                    <a:pt x="7442" y="17927"/>
                    <a:pt x="7202" y="18208"/>
                  </a:cubicBezTo>
                  <a:cubicBezTo>
                    <a:pt x="7091" y="18336"/>
                    <a:pt x="6979" y="18462"/>
                    <a:pt x="6867" y="18589"/>
                  </a:cubicBezTo>
                  <a:cubicBezTo>
                    <a:pt x="6709" y="18767"/>
                    <a:pt x="6551" y="18946"/>
                    <a:pt x="6398" y="19131"/>
                  </a:cubicBezTo>
                  <a:cubicBezTo>
                    <a:pt x="6357" y="19181"/>
                    <a:pt x="6312" y="19230"/>
                    <a:pt x="6268" y="19279"/>
                  </a:cubicBezTo>
                  <a:cubicBezTo>
                    <a:pt x="6064" y="19505"/>
                    <a:pt x="5834" y="19761"/>
                    <a:pt x="5816" y="20159"/>
                  </a:cubicBezTo>
                  <a:cubicBezTo>
                    <a:pt x="5815" y="20220"/>
                    <a:pt x="5851" y="20276"/>
                    <a:pt x="5908" y="20299"/>
                  </a:cubicBezTo>
                  <a:cubicBezTo>
                    <a:pt x="5925" y="20306"/>
                    <a:pt x="5943" y="20309"/>
                    <a:pt x="5962" y="20309"/>
                  </a:cubicBezTo>
                  <a:cubicBezTo>
                    <a:pt x="6003" y="20309"/>
                    <a:pt x="6042" y="20292"/>
                    <a:pt x="6071" y="20260"/>
                  </a:cubicBezTo>
                  <a:lnTo>
                    <a:pt x="9113" y="16777"/>
                  </a:lnTo>
                  <a:cubicBezTo>
                    <a:pt x="9154" y="16728"/>
                    <a:pt x="9160" y="16659"/>
                    <a:pt x="9126" y="16605"/>
                  </a:cubicBezTo>
                  <a:cubicBezTo>
                    <a:pt x="9099" y="16561"/>
                    <a:pt x="9052" y="16536"/>
                    <a:pt x="9004" y="16536"/>
                  </a:cubicBezTo>
                  <a:close/>
                  <a:moveTo>
                    <a:pt x="19115" y="20624"/>
                  </a:moveTo>
                  <a:cubicBezTo>
                    <a:pt x="19088" y="20624"/>
                    <a:pt x="19061" y="20632"/>
                    <a:pt x="19037" y="20647"/>
                  </a:cubicBezTo>
                  <a:cubicBezTo>
                    <a:pt x="18469" y="21009"/>
                    <a:pt x="18303" y="21290"/>
                    <a:pt x="18331" y="21851"/>
                  </a:cubicBezTo>
                  <a:cubicBezTo>
                    <a:pt x="18335" y="21915"/>
                    <a:pt x="18379" y="21969"/>
                    <a:pt x="18440" y="21985"/>
                  </a:cubicBezTo>
                  <a:cubicBezTo>
                    <a:pt x="18453" y="21986"/>
                    <a:pt x="18464" y="21988"/>
                    <a:pt x="18475" y="21988"/>
                  </a:cubicBezTo>
                  <a:cubicBezTo>
                    <a:pt x="18526" y="21988"/>
                    <a:pt x="18573" y="21963"/>
                    <a:pt x="18600" y="21919"/>
                  </a:cubicBezTo>
                  <a:lnTo>
                    <a:pt x="18639" y="21851"/>
                  </a:lnTo>
                  <a:cubicBezTo>
                    <a:pt x="18641" y="21862"/>
                    <a:pt x="18644" y="21873"/>
                    <a:pt x="18647" y="21882"/>
                  </a:cubicBezTo>
                  <a:cubicBezTo>
                    <a:pt x="18660" y="21919"/>
                    <a:pt x="18687" y="21947"/>
                    <a:pt x="18723" y="21964"/>
                  </a:cubicBezTo>
                  <a:lnTo>
                    <a:pt x="18873" y="22035"/>
                  </a:lnTo>
                  <a:cubicBezTo>
                    <a:pt x="18894" y="22043"/>
                    <a:pt x="18914" y="22048"/>
                    <a:pt x="18935" y="22048"/>
                  </a:cubicBezTo>
                  <a:cubicBezTo>
                    <a:pt x="18988" y="22048"/>
                    <a:pt x="19041" y="22016"/>
                    <a:pt x="19066" y="21964"/>
                  </a:cubicBezTo>
                  <a:lnTo>
                    <a:pt x="19390" y="21269"/>
                  </a:lnTo>
                  <a:cubicBezTo>
                    <a:pt x="19423" y="21197"/>
                    <a:pt x="19393" y="21111"/>
                    <a:pt x="19322" y="21077"/>
                  </a:cubicBezTo>
                  <a:lnTo>
                    <a:pt x="19173" y="21007"/>
                  </a:lnTo>
                  <a:cubicBezTo>
                    <a:pt x="19165" y="21004"/>
                    <a:pt x="19156" y="21001"/>
                    <a:pt x="19146" y="20998"/>
                  </a:cubicBezTo>
                  <a:lnTo>
                    <a:pt x="19240" y="20843"/>
                  </a:lnTo>
                  <a:cubicBezTo>
                    <a:pt x="19273" y="20784"/>
                    <a:pt x="19263" y="20712"/>
                    <a:pt x="19216" y="20664"/>
                  </a:cubicBezTo>
                  <a:cubicBezTo>
                    <a:pt x="19188" y="20638"/>
                    <a:pt x="19151" y="20624"/>
                    <a:pt x="19115" y="20624"/>
                  </a:cubicBezTo>
                  <a:close/>
                  <a:moveTo>
                    <a:pt x="13824" y="17179"/>
                  </a:moveTo>
                  <a:cubicBezTo>
                    <a:pt x="13815" y="17179"/>
                    <a:pt x="13806" y="17180"/>
                    <a:pt x="13796" y="17181"/>
                  </a:cubicBezTo>
                  <a:cubicBezTo>
                    <a:pt x="13728" y="17196"/>
                    <a:pt x="13681" y="17254"/>
                    <a:pt x="13681" y="17324"/>
                  </a:cubicBezTo>
                  <a:cubicBezTo>
                    <a:pt x="13681" y="17570"/>
                    <a:pt x="13687" y="17816"/>
                    <a:pt x="13692" y="18064"/>
                  </a:cubicBezTo>
                  <a:cubicBezTo>
                    <a:pt x="13705" y="18612"/>
                    <a:pt x="13717" y="19180"/>
                    <a:pt x="13665" y="19726"/>
                  </a:cubicBezTo>
                  <a:cubicBezTo>
                    <a:pt x="13613" y="20265"/>
                    <a:pt x="13492" y="20808"/>
                    <a:pt x="13375" y="21334"/>
                  </a:cubicBezTo>
                  <a:cubicBezTo>
                    <a:pt x="13321" y="21573"/>
                    <a:pt x="13269" y="21811"/>
                    <a:pt x="13221" y="22050"/>
                  </a:cubicBezTo>
                  <a:cubicBezTo>
                    <a:pt x="13209" y="22116"/>
                    <a:pt x="13242" y="22182"/>
                    <a:pt x="13304" y="22209"/>
                  </a:cubicBezTo>
                  <a:cubicBezTo>
                    <a:pt x="13323" y="22219"/>
                    <a:pt x="13343" y="22223"/>
                    <a:pt x="13364" y="22223"/>
                  </a:cubicBezTo>
                  <a:cubicBezTo>
                    <a:pt x="13408" y="22223"/>
                    <a:pt x="13450" y="22203"/>
                    <a:pt x="13479" y="22167"/>
                  </a:cubicBezTo>
                  <a:cubicBezTo>
                    <a:pt x="14240" y="21173"/>
                    <a:pt x="14499" y="18516"/>
                    <a:pt x="13959" y="17265"/>
                  </a:cubicBezTo>
                  <a:cubicBezTo>
                    <a:pt x="13936" y="17212"/>
                    <a:pt x="13881" y="17179"/>
                    <a:pt x="13824" y="17179"/>
                  </a:cubicBezTo>
                  <a:close/>
                  <a:moveTo>
                    <a:pt x="10156" y="22224"/>
                  </a:moveTo>
                  <a:cubicBezTo>
                    <a:pt x="10137" y="22224"/>
                    <a:pt x="10117" y="22228"/>
                    <a:pt x="10099" y="22236"/>
                  </a:cubicBezTo>
                  <a:cubicBezTo>
                    <a:pt x="10043" y="22260"/>
                    <a:pt x="10009" y="22315"/>
                    <a:pt x="10012" y="22377"/>
                  </a:cubicBezTo>
                  <a:lnTo>
                    <a:pt x="10059" y="23234"/>
                  </a:lnTo>
                  <a:cubicBezTo>
                    <a:pt x="10062" y="23312"/>
                    <a:pt x="10127" y="23372"/>
                    <a:pt x="10203" y="23372"/>
                  </a:cubicBezTo>
                  <a:lnTo>
                    <a:pt x="10209" y="23372"/>
                  </a:lnTo>
                  <a:lnTo>
                    <a:pt x="10397" y="23362"/>
                  </a:lnTo>
                  <a:cubicBezTo>
                    <a:pt x="10441" y="23361"/>
                    <a:pt x="10481" y="23339"/>
                    <a:pt x="10508" y="23304"/>
                  </a:cubicBezTo>
                  <a:cubicBezTo>
                    <a:pt x="10533" y="23269"/>
                    <a:pt x="10541" y="23223"/>
                    <a:pt x="10531" y="23182"/>
                  </a:cubicBezTo>
                  <a:cubicBezTo>
                    <a:pt x="10516" y="23121"/>
                    <a:pt x="10514" y="23053"/>
                    <a:pt x="10514" y="22974"/>
                  </a:cubicBezTo>
                  <a:cubicBezTo>
                    <a:pt x="10511" y="22776"/>
                    <a:pt x="10509" y="22530"/>
                    <a:pt x="10261" y="22269"/>
                  </a:cubicBezTo>
                  <a:cubicBezTo>
                    <a:pt x="10233" y="22240"/>
                    <a:pt x="10195" y="22224"/>
                    <a:pt x="10156" y="22224"/>
                  </a:cubicBezTo>
                  <a:close/>
                  <a:moveTo>
                    <a:pt x="9678" y="22628"/>
                  </a:moveTo>
                  <a:cubicBezTo>
                    <a:pt x="9657" y="22628"/>
                    <a:pt x="9635" y="22633"/>
                    <a:pt x="9615" y="22642"/>
                  </a:cubicBezTo>
                  <a:lnTo>
                    <a:pt x="9472" y="22713"/>
                  </a:lnTo>
                  <a:cubicBezTo>
                    <a:pt x="9404" y="22746"/>
                    <a:pt x="9372" y="22827"/>
                    <a:pt x="9400" y="22898"/>
                  </a:cubicBezTo>
                  <a:lnTo>
                    <a:pt x="9599" y="23384"/>
                  </a:lnTo>
                  <a:cubicBezTo>
                    <a:pt x="9622" y="23441"/>
                    <a:pt x="9675" y="23474"/>
                    <a:pt x="9732" y="23474"/>
                  </a:cubicBezTo>
                  <a:cubicBezTo>
                    <a:pt x="9750" y="23474"/>
                    <a:pt x="9767" y="23471"/>
                    <a:pt x="9783" y="23465"/>
                  </a:cubicBezTo>
                  <a:lnTo>
                    <a:pt x="9893" y="23425"/>
                  </a:lnTo>
                  <a:cubicBezTo>
                    <a:pt x="9964" y="23399"/>
                    <a:pt x="10004" y="23320"/>
                    <a:pt x="9980" y="23245"/>
                  </a:cubicBezTo>
                  <a:lnTo>
                    <a:pt x="9816" y="22729"/>
                  </a:lnTo>
                  <a:lnTo>
                    <a:pt x="9817" y="22729"/>
                  </a:lnTo>
                  <a:cubicBezTo>
                    <a:pt x="9803" y="22689"/>
                    <a:pt x="9775" y="22656"/>
                    <a:pt x="9735" y="22640"/>
                  </a:cubicBezTo>
                  <a:cubicBezTo>
                    <a:pt x="9717" y="22632"/>
                    <a:pt x="9698" y="22628"/>
                    <a:pt x="9678" y="22628"/>
                  </a:cubicBezTo>
                  <a:close/>
                  <a:moveTo>
                    <a:pt x="18184" y="643"/>
                  </a:moveTo>
                  <a:cubicBezTo>
                    <a:pt x="19672" y="643"/>
                    <a:pt x="20945" y="1130"/>
                    <a:pt x="21980" y="2090"/>
                  </a:cubicBezTo>
                  <a:cubicBezTo>
                    <a:pt x="23691" y="3676"/>
                    <a:pt x="24839" y="5723"/>
                    <a:pt x="25392" y="8173"/>
                  </a:cubicBezTo>
                  <a:cubicBezTo>
                    <a:pt x="25645" y="9287"/>
                    <a:pt x="25566" y="10416"/>
                    <a:pt x="25162" y="11530"/>
                  </a:cubicBezTo>
                  <a:cubicBezTo>
                    <a:pt x="24970" y="12052"/>
                    <a:pt x="25008" y="12454"/>
                    <a:pt x="25289" y="12868"/>
                  </a:cubicBezTo>
                  <a:cubicBezTo>
                    <a:pt x="25659" y="13414"/>
                    <a:pt x="25771" y="14029"/>
                    <a:pt x="25635" y="14747"/>
                  </a:cubicBezTo>
                  <a:lnTo>
                    <a:pt x="25634" y="14747"/>
                  </a:lnTo>
                  <a:cubicBezTo>
                    <a:pt x="25280" y="16600"/>
                    <a:pt x="24386" y="18162"/>
                    <a:pt x="22898" y="19519"/>
                  </a:cubicBezTo>
                  <a:lnTo>
                    <a:pt x="22862" y="19554"/>
                  </a:lnTo>
                  <a:cubicBezTo>
                    <a:pt x="22794" y="19615"/>
                    <a:pt x="22693" y="19710"/>
                    <a:pt x="22637" y="19713"/>
                  </a:cubicBezTo>
                  <a:cubicBezTo>
                    <a:pt x="22334" y="19731"/>
                    <a:pt x="22206" y="19928"/>
                    <a:pt x="22103" y="20086"/>
                  </a:cubicBezTo>
                  <a:lnTo>
                    <a:pt x="22072" y="20134"/>
                  </a:lnTo>
                  <a:cubicBezTo>
                    <a:pt x="20841" y="21956"/>
                    <a:pt x="19026" y="23059"/>
                    <a:pt x="16360" y="23606"/>
                  </a:cubicBezTo>
                  <a:cubicBezTo>
                    <a:pt x="15972" y="23685"/>
                    <a:pt x="15577" y="23725"/>
                    <a:pt x="15167" y="23725"/>
                  </a:cubicBezTo>
                  <a:cubicBezTo>
                    <a:pt x="14802" y="23725"/>
                    <a:pt x="14427" y="23693"/>
                    <a:pt x="14035" y="23631"/>
                  </a:cubicBezTo>
                  <a:cubicBezTo>
                    <a:pt x="13912" y="23610"/>
                    <a:pt x="13787" y="23602"/>
                    <a:pt x="13642" y="23594"/>
                  </a:cubicBezTo>
                  <a:cubicBezTo>
                    <a:pt x="13571" y="23590"/>
                    <a:pt x="13495" y="23585"/>
                    <a:pt x="13411" y="23579"/>
                  </a:cubicBezTo>
                  <a:cubicBezTo>
                    <a:pt x="13407" y="23578"/>
                    <a:pt x="13403" y="23578"/>
                    <a:pt x="13399" y="23578"/>
                  </a:cubicBezTo>
                  <a:cubicBezTo>
                    <a:pt x="13354" y="23578"/>
                    <a:pt x="13308" y="23603"/>
                    <a:pt x="13281" y="23642"/>
                  </a:cubicBezTo>
                  <a:cubicBezTo>
                    <a:pt x="13251" y="23684"/>
                    <a:pt x="13247" y="23738"/>
                    <a:pt x="13269" y="23786"/>
                  </a:cubicBezTo>
                  <a:cubicBezTo>
                    <a:pt x="13362" y="23978"/>
                    <a:pt x="13296" y="24041"/>
                    <a:pt x="13081" y="24203"/>
                  </a:cubicBezTo>
                  <a:cubicBezTo>
                    <a:pt x="12117" y="24926"/>
                    <a:pt x="10985" y="25368"/>
                    <a:pt x="9712" y="25518"/>
                  </a:cubicBezTo>
                  <a:cubicBezTo>
                    <a:pt x="9621" y="25529"/>
                    <a:pt x="9529" y="25534"/>
                    <a:pt x="9437" y="25534"/>
                  </a:cubicBezTo>
                  <a:cubicBezTo>
                    <a:pt x="9024" y="25534"/>
                    <a:pt x="8591" y="25430"/>
                    <a:pt x="8121" y="25218"/>
                  </a:cubicBezTo>
                  <a:cubicBezTo>
                    <a:pt x="6870" y="24651"/>
                    <a:pt x="5878" y="23681"/>
                    <a:pt x="5088" y="22252"/>
                  </a:cubicBezTo>
                  <a:cubicBezTo>
                    <a:pt x="4989" y="22072"/>
                    <a:pt x="4952" y="21841"/>
                    <a:pt x="4911" y="21574"/>
                  </a:cubicBezTo>
                  <a:cubicBezTo>
                    <a:pt x="4891" y="21432"/>
                    <a:pt x="4867" y="21279"/>
                    <a:pt x="4832" y="21119"/>
                  </a:cubicBezTo>
                  <a:cubicBezTo>
                    <a:pt x="4821" y="21072"/>
                    <a:pt x="4786" y="21031"/>
                    <a:pt x="4741" y="21015"/>
                  </a:cubicBezTo>
                  <a:lnTo>
                    <a:pt x="4518" y="20934"/>
                  </a:lnTo>
                  <a:cubicBezTo>
                    <a:pt x="4327" y="20865"/>
                    <a:pt x="4102" y="20784"/>
                    <a:pt x="3880" y="20701"/>
                  </a:cubicBezTo>
                  <a:cubicBezTo>
                    <a:pt x="3728" y="20642"/>
                    <a:pt x="3575" y="20587"/>
                    <a:pt x="3422" y="20532"/>
                  </a:cubicBezTo>
                  <a:cubicBezTo>
                    <a:pt x="3047" y="20396"/>
                    <a:pt x="2659" y="20255"/>
                    <a:pt x="2294" y="20088"/>
                  </a:cubicBezTo>
                  <a:cubicBezTo>
                    <a:pt x="1180" y="19576"/>
                    <a:pt x="631" y="18639"/>
                    <a:pt x="659" y="17301"/>
                  </a:cubicBezTo>
                  <a:cubicBezTo>
                    <a:pt x="681" y="16248"/>
                    <a:pt x="901" y="15246"/>
                    <a:pt x="1311" y="14324"/>
                  </a:cubicBezTo>
                  <a:cubicBezTo>
                    <a:pt x="1610" y="13653"/>
                    <a:pt x="1981" y="12948"/>
                    <a:pt x="2414" y="12231"/>
                  </a:cubicBezTo>
                  <a:cubicBezTo>
                    <a:pt x="2592" y="11936"/>
                    <a:pt x="2630" y="11681"/>
                    <a:pt x="2542" y="11376"/>
                  </a:cubicBezTo>
                  <a:cubicBezTo>
                    <a:pt x="2491" y="11201"/>
                    <a:pt x="2442" y="11026"/>
                    <a:pt x="2395" y="10849"/>
                  </a:cubicBezTo>
                  <a:cubicBezTo>
                    <a:pt x="2330" y="10610"/>
                    <a:pt x="2265" y="10373"/>
                    <a:pt x="2193" y="10136"/>
                  </a:cubicBezTo>
                  <a:cubicBezTo>
                    <a:pt x="1957" y="9361"/>
                    <a:pt x="1951" y="8538"/>
                    <a:pt x="2174" y="7548"/>
                  </a:cubicBezTo>
                  <a:cubicBezTo>
                    <a:pt x="2526" y="5968"/>
                    <a:pt x="3267" y="4474"/>
                    <a:pt x="4437" y="2976"/>
                  </a:cubicBezTo>
                  <a:cubicBezTo>
                    <a:pt x="5246" y="1942"/>
                    <a:pt x="6409" y="1412"/>
                    <a:pt x="7991" y="1357"/>
                  </a:cubicBezTo>
                  <a:cubicBezTo>
                    <a:pt x="8590" y="1337"/>
                    <a:pt x="9159" y="1327"/>
                    <a:pt x="9712" y="1327"/>
                  </a:cubicBezTo>
                  <a:cubicBezTo>
                    <a:pt x="10102" y="1327"/>
                    <a:pt x="10486" y="1332"/>
                    <a:pt x="10863" y="1343"/>
                  </a:cubicBezTo>
                  <a:cubicBezTo>
                    <a:pt x="11187" y="1351"/>
                    <a:pt x="11523" y="1435"/>
                    <a:pt x="11849" y="1514"/>
                  </a:cubicBezTo>
                  <a:lnTo>
                    <a:pt x="12030" y="1558"/>
                  </a:lnTo>
                  <a:cubicBezTo>
                    <a:pt x="12376" y="1641"/>
                    <a:pt x="12726" y="1682"/>
                    <a:pt x="13083" y="1682"/>
                  </a:cubicBezTo>
                  <a:cubicBezTo>
                    <a:pt x="13642" y="1682"/>
                    <a:pt x="14218" y="1580"/>
                    <a:pt x="14823" y="1376"/>
                  </a:cubicBezTo>
                  <a:lnTo>
                    <a:pt x="15049" y="1300"/>
                  </a:lnTo>
                  <a:cubicBezTo>
                    <a:pt x="15858" y="1027"/>
                    <a:pt x="16695" y="743"/>
                    <a:pt x="17567" y="670"/>
                  </a:cubicBezTo>
                  <a:cubicBezTo>
                    <a:pt x="17776" y="652"/>
                    <a:pt x="17982" y="643"/>
                    <a:pt x="18184" y="643"/>
                  </a:cubicBezTo>
                  <a:close/>
                  <a:moveTo>
                    <a:pt x="18058" y="0"/>
                  </a:moveTo>
                  <a:cubicBezTo>
                    <a:pt x="17154" y="0"/>
                    <a:pt x="16282" y="166"/>
                    <a:pt x="15452" y="496"/>
                  </a:cubicBezTo>
                  <a:cubicBezTo>
                    <a:pt x="14564" y="849"/>
                    <a:pt x="13763" y="1022"/>
                    <a:pt x="12994" y="1022"/>
                  </a:cubicBezTo>
                  <a:cubicBezTo>
                    <a:pt x="12638" y="1022"/>
                    <a:pt x="12289" y="985"/>
                    <a:pt x="11942" y="912"/>
                  </a:cubicBezTo>
                  <a:cubicBezTo>
                    <a:pt x="11872" y="897"/>
                    <a:pt x="11803" y="882"/>
                    <a:pt x="11733" y="864"/>
                  </a:cubicBezTo>
                  <a:cubicBezTo>
                    <a:pt x="11539" y="817"/>
                    <a:pt x="11339" y="768"/>
                    <a:pt x="11132" y="766"/>
                  </a:cubicBezTo>
                  <a:lnTo>
                    <a:pt x="10506" y="758"/>
                  </a:lnTo>
                  <a:cubicBezTo>
                    <a:pt x="10015" y="753"/>
                    <a:pt x="9517" y="747"/>
                    <a:pt x="9016" y="747"/>
                  </a:cubicBezTo>
                  <a:cubicBezTo>
                    <a:pt x="8455" y="747"/>
                    <a:pt x="7891" y="754"/>
                    <a:pt x="7333" y="777"/>
                  </a:cubicBezTo>
                  <a:cubicBezTo>
                    <a:pt x="5996" y="833"/>
                    <a:pt x="4826" y="1438"/>
                    <a:pt x="3951" y="2526"/>
                  </a:cubicBezTo>
                  <a:cubicBezTo>
                    <a:pt x="2812" y="3938"/>
                    <a:pt x="2019" y="5488"/>
                    <a:pt x="1594" y="7127"/>
                  </a:cubicBezTo>
                  <a:cubicBezTo>
                    <a:pt x="1269" y="8382"/>
                    <a:pt x="1289" y="9588"/>
                    <a:pt x="1654" y="10713"/>
                  </a:cubicBezTo>
                  <a:cubicBezTo>
                    <a:pt x="1739" y="10974"/>
                    <a:pt x="1822" y="11233"/>
                    <a:pt x="1905" y="11492"/>
                  </a:cubicBezTo>
                  <a:lnTo>
                    <a:pt x="2002" y="11795"/>
                  </a:lnTo>
                  <a:lnTo>
                    <a:pt x="1953" y="11865"/>
                  </a:lnTo>
                  <a:cubicBezTo>
                    <a:pt x="1891" y="11948"/>
                    <a:pt x="1834" y="12027"/>
                    <a:pt x="1781" y="12109"/>
                  </a:cubicBezTo>
                  <a:cubicBezTo>
                    <a:pt x="564" y="13987"/>
                    <a:pt x="0" y="15804"/>
                    <a:pt x="59" y="17662"/>
                  </a:cubicBezTo>
                  <a:cubicBezTo>
                    <a:pt x="100" y="18955"/>
                    <a:pt x="665" y="19909"/>
                    <a:pt x="1738" y="20494"/>
                  </a:cubicBezTo>
                  <a:cubicBezTo>
                    <a:pt x="2215" y="20754"/>
                    <a:pt x="2727" y="20955"/>
                    <a:pt x="3223" y="21151"/>
                  </a:cubicBezTo>
                  <a:lnTo>
                    <a:pt x="3264" y="21167"/>
                  </a:lnTo>
                  <a:cubicBezTo>
                    <a:pt x="3535" y="21274"/>
                    <a:pt x="3809" y="21356"/>
                    <a:pt x="4076" y="21437"/>
                  </a:cubicBezTo>
                  <a:cubicBezTo>
                    <a:pt x="4159" y="21462"/>
                    <a:pt x="4241" y="21486"/>
                    <a:pt x="4322" y="21511"/>
                  </a:cubicBezTo>
                  <a:cubicBezTo>
                    <a:pt x="4352" y="21629"/>
                    <a:pt x="4379" y="21742"/>
                    <a:pt x="4403" y="21849"/>
                  </a:cubicBezTo>
                  <a:cubicBezTo>
                    <a:pt x="4464" y="22121"/>
                    <a:pt x="4523" y="22377"/>
                    <a:pt x="4643" y="22604"/>
                  </a:cubicBezTo>
                  <a:cubicBezTo>
                    <a:pt x="5374" y="23996"/>
                    <a:pt x="6391" y="25029"/>
                    <a:pt x="7666" y="25673"/>
                  </a:cubicBezTo>
                  <a:cubicBezTo>
                    <a:pt x="8260" y="25973"/>
                    <a:pt x="8868" y="26123"/>
                    <a:pt x="9481" y="26123"/>
                  </a:cubicBezTo>
                  <a:cubicBezTo>
                    <a:pt x="9678" y="26123"/>
                    <a:pt x="9876" y="26109"/>
                    <a:pt x="10072" y="26078"/>
                  </a:cubicBezTo>
                  <a:cubicBezTo>
                    <a:pt x="11520" y="25850"/>
                    <a:pt x="12665" y="25345"/>
                    <a:pt x="13575" y="24536"/>
                  </a:cubicBezTo>
                  <a:cubicBezTo>
                    <a:pt x="13803" y="24331"/>
                    <a:pt x="14025" y="24242"/>
                    <a:pt x="14315" y="24242"/>
                  </a:cubicBezTo>
                  <a:cubicBezTo>
                    <a:pt x="14361" y="24242"/>
                    <a:pt x="14408" y="24244"/>
                    <a:pt x="14457" y="24248"/>
                  </a:cubicBezTo>
                  <a:cubicBezTo>
                    <a:pt x="14721" y="24271"/>
                    <a:pt x="14983" y="24283"/>
                    <a:pt x="15243" y="24283"/>
                  </a:cubicBezTo>
                  <a:cubicBezTo>
                    <a:pt x="17399" y="24283"/>
                    <a:pt x="19428" y="23501"/>
                    <a:pt x="21287" y="21956"/>
                  </a:cubicBezTo>
                  <a:cubicBezTo>
                    <a:pt x="21584" y="21710"/>
                    <a:pt x="21832" y="21410"/>
                    <a:pt x="22073" y="21118"/>
                  </a:cubicBezTo>
                  <a:cubicBezTo>
                    <a:pt x="22197" y="20969"/>
                    <a:pt x="22320" y="20819"/>
                    <a:pt x="22451" y="20677"/>
                  </a:cubicBezTo>
                  <a:cubicBezTo>
                    <a:pt x="22590" y="20524"/>
                    <a:pt x="22742" y="20364"/>
                    <a:pt x="22909" y="20236"/>
                  </a:cubicBezTo>
                  <a:cubicBezTo>
                    <a:pt x="24664" y="18889"/>
                    <a:pt x="25781" y="17099"/>
                    <a:pt x="26229" y="14916"/>
                  </a:cubicBezTo>
                  <a:cubicBezTo>
                    <a:pt x="26411" y="14032"/>
                    <a:pt x="26286" y="13259"/>
                    <a:pt x="25860" y="12623"/>
                  </a:cubicBezTo>
                  <a:cubicBezTo>
                    <a:pt x="25629" y="12278"/>
                    <a:pt x="25661" y="11977"/>
                    <a:pt x="25787" y="11602"/>
                  </a:cubicBezTo>
                  <a:cubicBezTo>
                    <a:pt x="26174" y="10456"/>
                    <a:pt x="26262" y="9334"/>
                    <a:pt x="26049" y="8266"/>
                  </a:cubicBezTo>
                  <a:cubicBezTo>
                    <a:pt x="25526" y="5636"/>
                    <a:pt x="24297" y="3387"/>
                    <a:pt x="22396" y="1578"/>
                  </a:cubicBezTo>
                  <a:cubicBezTo>
                    <a:pt x="21633" y="853"/>
                    <a:pt x="20702" y="378"/>
                    <a:pt x="19630" y="161"/>
                  </a:cubicBezTo>
                  <a:cubicBezTo>
                    <a:pt x="19097" y="54"/>
                    <a:pt x="18572" y="0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9"/>
            <p:cNvSpPr/>
            <p:nvPr/>
          </p:nvSpPr>
          <p:spPr>
            <a:xfrm>
              <a:off x="6408575" y="185250"/>
              <a:ext cx="429225" cy="344700"/>
            </a:xfrm>
            <a:custGeom>
              <a:avLst/>
              <a:gdLst/>
              <a:ahLst/>
              <a:cxnLst/>
              <a:rect l="l" t="t" r="r" b="b"/>
              <a:pathLst>
                <a:path w="17169" h="13788" extrusionOk="0">
                  <a:moveTo>
                    <a:pt x="13245" y="3065"/>
                  </a:moveTo>
                  <a:lnTo>
                    <a:pt x="13085" y="3188"/>
                  </a:lnTo>
                  <a:lnTo>
                    <a:pt x="13479" y="3691"/>
                  </a:lnTo>
                  <a:cubicBezTo>
                    <a:pt x="13529" y="3651"/>
                    <a:pt x="13581" y="3612"/>
                    <a:pt x="13632" y="3572"/>
                  </a:cubicBezTo>
                  <a:cubicBezTo>
                    <a:pt x="13504" y="3403"/>
                    <a:pt x="13374" y="3234"/>
                    <a:pt x="13245" y="3065"/>
                  </a:cubicBezTo>
                  <a:close/>
                  <a:moveTo>
                    <a:pt x="11280" y="2681"/>
                  </a:moveTo>
                  <a:cubicBezTo>
                    <a:pt x="11673" y="3428"/>
                    <a:pt x="12160" y="3664"/>
                    <a:pt x="12776" y="3718"/>
                  </a:cubicBezTo>
                  <a:cubicBezTo>
                    <a:pt x="12381" y="3351"/>
                    <a:pt x="12025" y="2907"/>
                    <a:pt x="11280" y="2681"/>
                  </a:cubicBezTo>
                  <a:close/>
                  <a:moveTo>
                    <a:pt x="8230" y="3073"/>
                  </a:moveTo>
                  <a:cubicBezTo>
                    <a:pt x="8005" y="3498"/>
                    <a:pt x="7779" y="3921"/>
                    <a:pt x="7555" y="4346"/>
                  </a:cubicBezTo>
                  <a:cubicBezTo>
                    <a:pt x="7617" y="4379"/>
                    <a:pt x="7680" y="4413"/>
                    <a:pt x="7742" y="4447"/>
                  </a:cubicBezTo>
                  <a:cubicBezTo>
                    <a:pt x="7988" y="4033"/>
                    <a:pt x="8233" y="3620"/>
                    <a:pt x="8479" y="3206"/>
                  </a:cubicBezTo>
                  <a:lnTo>
                    <a:pt x="8230" y="3073"/>
                  </a:lnTo>
                  <a:close/>
                  <a:moveTo>
                    <a:pt x="8989" y="3507"/>
                  </a:moveTo>
                  <a:lnTo>
                    <a:pt x="8989" y="3507"/>
                  </a:lnTo>
                  <a:cubicBezTo>
                    <a:pt x="8582" y="3924"/>
                    <a:pt x="8141" y="4319"/>
                    <a:pt x="8127" y="4978"/>
                  </a:cubicBezTo>
                  <a:cubicBezTo>
                    <a:pt x="8531" y="4561"/>
                    <a:pt x="9070" y="4225"/>
                    <a:pt x="8989" y="3507"/>
                  </a:cubicBezTo>
                  <a:close/>
                  <a:moveTo>
                    <a:pt x="9082" y="634"/>
                  </a:moveTo>
                  <a:cubicBezTo>
                    <a:pt x="10319" y="634"/>
                    <a:pt x="11530" y="804"/>
                    <a:pt x="12683" y="1366"/>
                  </a:cubicBezTo>
                  <a:cubicBezTo>
                    <a:pt x="14595" y="2297"/>
                    <a:pt x="15861" y="3762"/>
                    <a:pt x="16221" y="5864"/>
                  </a:cubicBezTo>
                  <a:cubicBezTo>
                    <a:pt x="16358" y="6663"/>
                    <a:pt x="16256" y="7532"/>
                    <a:pt x="16096" y="8338"/>
                  </a:cubicBezTo>
                  <a:cubicBezTo>
                    <a:pt x="16022" y="8715"/>
                    <a:pt x="15614" y="9107"/>
                    <a:pt x="15257" y="9338"/>
                  </a:cubicBezTo>
                  <a:cubicBezTo>
                    <a:pt x="14711" y="9691"/>
                    <a:pt x="14131" y="9845"/>
                    <a:pt x="13539" y="9845"/>
                  </a:cubicBezTo>
                  <a:cubicBezTo>
                    <a:pt x="13076" y="9845"/>
                    <a:pt x="12607" y="9751"/>
                    <a:pt x="12139" y="9584"/>
                  </a:cubicBezTo>
                  <a:cubicBezTo>
                    <a:pt x="11491" y="9352"/>
                    <a:pt x="11239" y="8834"/>
                    <a:pt x="11394" y="8158"/>
                  </a:cubicBezTo>
                  <a:cubicBezTo>
                    <a:pt x="11539" y="7527"/>
                    <a:pt x="11845" y="6978"/>
                    <a:pt x="12398" y="6616"/>
                  </a:cubicBezTo>
                  <a:cubicBezTo>
                    <a:pt x="12571" y="6504"/>
                    <a:pt x="12754" y="6426"/>
                    <a:pt x="12932" y="6426"/>
                  </a:cubicBezTo>
                  <a:cubicBezTo>
                    <a:pt x="13106" y="6426"/>
                    <a:pt x="13275" y="6501"/>
                    <a:pt x="13423" y="6692"/>
                  </a:cubicBezTo>
                  <a:cubicBezTo>
                    <a:pt x="13674" y="7014"/>
                    <a:pt x="13496" y="7460"/>
                    <a:pt x="13021" y="7709"/>
                  </a:cubicBezTo>
                  <a:cubicBezTo>
                    <a:pt x="12812" y="7818"/>
                    <a:pt x="12578" y="7880"/>
                    <a:pt x="12356" y="7962"/>
                  </a:cubicBezTo>
                  <a:cubicBezTo>
                    <a:pt x="12354" y="8035"/>
                    <a:pt x="12354" y="8106"/>
                    <a:pt x="12352" y="8178"/>
                  </a:cubicBezTo>
                  <a:cubicBezTo>
                    <a:pt x="12496" y="8178"/>
                    <a:pt x="12641" y="8185"/>
                    <a:pt x="12786" y="8185"/>
                  </a:cubicBezTo>
                  <a:cubicBezTo>
                    <a:pt x="12877" y="8185"/>
                    <a:pt x="12969" y="8182"/>
                    <a:pt x="13060" y="8174"/>
                  </a:cubicBezTo>
                  <a:cubicBezTo>
                    <a:pt x="13567" y="8128"/>
                    <a:pt x="13897" y="7829"/>
                    <a:pt x="14041" y="7357"/>
                  </a:cubicBezTo>
                  <a:cubicBezTo>
                    <a:pt x="14175" y="6918"/>
                    <a:pt x="14028" y="6526"/>
                    <a:pt x="13706" y="6212"/>
                  </a:cubicBezTo>
                  <a:cubicBezTo>
                    <a:pt x="13480" y="5990"/>
                    <a:pt x="13221" y="5874"/>
                    <a:pt x="12951" y="5874"/>
                  </a:cubicBezTo>
                  <a:cubicBezTo>
                    <a:pt x="12787" y="5874"/>
                    <a:pt x="12619" y="5917"/>
                    <a:pt x="12452" y="6005"/>
                  </a:cubicBezTo>
                  <a:cubicBezTo>
                    <a:pt x="11321" y="6599"/>
                    <a:pt x="10421" y="7437"/>
                    <a:pt x="10340" y="8782"/>
                  </a:cubicBezTo>
                  <a:cubicBezTo>
                    <a:pt x="10297" y="9486"/>
                    <a:pt x="10515" y="10214"/>
                    <a:pt x="10676" y="10919"/>
                  </a:cubicBezTo>
                  <a:cubicBezTo>
                    <a:pt x="10751" y="11249"/>
                    <a:pt x="10965" y="11546"/>
                    <a:pt x="11147" y="11916"/>
                  </a:cubicBezTo>
                  <a:cubicBezTo>
                    <a:pt x="10196" y="12648"/>
                    <a:pt x="9015" y="12677"/>
                    <a:pt x="7851" y="13149"/>
                  </a:cubicBezTo>
                  <a:cubicBezTo>
                    <a:pt x="7851" y="12705"/>
                    <a:pt x="7846" y="12375"/>
                    <a:pt x="7852" y="12047"/>
                  </a:cubicBezTo>
                  <a:cubicBezTo>
                    <a:pt x="7876" y="10611"/>
                    <a:pt x="7538" y="9286"/>
                    <a:pt x="6699" y="8099"/>
                  </a:cubicBezTo>
                  <a:cubicBezTo>
                    <a:pt x="6544" y="7880"/>
                    <a:pt x="6465" y="7605"/>
                    <a:pt x="6369" y="7347"/>
                  </a:cubicBezTo>
                  <a:cubicBezTo>
                    <a:pt x="6119" y="6680"/>
                    <a:pt x="5520" y="6261"/>
                    <a:pt x="4880" y="6261"/>
                  </a:cubicBezTo>
                  <a:cubicBezTo>
                    <a:pt x="4738" y="6261"/>
                    <a:pt x="4595" y="6281"/>
                    <a:pt x="4453" y="6324"/>
                  </a:cubicBezTo>
                  <a:cubicBezTo>
                    <a:pt x="3616" y="6577"/>
                    <a:pt x="2978" y="7586"/>
                    <a:pt x="3170" y="8360"/>
                  </a:cubicBezTo>
                  <a:cubicBezTo>
                    <a:pt x="3265" y="8738"/>
                    <a:pt x="3422" y="8923"/>
                    <a:pt x="3722" y="8923"/>
                  </a:cubicBezTo>
                  <a:cubicBezTo>
                    <a:pt x="3898" y="8923"/>
                    <a:pt x="4122" y="8859"/>
                    <a:pt x="4412" y="8734"/>
                  </a:cubicBezTo>
                  <a:cubicBezTo>
                    <a:pt x="4146" y="8459"/>
                    <a:pt x="3472" y="8665"/>
                    <a:pt x="3584" y="8058"/>
                  </a:cubicBezTo>
                  <a:cubicBezTo>
                    <a:pt x="3687" y="7504"/>
                    <a:pt x="3987" y="7109"/>
                    <a:pt x="4508" y="6880"/>
                  </a:cubicBezTo>
                  <a:cubicBezTo>
                    <a:pt x="4642" y="6821"/>
                    <a:pt x="4768" y="6795"/>
                    <a:pt x="4888" y="6795"/>
                  </a:cubicBezTo>
                  <a:cubicBezTo>
                    <a:pt x="5175" y="6795"/>
                    <a:pt x="5423" y="6947"/>
                    <a:pt x="5642" y="7167"/>
                  </a:cubicBezTo>
                  <a:cubicBezTo>
                    <a:pt x="6015" y="7542"/>
                    <a:pt x="5950" y="8001"/>
                    <a:pt x="5799" y="8442"/>
                  </a:cubicBezTo>
                  <a:cubicBezTo>
                    <a:pt x="5436" y="9492"/>
                    <a:pt x="4049" y="10354"/>
                    <a:pt x="2872" y="10354"/>
                  </a:cubicBezTo>
                  <a:cubicBezTo>
                    <a:pt x="2666" y="10354"/>
                    <a:pt x="2466" y="10328"/>
                    <a:pt x="2279" y="10271"/>
                  </a:cubicBezTo>
                  <a:cubicBezTo>
                    <a:pt x="1975" y="10178"/>
                    <a:pt x="1666" y="9941"/>
                    <a:pt x="1466" y="9687"/>
                  </a:cubicBezTo>
                  <a:cubicBezTo>
                    <a:pt x="697" y="8704"/>
                    <a:pt x="607" y="7597"/>
                    <a:pt x="959" y="6419"/>
                  </a:cubicBezTo>
                  <a:cubicBezTo>
                    <a:pt x="1820" y="3539"/>
                    <a:pt x="5277" y="805"/>
                    <a:pt x="8290" y="655"/>
                  </a:cubicBezTo>
                  <a:cubicBezTo>
                    <a:pt x="8555" y="641"/>
                    <a:pt x="8819" y="634"/>
                    <a:pt x="9082" y="634"/>
                  </a:cubicBezTo>
                  <a:close/>
                  <a:moveTo>
                    <a:pt x="9007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8" y="140"/>
                    <a:pt x="1430" y="2882"/>
                    <a:pt x="419" y="6028"/>
                  </a:cubicBezTo>
                  <a:cubicBezTo>
                    <a:pt x="5" y="7314"/>
                    <a:pt x="0" y="8548"/>
                    <a:pt x="780" y="9733"/>
                  </a:cubicBezTo>
                  <a:cubicBezTo>
                    <a:pt x="1291" y="10507"/>
                    <a:pt x="1975" y="10867"/>
                    <a:pt x="2809" y="10867"/>
                  </a:cubicBezTo>
                  <a:cubicBezTo>
                    <a:pt x="2935" y="10867"/>
                    <a:pt x="3063" y="10859"/>
                    <a:pt x="3196" y="10843"/>
                  </a:cubicBezTo>
                  <a:cubicBezTo>
                    <a:pt x="4230" y="10717"/>
                    <a:pt x="5134" y="10284"/>
                    <a:pt x="5807" y="9451"/>
                  </a:cubicBezTo>
                  <a:cubicBezTo>
                    <a:pt x="5999" y="9213"/>
                    <a:pt x="6183" y="8968"/>
                    <a:pt x="6416" y="8670"/>
                  </a:cubicBezTo>
                  <a:cubicBezTo>
                    <a:pt x="7366" y="10278"/>
                    <a:pt x="7253" y="12034"/>
                    <a:pt x="7378" y="13787"/>
                  </a:cubicBezTo>
                  <a:cubicBezTo>
                    <a:pt x="8500" y="13525"/>
                    <a:pt x="9495" y="13343"/>
                    <a:pt x="10458" y="13054"/>
                  </a:cubicBezTo>
                  <a:cubicBezTo>
                    <a:pt x="11681" y="12688"/>
                    <a:pt x="11913" y="12100"/>
                    <a:pt x="11422" y="10939"/>
                  </a:cubicBezTo>
                  <a:cubicBezTo>
                    <a:pt x="11237" y="10505"/>
                    <a:pt x="11090" y="10056"/>
                    <a:pt x="10926" y="9614"/>
                  </a:cubicBezTo>
                  <a:lnTo>
                    <a:pt x="10926" y="9614"/>
                  </a:lnTo>
                  <a:cubicBezTo>
                    <a:pt x="11694" y="10168"/>
                    <a:pt x="12492" y="10366"/>
                    <a:pt x="13313" y="10366"/>
                  </a:cubicBezTo>
                  <a:cubicBezTo>
                    <a:pt x="13602" y="10366"/>
                    <a:pt x="13893" y="10342"/>
                    <a:pt x="14188" y="10300"/>
                  </a:cubicBezTo>
                  <a:cubicBezTo>
                    <a:pt x="15821" y="10069"/>
                    <a:pt x="16930" y="8837"/>
                    <a:pt x="17023" y="7204"/>
                  </a:cubicBezTo>
                  <a:cubicBezTo>
                    <a:pt x="17169" y="4629"/>
                    <a:pt x="15561" y="1994"/>
                    <a:pt x="13193" y="858"/>
                  </a:cubicBezTo>
                  <a:cubicBezTo>
                    <a:pt x="11853" y="216"/>
                    <a:pt x="10453" y="0"/>
                    <a:pt x="9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9"/>
            <p:cNvSpPr/>
            <p:nvPr/>
          </p:nvSpPr>
          <p:spPr>
            <a:xfrm>
              <a:off x="8997563" y="1956050"/>
              <a:ext cx="94750" cy="93575"/>
            </a:xfrm>
            <a:custGeom>
              <a:avLst/>
              <a:gdLst/>
              <a:ahLst/>
              <a:cxnLst/>
              <a:rect l="l" t="t" r="r" b="b"/>
              <a:pathLst>
                <a:path w="3790" h="3743" extrusionOk="0">
                  <a:moveTo>
                    <a:pt x="2149" y="557"/>
                  </a:moveTo>
                  <a:cubicBezTo>
                    <a:pt x="2153" y="557"/>
                    <a:pt x="2157" y="557"/>
                    <a:pt x="2161" y="557"/>
                  </a:cubicBezTo>
                  <a:cubicBezTo>
                    <a:pt x="2869" y="560"/>
                    <a:pt x="3343" y="1086"/>
                    <a:pt x="3322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6" y="3281"/>
                    <a:pt x="2175" y="3281"/>
                    <a:pt x="2164" y="3281"/>
                  </a:cubicBezTo>
                  <a:cubicBezTo>
                    <a:pt x="1495" y="3281"/>
                    <a:pt x="573" y="2289"/>
                    <a:pt x="534" y="1513"/>
                  </a:cubicBezTo>
                  <a:cubicBezTo>
                    <a:pt x="512" y="1040"/>
                    <a:pt x="1327" y="557"/>
                    <a:pt x="2149" y="557"/>
                  </a:cubicBezTo>
                  <a:close/>
                  <a:moveTo>
                    <a:pt x="2356" y="1"/>
                  </a:moveTo>
                  <a:cubicBezTo>
                    <a:pt x="2347" y="1"/>
                    <a:pt x="2338" y="1"/>
                    <a:pt x="2329" y="1"/>
                  </a:cubicBezTo>
                  <a:cubicBezTo>
                    <a:pt x="1160" y="29"/>
                    <a:pt x="21" y="721"/>
                    <a:pt x="13" y="1408"/>
                  </a:cubicBezTo>
                  <a:cubicBezTo>
                    <a:pt x="0" y="2446"/>
                    <a:pt x="1112" y="3711"/>
                    <a:pt x="2065" y="3741"/>
                  </a:cubicBezTo>
                  <a:cubicBezTo>
                    <a:pt x="2079" y="3742"/>
                    <a:pt x="2092" y="3742"/>
                    <a:pt x="2106" y="3742"/>
                  </a:cubicBezTo>
                  <a:cubicBezTo>
                    <a:pt x="2988" y="3742"/>
                    <a:pt x="3779" y="2801"/>
                    <a:pt x="3785" y="1731"/>
                  </a:cubicBezTo>
                  <a:cubicBezTo>
                    <a:pt x="3790" y="824"/>
                    <a:pt x="3107" y="1"/>
                    <a:pt x="2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9"/>
            <p:cNvSpPr/>
            <p:nvPr/>
          </p:nvSpPr>
          <p:spPr>
            <a:xfrm>
              <a:off x="8477475" y="-148725"/>
              <a:ext cx="417075" cy="333975"/>
            </a:xfrm>
            <a:custGeom>
              <a:avLst/>
              <a:gdLst/>
              <a:ahLst/>
              <a:cxnLst/>
              <a:rect l="l" t="t" r="r" b="b"/>
              <a:pathLst>
                <a:path w="16683" h="13359" extrusionOk="0">
                  <a:moveTo>
                    <a:pt x="6795" y="367"/>
                  </a:moveTo>
                  <a:cubicBezTo>
                    <a:pt x="10075" y="367"/>
                    <a:pt x="12762" y="1596"/>
                    <a:pt x="14670" y="4327"/>
                  </a:cubicBezTo>
                  <a:cubicBezTo>
                    <a:pt x="15264" y="5177"/>
                    <a:pt x="15716" y="6090"/>
                    <a:pt x="15748" y="7177"/>
                  </a:cubicBezTo>
                  <a:cubicBezTo>
                    <a:pt x="15795" y="8726"/>
                    <a:pt x="15189" y="9980"/>
                    <a:pt x="14086" y="11007"/>
                  </a:cubicBezTo>
                  <a:cubicBezTo>
                    <a:pt x="12626" y="12364"/>
                    <a:pt x="11037" y="12893"/>
                    <a:pt x="8452" y="12907"/>
                  </a:cubicBezTo>
                  <a:cubicBezTo>
                    <a:pt x="6700" y="12857"/>
                    <a:pt x="5002" y="12632"/>
                    <a:pt x="3468" y="11658"/>
                  </a:cubicBezTo>
                  <a:cubicBezTo>
                    <a:pt x="1645" y="10500"/>
                    <a:pt x="577" y="8890"/>
                    <a:pt x="467" y="6726"/>
                  </a:cubicBezTo>
                  <a:cubicBezTo>
                    <a:pt x="416" y="5734"/>
                    <a:pt x="751" y="4802"/>
                    <a:pt x="1309" y="3965"/>
                  </a:cubicBezTo>
                  <a:cubicBezTo>
                    <a:pt x="2103" y="2774"/>
                    <a:pt x="3128" y="1801"/>
                    <a:pt x="4305" y="1010"/>
                  </a:cubicBezTo>
                  <a:cubicBezTo>
                    <a:pt x="5037" y="519"/>
                    <a:pt x="5923" y="367"/>
                    <a:pt x="6795" y="367"/>
                  </a:cubicBezTo>
                  <a:close/>
                  <a:moveTo>
                    <a:pt x="7430" y="1"/>
                  </a:moveTo>
                  <a:cubicBezTo>
                    <a:pt x="6160" y="10"/>
                    <a:pt x="5149" y="124"/>
                    <a:pt x="4277" y="656"/>
                  </a:cubicBezTo>
                  <a:cubicBezTo>
                    <a:pt x="2918" y="1482"/>
                    <a:pt x="1767" y="2559"/>
                    <a:pt x="919" y="3918"/>
                  </a:cubicBezTo>
                  <a:cubicBezTo>
                    <a:pt x="301" y="4907"/>
                    <a:pt x="1" y="5995"/>
                    <a:pt x="137" y="7177"/>
                  </a:cubicBezTo>
                  <a:cubicBezTo>
                    <a:pt x="502" y="10333"/>
                    <a:pt x="2887" y="12294"/>
                    <a:pt x="5643" y="13000"/>
                  </a:cubicBezTo>
                  <a:cubicBezTo>
                    <a:pt x="6570" y="13239"/>
                    <a:pt x="7518" y="13359"/>
                    <a:pt x="8475" y="13359"/>
                  </a:cubicBezTo>
                  <a:cubicBezTo>
                    <a:pt x="9143" y="13359"/>
                    <a:pt x="9816" y="13300"/>
                    <a:pt x="10488" y="13182"/>
                  </a:cubicBezTo>
                  <a:cubicBezTo>
                    <a:pt x="12093" y="12899"/>
                    <a:pt x="13484" y="12238"/>
                    <a:pt x="14610" y="11062"/>
                  </a:cubicBezTo>
                  <a:cubicBezTo>
                    <a:pt x="16258" y="9345"/>
                    <a:pt x="16683" y="6947"/>
                    <a:pt x="15478" y="4848"/>
                  </a:cubicBezTo>
                  <a:cubicBezTo>
                    <a:pt x="13637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8496450" y="-124925"/>
              <a:ext cx="352450" cy="289500"/>
            </a:xfrm>
            <a:custGeom>
              <a:avLst/>
              <a:gdLst/>
              <a:ahLst/>
              <a:cxnLst/>
              <a:rect l="l" t="t" r="r" b="b"/>
              <a:pathLst>
                <a:path w="14098" h="11580" extrusionOk="0">
                  <a:moveTo>
                    <a:pt x="7550" y="11158"/>
                  </a:moveTo>
                  <a:cubicBezTo>
                    <a:pt x="7551" y="11158"/>
                    <a:pt x="7551" y="11158"/>
                    <a:pt x="7551" y="11158"/>
                  </a:cubicBezTo>
                  <a:lnTo>
                    <a:pt x="7551" y="11158"/>
                  </a:lnTo>
                  <a:cubicBezTo>
                    <a:pt x="7551" y="11158"/>
                    <a:pt x="7552" y="11158"/>
                    <a:pt x="7552" y="11158"/>
                  </a:cubicBezTo>
                  <a:close/>
                  <a:moveTo>
                    <a:pt x="5653" y="344"/>
                  </a:moveTo>
                  <a:cubicBezTo>
                    <a:pt x="5875" y="344"/>
                    <a:pt x="6099" y="386"/>
                    <a:pt x="6322" y="476"/>
                  </a:cubicBezTo>
                  <a:cubicBezTo>
                    <a:pt x="7852" y="1099"/>
                    <a:pt x="9421" y="1645"/>
                    <a:pt x="10812" y="2557"/>
                  </a:cubicBezTo>
                  <a:cubicBezTo>
                    <a:pt x="11833" y="3225"/>
                    <a:pt x="12643" y="4102"/>
                    <a:pt x="13000" y="5297"/>
                  </a:cubicBezTo>
                  <a:cubicBezTo>
                    <a:pt x="13735" y="7757"/>
                    <a:pt x="12256" y="9485"/>
                    <a:pt x="10773" y="10398"/>
                  </a:cubicBezTo>
                  <a:cubicBezTo>
                    <a:pt x="9885" y="10945"/>
                    <a:pt x="8913" y="11174"/>
                    <a:pt x="7980" y="11174"/>
                  </a:cubicBezTo>
                  <a:cubicBezTo>
                    <a:pt x="7835" y="11174"/>
                    <a:pt x="7692" y="11168"/>
                    <a:pt x="7551" y="11158"/>
                  </a:cubicBezTo>
                  <a:lnTo>
                    <a:pt x="7551" y="11158"/>
                  </a:lnTo>
                  <a:cubicBezTo>
                    <a:pt x="7528" y="11158"/>
                    <a:pt x="7505" y="11158"/>
                    <a:pt x="7483" y="11158"/>
                  </a:cubicBezTo>
                  <a:cubicBezTo>
                    <a:pt x="5194" y="11158"/>
                    <a:pt x="3420" y="10303"/>
                    <a:pt x="1908" y="8777"/>
                  </a:cubicBezTo>
                  <a:cubicBezTo>
                    <a:pt x="652" y="7510"/>
                    <a:pt x="468" y="5228"/>
                    <a:pt x="1161" y="3847"/>
                  </a:cubicBezTo>
                  <a:cubicBezTo>
                    <a:pt x="1970" y="2241"/>
                    <a:pt x="3262" y="1181"/>
                    <a:pt x="4894" y="503"/>
                  </a:cubicBezTo>
                  <a:cubicBezTo>
                    <a:pt x="5141" y="400"/>
                    <a:pt x="5396" y="344"/>
                    <a:pt x="5653" y="344"/>
                  </a:cubicBezTo>
                  <a:close/>
                  <a:moveTo>
                    <a:pt x="5450" y="0"/>
                  </a:moveTo>
                  <a:cubicBezTo>
                    <a:pt x="5077" y="0"/>
                    <a:pt x="4705" y="92"/>
                    <a:pt x="4358" y="274"/>
                  </a:cubicBezTo>
                  <a:cubicBezTo>
                    <a:pt x="3929" y="500"/>
                    <a:pt x="3524" y="778"/>
                    <a:pt x="3121" y="1050"/>
                  </a:cubicBezTo>
                  <a:cubicBezTo>
                    <a:pt x="2063" y="1765"/>
                    <a:pt x="1210" y="2677"/>
                    <a:pt x="730" y="3866"/>
                  </a:cubicBezTo>
                  <a:cubicBezTo>
                    <a:pt x="0" y="5673"/>
                    <a:pt x="193" y="7400"/>
                    <a:pt x="1485" y="8892"/>
                  </a:cubicBezTo>
                  <a:cubicBezTo>
                    <a:pt x="3042" y="10693"/>
                    <a:pt x="5048" y="11574"/>
                    <a:pt x="7426" y="11574"/>
                  </a:cubicBezTo>
                  <a:cubicBezTo>
                    <a:pt x="7459" y="11574"/>
                    <a:pt x="7493" y="11573"/>
                    <a:pt x="7527" y="11573"/>
                  </a:cubicBezTo>
                  <a:cubicBezTo>
                    <a:pt x="7679" y="11573"/>
                    <a:pt x="7832" y="11579"/>
                    <a:pt x="7985" y="11579"/>
                  </a:cubicBezTo>
                  <a:cubicBezTo>
                    <a:pt x="8077" y="11579"/>
                    <a:pt x="8169" y="11577"/>
                    <a:pt x="8260" y="11570"/>
                  </a:cubicBezTo>
                  <a:cubicBezTo>
                    <a:pt x="10427" y="11402"/>
                    <a:pt x="12130" y="10403"/>
                    <a:pt x="13100" y="8466"/>
                  </a:cubicBezTo>
                  <a:cubicBezTo>
                    <a:pt x="14098" y="6477"/>
                    <a:pt x="13643" y="4171"/>
                    <a:pt x="11416" y="2506"/>
                  </a:cubicBezTo>
                  <a:cubicBezTo>
                    <a:pt x="9857" y="1340"/>
                    <a:pt x="8004" y="737"/>
                    <a:pt x="6181" y="121"/>
                  </a:cubicBezTo>
                  <a:cubicBezTo>
                    <a:pt x="5942" y="40"/>
                    <a:pt x="5696" y="0"/>
                    <a:pt x="5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8542675" y="-90350"/>
              <a:ext cx="264150" cy="214250"/>
            </a:xfrm>
            <a:custGeom>
              <a:avLst/>
              <a:gdLst/>
              <a:ahLst/>
              <a:cxnLst/>
              <a:rect l="l" t="t" r="r" b="b"/>
              <a:pathLst>
                <a:path w="10566" h="8570" extrusionOk="0">
                  <a:moveTo>
                    <a:pt x="3937" y="379"/>
                  </a:moveTo>
                  <a:cubicBezTo>
                    <a:pt x="4237" y="379"/>
                    <a:pt x="4542" y="422"/>
                    <a:pt x="4844" y="490"/>
                  </a:cubicBezTo>
                  <a:cubicBezTo>
                    <a:pt x="6338" y="825"/>
                    <a:pt x="7614" y="1578"/>
                    <a:pt x="8632" y="2734"/>
                  </a:cubicBezTo>
                  <a:cubicBezTo>
                    <a:pt x="9442" y="3655"/>
                    <a:pt x="9736" y="4712"/>
                    <a:pt x="9347" y="5906"/>
                  </a:cubicBezTo>
                  <a:cubicBezTo>
                    <a:pt x="8959" y="7099"/>
                    <a:pt x="8137" y="7813"/>
                    <a:pt x="6902" y="8024"/>
                  </a:cubicBezTo>
                  <a:cubicBezTo>
                    <a:pt x="6475" y="8099"/>
                    <a:pt x="6040" y="8118"/>
                    <a:pt x="5556" y="8168"/>
                  </a:cubicBezTo>
                  <a:cubicBezTo>
                    <a:pt x="3928" y="8001"/>
                    <a:pt x="2369" y="7663"/>
                    <a:pt x="1178" y="6271"/>
                  </a:cubicBezTo>
                  <a:cubicBezTo>
                    <a:pt x="342" y="5296"/>
                    <a:pt x="29" y="3455"/>
                    <a:pt x="1070" y="2137"/>
                  </a:cubicBezTo>
                  <a:cubicBezTo>
                    <a:pt x="1433" y="1676"/>
                    <a:pt x="1918" y="1305"/>
                    <a:pt x="2373" y="923"/>
                  </a:cubicBezTo>
                  <a:cubicBezTo>
                    <a:pt x="2847" y="524"/>
                    <a:pt x="3384" y="379"/>
                    <a:pt x="3937" y="379"/>
                  </a:cubicBezTo>
                  <a:close/>
                  <a:moveTo>
                    <a:pt x="3884" y="0"/>
                  </a:moveTo>
                  <a:cubicBezTo>
                    <a:pt x="3179" y="0"/>
                    <a:pt x="2610" y="269"/>
                    <a:pt x="1794" y="889"/>
                  </a:cubicBezTo>
                  <a:cubicBezTo>
                    <a:pt x="702" y="1719"/>
                    <a:pt x="1" y="2761"/>
                    <a:pt x="50" y="4507"/>
                  </a:cubicBezTo>
                  <a:cubicBezTo>
                    <a:pt x="77" y="5709"/>
                    <a:pt x="1193" y="7331"/>
                    <a:pt x="2666" y="7887"/>
                  </a:cubicBezTo>
                  <a:cubicBezTo>
                    <a:pt x="3395" y="8162"/>
                    <a:pt x="4161" y="8373"/>
                    <a:pt x="4931" y="8503"/>
                  </a:cubicBezTo>
                  <a:cubicBezTo>
                    <a:pt x="5197" y="8548"/>
                    <a:pt x="5464" y="8569"/>
                    <a:pt x="5730" y="8569"/>
                  </a:cubicBezTo>
                  <a:cubicBezTo>
                    <a:pt x="6438" y="8569"/>
                    <a:pt x="7139" y="8418"/>
                    <a:pt x="7802" y="8152"/>
                  </a:cubicBezTo>
                  <a:cubicBezTo>
                    <a:pt x="9930" y="7299"/>
                    <a:pt x="10565" y="4409"/>
                    <a:pt x="9027" y="2619"/>
                  </a:cubicBezTo>
                  <a:cubicBezTo>
                    <a:pt x="8031" y="1461"/>
                    <a:pt x="6791" y="675"/>
                    <a:pt x="5314" y="253"/>
                  </a:cubicBezTo>
                  <a:cubicBezTo>
                    <a:pt x="4744" y="90"/>
                    <a:pt x="4291" y="0"/>
                    <a:pt x="38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8564475" y="-62375"/>
              <a:ext cx="183575" cy="150325"/>
            </a:xfrm>
            <a:custGeom>
              <a:avLst/>
              <a:gdLst/>
              <a:ahLst/>
              <a:cxnLst/>
              <a:rect l="l" t="t" r="r" b="b"/>
              <a:pathLst>
                <a:path w="7343" h="6013" extrusionOk="0">
                  <a:moveTo>
                    <a:pt x="3946" y="1278"/>
                  </a:moveTo>
                  <a:cubicBezTo>
                    <a:pt x="4445" y="1278"/>
                    <a:pt x="5277" y="1877"/>
                    <a:pt x="5559" y="2423"/>
                  </a:cubicBezTo>
                  <a:cubicBezTo>
                    <a:pt x="5682" y="2659"/>
                    <a:pt x="5771" y="2923"/>
                    <a:pt x="5828" y="3185"/>
                  </a:cubicBezTo>
                  <a:cubicBezTo>
                    <a:pt x="5965" y="3835"/>
                    <a:pt x="5727" y="4215"/>
                    <a:pt x="5090" y="4418"/>
                  </a:cubicBezTo>
                  <a:cubicBezTo>
                    <a:pt x="4962" y="4459"/>
                    <a:pt x="4829" y="4497"/>
                    <a:pt x="4697" y="4511"/>
                  </a:cubicBezTo>
                  <a:cubicBezTo>
                    <a:pt x="4455" y="4539"/>
                    <a:pt x="4210" y="4550"/>
                    <a:pt x="3967" y="4568"/>
                  </a:cubicBezTo>
                  <a:lnTo>
                    <a:pt x="3969" y="4568"/>
                  </a:lnTo>
                  <a:cubicBezTo>
                    <a:pt x="3935" y="4569"/>
                    <a:pt x="3902" y="4569"/>
                    <a:pt x="3869" y="4569"/>
                  </a:cubicBezTo>
                  <a:cubicBezTo>
                    <a:pt x="3248" y="4569"/>
                    <a:pt x="2714" y="4370"/>
                    <a:pt x="2320" y="3855"/>
                  </a:cubicBezTo>
                  <a:cubicBezTo>
                    <a:pt x="2057" y="3514"/>
                    <a:pt x="1939" y="3137"/>
                    <a:pt x="2114" y="2715"/>
                  </a:cubicBezTo>
                  <a:cubicBezTo>
                    <a:pt x="2430" y="1955"/>
                    <a:pt x="3065" y="1540"/>
                    <a:pt x="3796" y="1299"/>
                  </a:cubicBezTo>
                  <a:cubicBezTo>
                    <a:pt x="3842" y="1285"/>
                    <a:pt x="3892" y="1278"/>
                    <a:pt x="3946" y="1278"/>
                  </a:cubicBezTo>
                  <a:close/>
                  <a:moveTo>
                    <a:pt x="3692" y="300"/>
                  </a:moveTo>
                  <a:cubicBezTo>
                    <a:pt x="3992" y="300"/>
                    <a:pt x="4289" y="397"/>
                    <a:pt x="4577" y="712"/>
                  </a:cubicBezTo>
                  <a:cubicBezTo>
                    <a:pt x="3749" y="811"/>
                    <a:pt x="3056" y="1111"/>
                    <a:pt x="2446" y="1607"/>
                  </a:cubicBezTo>
                  <a:cubicBezTo>
                    <a:pt x="1855" y="2089"/>
                    <a:pt x="1492" y="2678"/>
                    <a:pt x="1667" y="3449"/>
                  </a:cubicBezTo>
                  <a:cubicBezTo>
                    <a:pt x="1846" y="4237"/>
                    <a:pt x="2413" y="4670"/>
                    <a:pt x="3179" y="4882"/>
                  </a:cubicBezTo>
                  <a:cubicBezTo>
                    <a:pt x="3438" y="4953"/>
                    <a:pt x="3694" y="4984"/>
                    <a:pt x="3948" y="4984"/>
                  </a:cubicBezTo>
                  <a:cubicBezTo>
                    <a:pt x="4419" y="4984"/>
                    <a:pt x="4880" y="4877"/>
                    <a:pt x="5337" y="4724"/>
                  </a:cubicBezTo>
                  <a:cubicBezTo>
                    <a:pt x="5983" y="4508"/>
                    <a:pt x="6281" y="4032"/>
                    <a:pt x="6213" y="3342"/>
                  </a:cubicBezTo>
                  <a:cubicBezTo>
                    <a:pt x="6148" y="2677"/>
                    <a:pt x="5918" y="2077"/>
                    <a:pt x="5397" y="1620"/>
                  </a:cubicBezTo>
                  <a:cubicBezTo>
                    <a:pt x="5234" y="1475"/>
                    <a:pt x="5085" y="1314"/>
                    <a:pt x="4929" y="1159"/>
                  </a:cubicBezTo>
                  <a:lnTo>
                    <a:pt x="5073" y="1020"/>
                  </a:lnTo>
                  <a:cubicBezTo>
                    <a:pt x="5754" y="1423"/>
                    <a:pt x="6389" y="1906"/>
                    <a:pt x="6704" y="2666"/>
                  </a:cubicBezTo>
                  <a:cubicBezTo>
                    <a:pt x="7028" y="3440"/>
                    <a:pt x="6744" y="4282"/>
                    <a:pt x="6079" y="4868"/>
                  </a:cubicBezTo>
                  <a:cubicBezTo>
                    <a:pt x="5516" y="5363"/>
                    <a:pt x="4797" y="5612"/>
                    <a:pt x="4076" y="5612"/>
                  </a:cubicBezTo>
                  <a:cubicBezTo>
                    <a:pt x="3404" y="5612"/>
                    <a:pt x="2730" y="5396"/>
                    <a:pt x="2179" y="4959"/>
                  </a:cubicBezTo>
                  <a:cubicBezTo>
                    <a:pt x="2030" y="4841"/>
                    <a:pt x="1906" y="4696"/>
                    <a:pt x="1760" y="4574"/>
                  </a:cubicBezTo>
                  <a:cubicBezTo>
                    <a:pt x="1" y="3092"/>
                    <a:pt x="1211" y="870"/>
                    <a:pt x="2928" y="434"/>
                  </a:cubicBezTo>
                  <a:cubicBezTo>
                    <a:pt x="3181" y="370"/>
                    <a:pt x="3437" y="300"/>
                    <a:pt x="3692" y="300"/>
                  </a:cubicBezTo>
                  <a:close/>
                  <a:moveTo>
                    <a:pt x="3577" y="0"/>
                  </a:moveTo>
                  <a:cubicBezTo>
                    <a:pt x="2798" y="0"/>
                    <a:pt x="2097" y="295"/>
                    <a:pt x="1500" y="813"/>
                  </a:cubicBezTo>
                  <a:cubicBezTo>
                    <a:pt x="645" y="1555"/>
                    <a:pt x="222" y="2941"/>
                    <a:pt x="707" y="3838"/>
                  </a:cubicBezTo>
                  <a:cubicBezTo>
                    <a:pt x="1403" y="5127"/>
                    <a:pt x="2487" y="5928"/>
                    <a:pt x="4038" y="6013"/>
                  </a:cubicBezTo>
                  <a:cubicBezTo>
                    <a:pt x="4882" y="5956"/>
                    <a:pt x="5660" y="5661"/>
                    <a:pt x="6286" y="5057"/>
                  </a:cubicBezTo>
                  <a:cubicBezTo>
                    <a:pt x="7270" y="4108"/>
                    <a:pt x="7343" y="2541"/>
                    <a:pt x="6404" y="1716"/>
                  </a:cubicBezTo>
                  <a:cubicBezTo>
                    <a:pt x="5856" y="1236"/>
                    <a:pt x="5310" y="747"/>
                    <a:pt x="4711" y="333"/>
                  </a:cubicBezTo>
                  <a:cubicBezTo>
                    <a:pt x="4419" y="131"/>
                    <a:pt x="4013" y="11"/>
                    <a:pt x="3656" y="1"/>
                  </a:cubicBezTo>
                  <a:cubicBezTo>
                    <a:pt x="3630" y="0"/>
                    <a:pt x="3603" y="0"/>
                    <a:pt x="3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8634800" y="-13250"/>
              <a:ext cx="56775" cy="46850"/>
            </a:xfrm>
            <a:custGeom>
              <a:avLst/>
              <a:gdLst/>
              <a:ahLst/>
              <a:cxnLst/>
              <a:rect l="l" t="t" r="r" b="b"/>
              <a:pathLst>
                <a:path w="2271" h="1874" extrusionOk="0">
                  <a:moveTo>
                    <a:pt x="982" y="418"/>
                  </a:moveTo>
                  <a:cubicBezTo>
                    <a:pt x="1249" y="418"/>
                    <a:pt x="1481" y="535"/>
                    <a:pt x="1914" y="900"/>
                  </a:cubicBezTo>
                  <a:cubicBezTo>
                    <a:pt x="1720" y="1412"/>
                    <a:pt x="1307" y="1492"/>
                    <a:pt x="906" y="1503"/>
                  </a:cubicBezTo>
                  <a:cubicBezTo>
                    <a:pt x="900" y="1503"/>
                    <a:pt x="895" y="1503"/>
                    <a:pt x="889" y="1503"/>
                  </a:cubicBezTo>
                  <a:cubicBezTo>
                    <a:pt x="607" y="1503"/>
                    <a:pt x="391" y="1310"/>
                    <a:pt x="380" y="990"/>
                  </a:cubicBezTo>
                  <a:cubicBezTo>
                    <a:pt x="371" y="693"/>
                    <a:pt x="649" y="428"/>
                    <a:pt x="950" y="418"/>
                  </a:cubicBezTo>
                  <a:cubicBezTo>
                    <a:pt x="961" y="418"/>
                    <a:pt x="972" y="418"/>
                    <a:pt x="982" y="418"/>
                  </a:cubicBezTo>
                  <a:close/>
                  <a:moveTo>
                    <a:pt x="969" y="1"/>
                  </a:moveTo>
                  <a:cubicBezTo>
                    <a:pt x="516" y="1"/>
                    <a:pt x="17" y="525"/>
                    <a:pt x="9" y="1015"/>
                  </a:cubicBezTo>
                  <a:cubicBezTo>
                    <a:pt x="1" y="1473"/>
                    <a:pt x="412" y="1862"/>
                    <a:pt x="916" y="1873"/>
                  </a:cubicBezTo>
                  <a:cubicBezTo>
                    <a:pt x="924" y="1873"/>
                    <a:pt x="933" y="1873"/>
                    <a:pt x="942" y="1873"/>
                  </a:cubicBezTo>
                  <a:cubicBezTo>
                    <a:pt x="1530" y="1873"/>
                    <a:pt x="2191" y="1418"/>
                    <a:pt x="2231" y="979"/>
                  </a:cubicBezTo>
                  <a:cubicBezTo>
                    <a:pt x="2271" y="559"/>
                    <a:pt x="1595" y="25"/>
                    <a:pt x="993" y="1"/>
                  </a:cubicBezTo>
                  <a:cubicBezTo>
                    <a:pt x="985" y="1"/>
                    <a:pt x="977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6999625" y="-301250"/>
              <a:ext cx="1120300" cy="545450"/>
            </a:xfrm>
            <a:custGeom>
              <a:avLst/>
              <a:gdLst/>
              <a:ahLst/>
              <a:cxnLst/>
              <a:rect l="l" t="t" r="r" b="b"/>
              <a:pathLst>
                <a:path w="44812" h="21818" extrusionOk="0">
                  <a:moveTo>
                    <a:pt x="27248" y="2006"/>
                  </a:moveTo>
                  <a:lnTo>
                    <a:pt x="27248" y="2006"/>
                  </a:lnTo>
                  <a:cubicBezTo>
                    <a:pt x="28667" y="2015"/>
                    <a:pt x="30066" y="2390"/>
                    <a:pt x="30837" y="3246"/>
                  </a:cubicBezTo>
                  <a:cubicBezTo>
                    <a:pt x="30636" y="3306"/>
                    <a:pt x="30466" y="3372"/>
                    <a:pt x="30291" y="3405"/>
                  </a:cubicBezTo>
                  <a:cubicBezTo>
                    <a:pt x="30030" y="3456"/>
                    <a:pt x="29769" y="3505"/>
                    <a:pt x="29509" y="3554"/>
                  </a:cubicBezTo>
                  <a:cubicBezTo>
                    <a:pt x="29444" y="3206"/>
                    <a:pt x="29338" y="2867"/>
                    <a:pt x="29193" y="2535"/>
                  </a:cubicBezTo>
                  <a:cubicBezTo>
                    <a:pt x="29169" y="2481"/>
                    <a:pt x="29129" y="2459"/>
                    <a:pt x="29086" y="2459"/>
                  </a:cubicBezTo>
                  <a:cubicBezTo>
                    <a:pt x="28993" y="2459"/>
                    <a:pt x="28892" y="2564"/>
                    <a:pt x="28943" y="2680"/>
                  </a:cubicBezTo>
                  <a:cubicBezTo>
                    <a:pt x="29074" y="2982"/>
                    <a:pt x="29167" y="3290"/>
                    <a:pt x="29226" y="3607"/>
                  </a:cubicBezTo>
                  <a:cubicBezTo>
                    <a:pt x="28848" y="3677"/>
                    <a:pt x="28469" y="3748"/>
                    <a:pt x="28092" y="3819"/>
                  </a:cubicBezTo>
                  <a:cubicBezTo>
                    <a:pt x="27916" y="3167"/>
                    <a:pt x="27635" y="2560"/>
                    <a:pt x="27248" y="2006"/>
                  </a:cubicBezTo>
                  <a:close/>
                  <a:moveTo>
                    <a:pt x="26962" y="2007"/>
                  </a:moveTo>
                  <a:lnTo>
                    <a:pt x="26962" y="2007"/>
                  </a:lnTo>
                  <a:cubicBezTo>
                    <a:pt x="26950" y="2042"/>
                    <a:pt x="26951" y="2083"/>
                    <a:pt x="26981" y="2126"/>
                  </a:cubicBezTo>
                  <a:cubicBezTo>
                    <a:pt x="27360" y="2663"/>
                    <a:pt x="27635" y="3242"/>
                    <a:pt x="27807" y="3874"/>
                  </a:cubicBezTo>
                  <a:cubicBezTo>
                    <a:pt x="27533" y="3926"/>
                    <a:pt x="27258" y="3982"/>
                    <a:pt x="26984" y="4037"/>
                  </a:cubicBezTo>
                  <a:cubicBezTo>
                    <a:pt x="26991" y="4016"/>
                    <a:pt x="26994" y="3991"/>
                    <a:pt x="26991" y="3966"/>
                  </a:cubicBezTo>
                  <a:cubicBezTo>
                    <a:pt x="26882" y="3231"/>
                    <a:pt x="26519" y="2577"/>
                    <a:pt x="25956" y="2096"/>
                  </a:cubicBezTo>
                  <a:cubicBezTo>
                    <a:pt x="26285" y="2047"/>
                    <a:pt x="26624" y="2017"/>
                    <a:pt x="26962" y="2007"/>
                  </a:cubicBezTo>
                  <a:close/>
                  <a:moveTo>
                    <a:pt x="25648" y="2148"/>
                  </a:moveTo>
                  <a:lnTo>
                    <a:pt x="25648" y="2148"/>
                  </a:lnTo>
                  <a:cubicBezTo>
                    <a:pt x="25643" y="2184"/>
                    <a:pt x="25658" y="2222"/>
                    <a:pt x="25697" y="2254"/>
                  </a:cubicBezTo>
                  <a:cubicBezTo>
                    <a:pt x="26256" y="2712"/>
                    <a:pt x="26605" y="3328"/>
                    <a:pt x="26711" y="4043"/>
                  </a:cubicBezTo>
                  <a:cubicBezTo>
                    <a:pt x="26714" y="4061"/>
                    <a:pt x="26719" y="4076"/>
                    <a:pt x="26727" y="4091"/>
                  </a:cubicBezTo>
                  <a:lnTo>
                    <a:pt x="26692" y="4097"/>
                  </a:lnTo>
                  <a:cubicBezTo>
                    <a:pt x="26583" y="4120"/>
                    <a:pt x="26482" y="4132"/>
                    <a:pt x="26384" y="4132"/>
                  </a:cubicBezTo>
                  <a:cubicBezTo>
                    <a:pt x="26169" y="4132"/>
                    <a:pt x="25973" y="4074"/>
                    <a:pt x="25754" y="3955"/>
                  </a:cubicBezTo>
                  <a:cubicBezTo>
                    <a:pt x="25080" y="3584"/>
                    <a:pt x="24367" y="3280"/>
                    <a:pt x="23601" y="2917"/>
                  </a:cubicBezTo>
                  <a:cubicBezTo>
                    <a:pt x="24121" y="2563"/>
                    <a:pt x="24846" y="2298"/>
                    <a:pt x="25648" y="2148"/>
                  </a:cubicBezTo>
                  <a:close/>
                  <a:moveTo>
                    <a:pt x="35856" y="352"/>
                  </a:moveTo>
                  <a:cubicBezTo>
                    <a:pt x="35970" y="352"/>
                    <a:pt x="36087" y="361"/>
                    <a:pt x="36206" y="379"/>
                  </a:cubicBezTo>
                  <a:cubicBezTo>
                    <a:pt x="37037" y="500"/>
                    <a:pt x="37389" y="1142"/>
                    <a:pt x="37035" y="1914"/>
                  </a:cubicBezTo>
                  <a:cubicBezTo>
                    <a:pt x="36783" y="2464"/>
                    <a:pt x="36377" y="2890"/>
                    <a:pt x="35844" y="3170"/>
                  </a:cubicBezTo>
                  <a:cubicBezTo>
                    <a:pt x="35449" y="3377"/>
                    <a:pt x="35037" y="3555"/>
                    <a:pt x="34617" y="3704"/>
                  </a:cubicBezTo>
                  <a:cubicBezTo>
                    <a:pt x="34168" y="3860"/>
                    <a:pt x="33756" y="4058"/>
                    <a:pt x="33377" y="4291"/>
                  </a:cubicBezTo>
                  <a:cubicBezTo>
                    <a:pt x="33216" y="3836"/>
                    <a:pt x="32951" y="3443"/>
                    <a:pt x="32595" y="3119"/>
                  </a:cubicBezTo>
                  <a:cubicBezTo>
                    <a:pt x="32763" y="2996"/>
                    <a:pt x="32913" y="2837"/>
                    <a:pt x="33050" y="2645"/>
                  </a:cubicBezTo>
                  <a:cubicBezTo>
                    <a:pt x="33508" y="2017"/>
                    <a:pt x="34055" y="1450"/>
                    <a:pt x="34592" y="883"/>
                  </a:cubicBezTo>
                  <a:cubicBezTo>
                    <a:pt x="34943" y="514"/>
                    <a:pt x="35376" y="352"/>
                    <a:pt x="35856" y="352"/>
                  </a:cubicBezTo>
                  <a:close/>
                  <a:moveTo>
                    <a:pt x="16934" y="5176"/>
                  </a:moveTo>
                  <a:lnTo>
                    <a:pt x="16622" y="5696"/>
                  </a:lnTo>
                  <a:cubicBezTo>
                    <a:pt x="16689" y="5735"/>
                    <a:pt x="16754" y="5773"/>
                    <a:pt x="16820" y="5811"/>
                  </a:cubicBezTo>
                  <a:cubicBezTo>
                    <a:pt x="16915" y="5631"/>
                    <a:pt x="17009" y="5451"/>
                    <a:pt x="17104" y="5272"/>
                  </a:cubicBezTo>
                  <a:cubicBezTo>
                    <a:pt x="17047" y="5241"/>
                    <a:pt x="16990" y="5207"/>
                    <a:pt x="16934" y="5176"/>
                  </a:cubicBezTo>
                  <a:close/>
                  <a:moveTo>
                    <a:pt x="19377" y="5819"/>
                  </a:moveTo>
                  <a:cubicBezTo>
                    <a:pt x="19191" y="5819"/>
                    <a:pt x="19191" y="6108"/>
                    <a:pt x="19377" y="6108"/>
                  </a:cubicBezTo>
                  <a:cubicBezTo>
                    <a:pt x="19564" y="6108"/>
                    <a:pt x="19564" y="5819"/>
                    <a:pt x="19377" y="5819"/>
                  </a:cubicBezTo>
                  <a:close/>
                  <a:moveTo>
                    <a:pt x="24500" y="6842"/>
                  </a:moveTo>
                  <a:cubicBezTo>
                    <a:pt x="24313" y="6842"/>
                    <a:pt x="24313" y="7131"/>
                    <a:pt x="24500" y="7131"/>
                  </a:cubicBezTo>
                  <a:cubicBezTo>
                    <a:pt x="24686" y="7131"/>
                    <a:pt x="24686" y="6842"/>
                    <a:pt x="24500" y="6842"/>
                  </a:cubicBezTo>
                  <a:close/>
                  <a:moveTo>
                    <a:pt x="33781" y="4555"/>
                  </a:moveTo>
                  <a:cubicBezTo>
                    <a:pt x="33804" y="4555"/>
                    <a:pt x="33827" y="4557"/>
                    <a:pt x="33848" y="4561"/>
                  </a:cubicBezTo>
                  <a:cubicBezTo>
                    <a:pt x="33887" y="4569"/>
                    <a:pt x="33927" y="4577"/>
                    <a:pt x="33968" y="4585"/>
                  </a:cubicBezTo>
                  <a:cubicBezTo>
                    <a:pt x="33537" y="5285"/>
                    <a:pt x="33319" y="6067"/>
                    <a:pt x="33322" y="6896"/>
                  </a:cubicBezTo>
                  <a:cubicBezTo>
                    <a:pt x="33323" y="6989"/>
                    <a:pt x="33395" y="7036"/>
                    <a:pt x="33468" y="7036"/>
                  </a:cubicBezTo>
                  <a:cubicBezTo>
                    <a:pt x="33540" y="7036"/>
                    <a:pt x="33612" y="6989"/>
                    <a:pt x="33612" y="6896"/>
                  </a:cubicBezTo>
                  <a:cubicBezTo>
                    <a:pt x="33608" y="6078"/>
                    <a:pt x="33830" y="5328"/>
                    <a:pt x="34271" y="4645"/>
                  </a:cubicBezTo>
                  <a:cubicBezTo>
                    <a:pt x="34917" y="4770"/>
                    <a:pt x="35565" y="4895"/>
                    <a:pt x="36187" y="5091"/>
                  </a:cubicBezTo>
                  <a:lnTo>
                    <a:pt x="36189" y="5091"/>
                  </a:lnTo>
                  <a:cubicBezTo>
                    <a:pt x="36854" y="5301"/>
                    <a:pt x="37114" y="6075"/>
                    <a:pt x="36939" y="6834"/>
                  </a:cubicBezTo>
                  <a:cubicBezTo>
                    <a:pt x="36790" y="7480"/>
                    <a:pt x="36421" y="7782"/>
                    <a:pt x="35675" y="7782"/>
                  </a:cubicBezTo>
                  <a:cubicBezTo>
                    <a:pt x="35647" y="7782"/>
                    <a:pt x="35618" y="7781"/>
                    <a:pt x="35588" y="7781"/>
                  </a:cubicBezTo>
                  <a:cubicBezTo>
                    <a:pt x="35178" y="7768"/>
                    <a:pt x="34737" y="7728"/>
                    <a:pt x="34369" y="7567"/>
                  </a:cubicBezTo>
                  <a:cubicBezTo>
                    <a:pt x="33538" y="7202"/>
                    <a:pt x="32744" y="6754"/>
                    <a:pt x="31886" y="6313"/>
                  </a:cubicBezTo>
                  <a:cubicBezTo>
                    <a:pt x="32284" y="5577"/>
                    <a:pt x="32873" y="5119"/>
                    <a:pt x="33459" y="4663"/>
                  </a:cubicBezTo>
                  <a:cubicBezTo>
                    <a:pt x="33540" y="4599"/>
                    <a:pt x="33670" y="4555"/>
                    <a:pt x="33781" y="4555"/>
                  </a:cubicBezTo>
                  <a:close/>
                  <a:moveTo>
                    <a:pt x="27517" y="6929"/>
                  </a:moveTo>
                  <a:lnTo>
                    <a:pt x="27517" y="6929"/>
                  </a:lnTo>
                  <a:cubicBezTo>
                    <a:pt x="27599" y="7250"/>
                    <a:pt x="27657" y="7480"/>
                    <a:pt x="27760" y="7882"/>
                  </a:cubicBezTo>
                  <a:cubicBezTo>
                    <a:pt x="27983" y="7503"/>
                    <a:pt x="28115" y="7278"/>
                    <a:pt x="28299" y="6969"/>
                  </a:cubicBezTo>
                  <a:cubicBezTo>
                    <a:pt x="28005" y="6954"/>
                    <a:pt x="27822" y="6945"/>
                    <a:pt x="27517" y="6929"/>
                  </a:cubicBezTo>
                  <a:close/>
                  <a:moveTo>
                    <a:pt x="13505" y="4962"/>
                  </a:moveTo>
                  <a:cubicBezTo>
                    <a:pt x="13481" y="4962"/>
                    <a:pt x="13456" y="4970"/>
                    <a:pt x="13430" y="4988"/>
                  </a:cubicBezTo>
                  <a:cubicBezTo>
                    <a:pt x="13154" y="5185"/>
                    <a:pt x="12896" y="5399"/>
                    <a:pt x="12654" y="5628"/>
                  </a:cubicBezTo>
                  <a:cubicBezTo>
                    <a:pt x="12506" y="5504"/>
                    <a:pt x="12350" y="5388"/>
                    <a:pt x="12187" y="5279"/>
                  </a:cubicBezTo>
                  <a:cubicBezTo>
                    <a:pt x="12161" y="5261"/>
                    <a:pt x="12135" y="5254"/>
                    <a:pt x="12112" y="5254"/>
                  </a:cubicBezTo>
                  <a:cubicBezTo>
                    <a:pt x="11992" y="5254"/>
                    <a:pt x="11912" y="5441"/>
                    <a:pt x="12040" y="5528"/>
                  </a:cubicBezTo>
                  <a:cubicBezTo>
                    <a:pt x="12182" y="5623"/>
                    <a:pt x="12318" y="5724"/>
                    <a:pt x="12449" y="5831"/>
                  </a:cubicBezTo>
                  <a:cubicBezTo>
                    <a:pt x="12228" y="6060"/>
                    <a:pt x="12023" y="6304"/>
                    <a:pt x="11835" y="6563"/>
                  </a:cubicBezTo>
                  <a:cubicBezTo>
                    <a:pt x="11675" y="6441"/>
                    <a:pt x="11516" y="6319"/>
                    <a:pt x="11356" y="6198"/>
                  </a:cubicBezTo>
                  <a:cubicBezTo>
                    <a:pt x="11330" y="6178"/>
                    <a:pt x="11304" y="6170"/>
                    <a:pt x="11280" y="6170"/>
                  </a:cubicBezTo>
                  <a:cubicBezTo>
                    <a:pt x="11167" y="6170"/>
                    <a:pt x="11090" y="6357"/>
                    <a:pt x="11211" y="6449"/>
                  </a:cubicBezTo>
                  <a:cubicBezTo>
                    <a:pt x="11364" y="6566"/>
                    <a:pt x="11519" y="6683"/>
                    <a:pt x="11672" y="6800"/>
                  </a:cubicBezTo>
                  <a:cubicBezTo>
                    <a:pt x="11625" y="6871"/>
                    <a:pt x="11579" y="6942"/>
                    <a:pt x="11535" y="7013"/>
                  </a:cubicBezTo>
                  <a:cubicBezTo>
                    <a:pt x="11466" y="7124"/>
                    <a:pt x="11566" y="7228"/>
                    <a:pt x="11667" y="7228"/>
                  </a:cubicBezTo>
                  <a:cubicBezTo>
                    <a:pt x="11710" y="7228"/>
                    <a:pt x="11754" y="7208"/>
                    <a:pt x="11784" y="7160"/>
                  </a:cubicBezTo>
                  <a:cubicBezTo>
                    <a:pt x="11822" y="7097"/>
                    <a:pt x="11862" y="7037"/>
                    <a:pt x="11903" y="6975"/>
                  </a:cubicBezTo>
                  <a:cubicBezTo>
                    <a:pt x="12378" y="7338"/>
                    <a:pt x="12854" y="7700"/>
                    <a:pt x="13329" y="8063"/>
                  </a:cubicBezTo>
                  <a:cubicBezTo>
                    <a:pt x="13355" y="8084"/>
                    <a:pt x="13382" y="8092"/>
                    <a:pt x="13406" y="8092"/>
                  </a:cubicBezTo>
                  <a:cubicBezTo>
                    <a:pt x="13519" y="8092"/>
                    <a:pt x="13595" y="7906"/>
                    <a:pt x="13474" y="7814"/>
                  </a:cubicBezTo>
                  <a:cubicBezTo>
                    <a:pt x="13005" y="7455"/>
                    <a:pt x="12534" y="7097"/>
                    <a:pt x="12065" y="6738"/>
                  </a:cubicBezTo>
                  <a:cubicBezTo>
                    <a:pt x="12249" y="6484"/>
                    <a:pt x="12451" y="6244"/>
                    <a:pt x="12667" y="6019"/>
                  </a:cubicBezTo>
                  <a:cubicBezTo>
                    <a:pt x="12891" y="6225"/>
                    <a:pt x="13098" y="6449"/>
                    <a:pt x="13286" y="6692"/>
                  </a:cubicBezTo>
                  <a:cubicBezTo>
                    <a:pt x="13319" y="6735"/>
                    <a:pt x="13364" y="6753"/>
                    <a:pt x="13408" y="6753"/>
                  </a:cubicBezTo>
                  <a:cubicBezTo>
                    <a:pt x="13515" y="6753"/>
                    <a:pt x="13616" y="6650"/>
                    <a:pt x="13536" y="6545"/>
                  </a:cubicBezTo>
                  <a:cubicBezTo>
                    <a:pt x="13334" y="6283"/>
                    <a:pt x="13111" y="6040"/>
                    <a:pt x="12871" y="5819"/>
                  </a:cubicBezTo>
                  <a:cubicBezTo>
                    <a:pt x="13090" y="5610"/>
                    <a:pt x="13326" y="5416"/>
                    <a:pt x="13575" y="5239"/>
                  </a:cubicBezTo>
                  <a:cubicBezTo>
                    <a:pt x="13701" y="5150"/>
                    <a:pt x="13623" y="4962"/>
                    <a:pt x="13505" y="4962"/>
                  </a:cubicBezTo>
                  <a:close/>
                  <a:moveTo>
                    <a:pt x="19327" y="8777"/>
                  </a:moveTo>
                  <a:lnTo>
                    <a:pt x="19327" y="8777"/>
                  </a:lnTo>
                  <a:cubicBezTo>
                    <a:pt x="19031" y="8894"/>
                    <a:pt x="18791" y="8913"/>
                    <a:pt x="18711" y="9036"/>
                  </a:cubicBezTo>
                  <a:cubicBezTo>
                    <a:pt x="18480" y="9392"/>
                    <a:pt x="18892" y="9472"/>
                    <a:pt x="19110" y="9741"/>
                  </a:cubicBezTo>
                  <a:cubicBezTo>
                    <a:pt x="19180" y="9431"/>
                    <a:pt x="19235" y="9183"/>
                    <a:pt x="19327" y="8777"/>
                  </a:cubicBezTo>
                  <a:close/>
                  <a:moveTo>
                    <a:pt x="5267" y="7280"/>
                  </a:moveTo>
                  <a:cubicBezTo>
                    <a:pt x="6167" y="7493"/>
                    <a:pt x="6143" y="8360"/>
                    <a:pt x="6703" y="8763"/>
                  </a:cubicBezTo>
                  <a:cubicBezTo>
                    <a:pt x="6928" y="8321"/>
                    <a:pt x="6579" y="7717"/>
                    <a:pt x="7124" y="7395"/>
                  </a:cubicBezTo>
                  <a:cubicBezTo>
                    <a:pt x="7616" y="7691"/>
                    <a:pt x="7232" y="8270"/>
                    <a:pt x="7557" y="8600"/>
                  </a:cubicBezTo>
                  <a:cubicBezTo>
                    <a:pt x="7744" y="8566"/>
                    <a:pt x="7941" y="8531"/>
                    <a:pt x="8137" y="8495"/>
                  </a:cubicBezTo>
                  <a:cubicBezTo>
                    <a:pt x="8153" y="8698"/>
                    <a:pt x="8216" y="8912"/>
                    <a:pt x="8175" y="9104"/>
                  </a:cubicBezTo>
                  <a:cubicBezTo>
                    <a:pt x="8107" y="9427"/>
                    <a:pt x="7974" y="9736"/>
                    <a:pt x="7879" y="10020"/>
                  </a:cubicBezTo>
                  <a:cubicBezTo>
                    <a:pt x="7165" y="10092"/>
                    <a:pt x="6559" y="10137"/>
                    <a:pt x="5955" y="10218"/>
                  </a:cubicBezTo>
                  <a:cubicBezTo>
                    <a:pt x="5859" y="10231"/>
                    <a:pt x="5765" y="10238"/>
                    <a:pt x="5675" y="10238"/>
                  </a:cubicBezTo>
                  <a:cubicBezTo>
                    <a:pt x="5353" y="10238"/>
                    <a:pt x="5066" y="10144"/>
                    <a:pt x="4821" y="9861"/>
                  </a:cubicBezTo>
                  <a:cubicBezTo>
                    <a:pt x="4926" y="9560"/>
                    <a:pt x="5096" y="9490"/>
                    <a:pt x="5294" y="9490"/>
                  </a:cubicBezTo>
                  <a:cubicBezTo>
                    <a:pt x="5463" y="9490"/>
                    <a:pt x="5653" y="9541"/>
                    <a:pt x="5838" y="9541"/>
                  </a:cubicBezTo>
                  <a:cubicBezTo>
                    <a:pt x="5910" y="9541"/>
                    <a:pt x="5982" y="9533"/>
                    <a:pt x="6052" y="9512"/>
                  </a:cubicBezTo>
                  <a:cubicBezTo>
                    <a:pt x="5869" y="9147"/>
                    <a:pt x="5673" y="8828"/>
                    <a:pt x="5551" y="8484"/>
                  </a:cubicBezTo>
                  <a:cubicBezTo>
                    <a:pt x="5426" y="8131"/>
                    <a:pt x="5374" y="7754"/>
                    <a:pt x="5267" y="7280"/>
                  </a:cubicBezTo>
                  <a:close/>
                  <a:moveTo>
                    <a:pt x="9506" y="10381"/>
                  </a:moveTo>
                  <a:cubicBezTo>
                    <a:pt x="9320" y="10381"/>
                    <a:pt x="9320" y="10670"/>
                    <a:pt x="9506" y="10670"/>
                  </a:cubicBezTo>
                  <a:cubicBezTo>
                    <a:pt x="9693" y="10670"/>
                    <a:pt x="9693" y="10381"/>
                    <a:pt x="9506" y="10381"/>
                  </a:cubicBezTo>
                  <a:close/>
                  <a:moveTo>
                    <a:pt x="11002" y="10846"/>
                  </a:moveTo>
                  <a:cubicBezTo>
                    <a:pt x="10890" y="10846"/>
                    <a:pt x="10792" y="10992"/>
                    <a:pt x="10893" y="11093"/>
                  </a:cubicBezTo>
                  <a:lnTo>
                    <a:pt x="10986" y="11186"/>
                  </a:lnTo>
                  <a:cubicBezTo>
                    <a:pt x="11017" y="11216"/>
                    <a:pt x="11051" y="11229"/>
                    <a:pt x="11083" y="11229"/>
                  </a:cubicBezTo>
                  <a:cubicBezTo>
                    <a:pt x="11195" y="11229"/>
                    <a:pt x="11293" y="11084"/>
                    <a:pt x="11192" y="10982"/>
                  </a:cubicBezTo>
                  <a:cubicBezTo>
                    <a:pt x="11160" y="10951"/>
                    <a:pt x="11129" y="10921"/>
                    <a:pt x="11099" y="10889"/>
                  </a:cubicBezTo>
                  <a:cubicBezTo>
                    <a:pt x="11068" y="10859"/>
                    <a:pt x="11034" y="10846"/>
                    <a:pt x="11002" y="10846"/>
                  </a:cubicBezTo>
                  <a:close/>
                  <a:moveTo>
                    <a:pt x="9413" y="12151"/>
                  </a:moveTo>
                  <a:cubicBezTo>
                    <a:pt x="9227" y="12151"/>
                    <a:pt x="9227" y="12440"/>
                    <a:pt x="9413" y="12440"/>
                  </a:cubicBezTo>
                  <a:cubicBezTo>
                    <a:pt x="9600" y="12440"/>
                    <a:pt x="9600" y="12151"/>
                    <a:pt x="9413" y="12151"/>
                  </a:cubicBezTo>
                  <a:close/>
                  <a:moveTo>
                    <a:pt x="14256" y="12151"/>
                  </a:moveTo>
                  <a:cubicBezTo>
                    <a:pt x="14070" y="12151"/>
                    <a:pt x="14070" y="12440"/>
                    <a:pt x="14256" y="12440"/>
                  </a:cubicBezTo>
                  <a:cubicBezTo>
                    <a:pt x="14441" y="12440"/>
                    <a:pt x="14443" y="12151"/>
                    <a:pt x="14256" y="12151"/>
                  </a:cubicBezTo>
                  <a:close/>
                  <a:moveTo>
                    <a:pt x="3974" y="9374"/>
                  </a:moveTo>
                  <a:cubicBezTo>
                    <a:pt x="4218" y="9374"/>
                    <a:pt x="4403" y="9482"/>
                    <a:pt x="4521" y="9765"/>
                  </a:cubicBezTo>
                  <a:cubicBezTo>
                    <a:pt x="4648" y="10069"/>
                    <a:pt x="4902" y="10321"/>
                    <a:pt x="5169" y="10689"/>
                  </a:cubicBezTo>
                  <a:cubicBezTo>
                    <a:pt x="4648" y="11093"/>
                    <a:pt x="4081" y="11546"/>
                    <a:pt x="3975" y="12344"/>
                  </a:cubicBezTo>
                  <a:cubicBezTo>
                    <a:pt x="3965" y="12421"/>
                    <a:pt x="3679" y="12520"/>
                    <a:pt x="3492" y="12520"/>
                  </a:cubicBezTo>
                  <a:cubicBezTo>
                    <a:pt x="3466" y="12520"/>
                    <a:pt x="3443" y="12519"/>
                    <a:pt x="3422" y="12515"/>
                  </a:cubicBezTo>
                  <a:cubicBezTo>
                    <a:pt x="3199" y="12472"/>
                    <a:pt x="3177" y="12251"/>
                    <a:pt x="3288" y="12041"/>
                  </a:cubicBezTo>
                  <a:cubicBezTo>
                    <a:pt x="3340" y="11944"/>
                    <a:pt x="3367" y="11835"/>
                    <a:pt x="3412" y="11707"/>
                  </a:cubicBezTo>
                  <a:cubicBezTo>
                    <a:pt x="3210" y="11610"/>
                    <a:pt x="3022" y="11519"/>
                    <a:pt x="2702" y="11363"/>
                  </a:cubicBezTo>
                  <a:cubicBezTo>
                    <a:pt x="3077" y="11101"/>
                    <a:pt x="3354" y="10908"/>
                    <a:pt x="3671" y="10685"/>
                  </a:cubicBezTo>
                  <a:cubicBezTo>
                    <a:pt x="3329" y="10521"/>
                    <a:pt x="3019" y="10373"/>
                    <a:pt x="2673" y="10207"/>
                  </a:cubicBezTo>
                  <a:cubicBezTo>
                    <a:pt x="2929" y="9564"/>
                    <a:pt x="3401" y="9389"/>
                    <a:pt x="3953" y="9374"/>
                  </a:cubicBezTo>
                  <a:cubicBezTo>
                    <a:pt x="3960" y="9374"/>
                    <a:pt x="3967" y="9374"/>
                    <a:pt x="3974" y="9374"/>
                  </a:cubicBezTo>
                  <a:close/>
                  <a:moveTo>
                    <a:pt x="19470" y="12524"/>
                  </a:moveTo>
                  <a:cubicBezTo>
                    <a:pt x="19284" y="12524"/>
                    <a:pt x="19284" y="12813"/>
                    <a:pt x="19470" y="12813"/>
                  </a:cubicBezTo>
                  <a:cubicBezTo>
                    <a:pt x="19657" y="12813"/>
                    <a:pt x="19657" y="12524"/>
                    <a:pt x="19470" y="12524"/>
                  </a:cubicBezTo>
                  <a:close/>
                  <a:moveTo>
                    <a:pt x="30554" y="12616"/>
                  </a:moveTo>
                  <a:cubicBezTo>
                    <a:pt x="30368" y="12616"/>
                    <a:pt x="30368" y="12905"/>
                    <a:pt x="30554" y="12905"/>
                  </a:cubicBezTo>
                  <a:cubicBezTo>
                    <a:pt x="30741" y="12905"/>
                    <a:pt x="30741" y="12616"/>
                    <a:pt x="30554" y="12616"/>
                  </a:cubicBezTo>
                  <a:close/>
                  <a:moveTo>
                    <a:pt x="17794" y="12895"/>
                  </a:moveTo>
                  <a:cubicBezTo>
                    <a:pt x="17608" y="12895"/>
                    <a:pt x="17608" y="13186"/>
                    <a:pt x="17794" y="13186"/>
                  </a:cubicBezTo>
                  <a:cubicBezTo>
                    <a:pt x="17981" y="13186"/>
                    <a:pt x="17981" y="12895"/>
                    <a:pt x="17794" y="12895"/>
                  </a:cubicBezTo>
                  <a:close/>
                  <a:moveTo>
                    <a:pt x="20402" y="12895"/>
                  </a:moveTo>
                  <a:cubicBezTo>
                    <a:pt x="20216" y="12895"/>
                    <a:pt x="20216" y="13186"/>
                    <a:pt x="20402" y="13186"/>
                  </a:cubicBezTo>
                  <a:cubicBezTo>
                    <a:pt x="20589" y="13186"/>
                    <a:pt x="20589" y="12895"/>
                    <a:pt x="20402" y="12895"/>
                  </a:cubicBezTo>
                  <a:close/>
                  <a:moveTo>
                    <a:pt x="29809" y="13082"/>
                  </a:moveTo>
                  <a:cubicBezTo>
                    <a:pt x="29622" y="13082"/>
                    <a:pt x="29622" y="13371"/>
                    <a:pt x="29809" y="13371"/>
                  </a:cubicBezTo>
                  <a:cubicBezTo>
                    <a:pt x="29995" y="13371"/>
                    <a:pt x="29995" y="13082"/>
                    <a:pt x="29809" y="13082"/>
                  </a:cubicBezTo>
                  <a:close/>
                  <a:moveTo>
                    <a:pt x="32902" y="10593"/>
                  </a:moveTo>
                  <a:cubicBezTo>
                    <a:pt x="33535" y="10593"/>
                    <a:pt x="34129" y="10825"/>
                    <a:pt x="34664" y="11235"/>
                  </a:cubicBezTo>
                  <a:cubicBezTo>
                    <a:pt x="35334" y="11747"/>
                    <a:pt x="35413" y="12474"/>
                    <a:pt x="35037" y="13371"/>
                  </a:cubicBezTo>
                  <a:cubicBezTo>
                    <a:pt x="34238" y="13308"/>
                    <a:pt x="33526" y="13251"/>
                    <a:pt x="32823" y="13195"/>
                  </a:cubicBezTo>
                  <a:cubicBezTo>
                    <a:pt x="32630" y="12420"/>
                    <a:pt x="32421" y="11578"/>
                    <a:pt x="32200" y="10687"/>
                  </a:cubicBezTo>
                  <a:cubicBezTo>
                    <a:pt x="32439" y="10624"/>
                    <a:pt x="32673" y="10593"/>
                    <a:pt x="32902" y="10593"/>
                  </a:cubicBezTo>
                  <a:close/>
                  <a:moveTo>
                    <a:pt x="4746" y="12790"/>
                  </a:moveTo>
                  <a:cubicBezTo>
                    <a:pt x="5335" y="12790"/>
                    <a:pt x="5943" y="12909"/>
                    <a:pt x="6564" y="13110"/>
                  </a:cubicBezTo>
                  <a:cubicBezTo>
                    <a:pt x="5174" y="13679"/>
                    <a:pt x="3676" y="13565"/>
                    <a:pt x="2223" y="13731"/>
                  </a:cubicBezTo>
                  <a:cubicBezTo>
                    <a:pt x="3008" y="13062"/>
                    <a:pt x="3856" y="12790"/>
                    <a:pt x="4746" y="12790"/>
                  </a:cubicBezTo>
                  <a:close/>
                  <a:moveTo>
                    <a:pt x="36648" y="11757"/>
                  </a:moveTo>
                  <a:cubicBezTo>
                    <a:pt x="37443" y="11757"/>
                    <a:pt x="38179" y="12254"/>
                    <a:pt x="38618" y="13210"/>
                  </a:cubicBezTo>
                  <a:cubicBezTo>
                    <a:pt x="37536" y="13499"/>
                    <a:pt x="36522" y="13794"/>
                    <a:pt x="35426" y="14029"/>
                  </a:cubicBezTo>
                  <a:cubicBezTo>
                    <a:pt x="35536" y="13254"/>
                    <a:pt x="35623" y="12636"/>
                    <a:pt x="35716" y="11981"/>
                  </a:cubicBezTo>
                  <a:cubicBezTo>
                    <a:pt x="36027" y="11831"/>
                    <a:pt x="36342" y="11757"/>
                    <a:pt x="36648" y="11757"/>
                  </a:cubicBezTo>
                  <a:close/>
                  <a:moveTo>
                    <a:pt x="7164" y="10462"/>
                  </a:moveTo>
                  <a:cubicBezTo>
                    <a:pt x="7353" y="10462"/>
                    <a:pt x="7546" y="10477"/>
                    <a:pt x="7744" y="10507"/>
                  </a:cubicBezTo>
                  <a:cubicBezTo>
                    <a:pt x="7699" y="11677"/>
                    <a:pt x="7462" y="12872"/>
                    <a:pt x="8004" y="14121"/>
                  </a:cubicBezTo>
                  <a:cubicBezTo>
                    <a:pt x="7420" y="13985"/>
                    <a:pt x="6946" y="13876"/>
                    <a:pt x="6379" y="13745"/>
                  </a:cubicBezTo>
                  <a:cubicBezTo>
                    <a:pt x="6808" y="13481"/>
                    <a:pt x="7178" y="13255"/>
                    <a:pt x="7548" y="13028"/>
                  </a:cubicBezTo>
                  <a:cubicBezTo>
                    <a:pt x="7533" y="12962"/>
                    <a:pt x="7521" y="12894"/>
                    <a:pt x="7507" y="12827"/>
                  </a:cubicBezTo>
                  <a:cubicBezTo>
                    <a:pt x="6488" y="12660"/>
                    <a:pt x="5469" y="12491"/>
                    <a:pt x="4393" y="12314"/>
                  </a:cubicBezTo>
                  <a:cubicBezTo>
                    <a:pt x="4823" y="11150"/>
                    <a:pt x="5879" y="10462"/>
                    <a:pt x="7164" y="10462"/>
                  </a:cubicBezTo>
                  <a:close/>
                  <a:moveTo>
                    <a:pt x="26828" y="14014"/>
                  </a:moveTo>
                  <a:cubicBezTo>
                    <a:pt x="26642" y="14014"/>
                    <a:pt x="26642" y="14303"/>
                    <a:pt x="26828" y="14303"/>
                  </a:cubicBezTo>
                  <a:cubicBezTo>
                    <a:pt x="27014" y="14303"/>
                    <a:pt x="27014" y="14014"/>
                    <a:pt x="26828" y="14014"/>
                  </a:cubicBezTo>
                  <a:close/>
                  <a:moveTo>
                    <a:pt x="29063" y="14107"/>
                  </a:moveTo>
                  <a:cubicBezTo>
                    <a:pt x="28877" y="14107"/>
                    <a:pt x="28877" y="14396"/>
                    <a:pt x="29063" y="14396"/>
                  </a:cubicBezTo>
                  <a:cubicBezTo>
                    <a:pt x="29250" y="14396"/>
                    <a:pt x="29250" y="14107"/>
                    <a:pt x="29063" y="14107"/>
                  </a:cubicBezTo>
                  <a:close/>
                  <a:moveTo>
                    <a:pt x="20123" y="14386"/>
                  </a:moveTo>
                  <a:cubicBezTo>
                    <a:pt x="19936" y="14386"/>
                    <a:pt x="19936" y="14675"/>
                    <a:pt x="20123" y="14675"/>
                  </a:cubicBezTo>
                  <a:cubicBezTo>
                    <a:pt x="20309" y="14675"/>
                    <a:pt x="20309" y="14386"/>
                    <a:pt x="20123" y="14386"/>
                  </a:cubicBezTo>
                  <a:close/>
                  <a:moveTo>
                    <a:pt x="25618" y="14664"/>
                  </a:moveTo>
                  <a:cubicBezTo>
                    <a:pt x="25432" y="14664"/>
                    <a:pt x="25432" y="14953"/>
                    <a:pt x="25618" y="14953"/>
                  </a:cubicBezTo>
                  <a:cubicBezTo>
                    <a:pt x="25805" y="14953"/>
                    <a:pt x="25805" y="14664"/>
                    <a:pt x="25618" y="14664"/>
                  </a:cubicBezTo>
                  <a:close/>
                  <a:moveTo>
                    <a:pt x="2240" y="11150"/>
                  </a:moveTo>
                  <a:cubicBezTo>
                    <a:pt x="2534" y="11744"/>
                    <a:pt x="2763" y="12208"/>
                    <a:pt x="3002" y="12692"/>
                  </a:cubicBezTo>
                  <a:cubicBezTo>
                    <a:pt x="2362" y="13184"/>
                    <a:pt x="1653" y="13328"/>
                    <a:pt x="1274" y="14077"/>
                  </a:cubicBezTo>
                  <a:lnTo>
                    <a:pt x="3262" y="14077"/>
                  </a:lnTo>
                  <a:cubicBezTo>
                    <a:pt x="3310" y="14630"/>
                    <a:pt x="3352" y="15110"/>
                    <a:pt x="3400" y="15663"/>
                  </a:cubicBezTo>
                  <a:cubicBezTo>
                    <a:pt x="2319" y="15325"/>
                    <a:pt x="1463" y="14792"/>
                    <a:pt x="820" y="13949"/>
                  </a:cubicBezTo>
                  <a:lnTo>
                    <a:pt x="820" y="13950"/>
                  </a:lnTo>
                  <a:cubicBezTo>
                    <a:pt x="417" y="13421"/>
                    <a:pt x="392" y="13112"/>
                    <a:pt x="815" y="12595"/>
                  </a:cubicBezTo>
                  <a:cubicBezTo>
                    <a:pt x="1215" y="12109"/>
                    <a:pt x="1700" y="11692"/>
                    <a:pt x="2240" y="11150"/>
                  </a:cubicBezTo>
                  <a:close/>
                  <a:moveTo>
                    <a:pt x="33698" y="13584"/>
                  </a:moveTo>
                  <a:cubicBezTo>
                    <a:pt x="34431" y="13584"/>
                    <a:pt x="35027" y="13836"/>
                    <a:pt x="35464" y="14519"/>
                  </a:cubicBezTo>
                  <a:cubicBezTo>
                    <a:pt x="35799" y="15042"/>
                    <a:pt x="35778" y="15502"/>
                    <a:pt x="35445" y="15990"/>
                  </a:cubicBezTo>
                  <a:cubicBezTo>
                    <a:pt x="35276" y="16239"/>
                    <a:pt x="35116" y="16495"/>
                    <a:pt x="34908" y="16817"/>
                  </a:cubicBezTo>
                  <a:cubicBezTo>
                    <a:pt x="34668" y="16817"/>
                    <a:pt x="34422" y="16814"/>
                    <a:pt x="34173" y="16814"/>
                  </a:cubicBezTo>
                  <a:cubicBezTo>
                    <a:pt x="34008" y="16814"/>
                    <a:pt x="33841" y="16815"/>
                    <a:pt x="33674" y="16821"/>
                  </a:cubicBezTo>
                  <a:cubicBezTo>
                    <a:pt x="33640" y="16822"/>
                    <a:pt x="33606" y="16822"/>
                    <a:pt x="33572" y="16822"/>
                  </a:cubicBezTo>
                  <a:cubicBezTo>
                    <a:pt x="33125" y="16822"/>
                    <a:pt x="32744" y="16725"/>
                    <a:pt x="32453" y="16295"/>
                  </a:cubicBezTo>
                  <a:cubicBezTo>
                    <a:pt x="32293" y="16059"/>
                    <a:pt x="31985" y="15901"/>
                    <a:pt x="31715" y="15767"/>
                  </a:cubicBezTo>
                  <a:cubicBezTo>
                    <a:pt x="31328" y="15574"/>
                    <a:pt x="31276" y="15304"/>
                    <a:pt x="31426" y="14942"/>
                  </a:cubicBezTo>
                  <a:cubicBezTo>
                    <a:pt x="31448" y="14890"/>
                    <a:pt x="31471" y="14840"/>
                    <a:pt x="31496" y="14789"/>
                  </a:cubicBezTo>
                  <a:cubicBezTo>
                    <a:pt x="31902" y="13982"/>
                    <a:pt x="32592" y="13650"/>
                    <a:pt x="33461" y="13592"/>
                  </a:cubicBezTo>
                  <a:cubicBezTo>
                    <a:pt x="33541" y="13586"/>
                    <a:pt x="33620" y="13584"/>
                    <a:pt x="33698" y="13584"/>
                  </a:cubicBezTo>
                  <a:close/>
                  <a:moveTo>
                    <a:pt x="41460" y="12827"/>
                  </a:moveTo>
                  <a:lnTo>
                    <a:pt x="41460" y="12827"/>
                  </a:lnTo>
                  <a:cubicBezTo>
                    <a:pt x="42156" y="13954"/>
                    <a:pt x="41782" y="15235"/>
                    <a:pt x="40368" y="16430"/>
                  </a:cubicBezTo>
                  <a:cubicBezTo>
                    <a:pt x="39822" y="15708"/>
                    <a:pt x="39166" y="15434"/>
                    <a:pt x="38451" y="15434"/>
                  </a:cubicBezTo>
                  <a:cubicBezTo>
                    <a:pt x="38015" y="15434"/>
                    <a:pt x="37558" y="15535"/>
                    <a:pt x="37089" y="15699"/>
                  </a:cubicBezTo>
                  <a:cubicBezTo>
                    <a:pt x="36555" y="15884"/>
                    <a:pt x="36070" y="16165"/>
                    <a:pt x="35794" y="16693"/>
                  </a:cubicBezTo>
                  <a:cubicBezTo>
                    <a:pt x="35727" y="16821"/>
                    <a:pt x="35655" y="16897"/>
                    <a:pt x="35540" y="16897"/>
                  </a:cubicBezTo>
                  <a:cubicBezTo>
                    <a:pt x="35461" y="16897"/>
                    <a:pt x="35363" y="16862"/>
                    <a:pt x="35233" y="16784"/>
                  </a:cubicBezTo>
                  <a:cubicBezTo>
                    <a:pt x="35960" y="16070"/>
                    <a:pt x="36119" y="15276"/>
                    <a:pt x="35819" y="14323"/>
                  </a:cubicBezTo>
                  <a:cubicBezTo>
                    <a:pt x="37708" y="13821"/>
                    <a:pt x="39583" y="13325"/>
                    <a:pt x="41460" y="12827"/>
                  </a:cubicBezTo>
                  <a:close/>
                  <a:moveTo>
                    <a:pt x="32338" y="3272"/>
                  </a:moveTo>
                  <a:cubicBezTo>
                    <a:pt x="32709" y="3585"/>
                    <a:pt x="32977" y="3993"/>
                    <a:pt x="33126" y="4456"/>
                  </a:cubicBezTo>
                  <a:cubicBezTo>
                    <a:pt x="32385" y="4969"/>
                    <a:pt x="31788" y="5640"/>
                    <a:pt x="31330" y="6460"/>
                  </a:cubicBezTo>
                  <a:cubicBezTo>
                    <a:pt x="31166" y="6324"/>
                    <a:pt x="31001" y="6188"/>
                    <a:pt x="30837" y="6053"/>
                  </a:cubicBezTo>
                  <a:cubicBezTo>
                    <a:pt x="30807" y="6027"/>
                    <a:pt x="30774" y="6017"/>
                    <a:pt x="30742" y="6017"/>
                  </a:cubicBezTo>
                  <a:cubicBezTo>
                    <a:pt x="30623" y="6017"/>
                    <a:pt x="30520" y="6163"/>
                    <a:pt x="30633" y="6256"/>
                  </a:cubicBezTo>
                  <a:cubicBezTo>
                    <a:pt x="30820" y="6411"/>
                    <a:pt x="31006" y="6566"/>
                    <a:pt x="31191" y="6721"/>
                  </a:cubicBezTo>
                  <a:cubicBezTo>
                    <a:pt x="31178" y="6748"/>
                    <a:pt x="31164" y="6774"/>
                    <a:pt x="31150" y="6803"/>
                  </a:cubicBezTo>
                  <a:cubicBezTo>
                    <a:pt x="30128" y="8901"/>
                    <a:pt x="28932" y="10873"/>
                    <a:pt x="27261" y="12529"/>
                  </a:cubicBezTo>
                  <a:cubicBezTo>
                    <a:pt x="27116" y="12674"/>
                    <a:pt x="27005" y="12854"/>
                    <a:pt x="26879" y="13018"/>
                  </a:cubicBezTo>
                  <a:cubicBezTo>
                    <a:pt x="28356" y="12297"/>
                    <a:pt x="29130" y="10927"/>
                    <a:pt x="30060" y="9668"/>
                  </a:cubicBezTo>
                  <a:cubicBezTo>
                    <a:pt x="30957" y="10164"/>
                    <a:pt x="31676" y="10788"/>
                    <a:pt x="32045" y="11745"/>
                  </a:cubicBezTo>
                  <a:cubicBezTo>
                    <a:pt x="32361" y="12564"/>
                    <a:pt x="32349" y="13295"/>
                    <a:pt x="31630" y="13960"/>
                  </a:cubicBezTo>
                  <a:cubicBezTo>
                    <a:pt x="31281" y="14282"/>
                    <a:pt x="31091" y="14777"/>
                    <a:pt x="30774" y="15282"/>
                  </a:cubicBezTo>
                  <a:cubicBezTo>
                    <a:pt x="30379" y="15201"/>
                    <a:pt x="29995" y="15160"/>
                    <a:pt x="29624" y="15160"/>
                  </a:cubicBezTo>
                  <a:cubicBezTo>
                    <a:pt x="28105" y="15160"/>
                    <a:pt x="26803" y="15843"/>
                    <a:pt x="25844" y="17230"/>
                  </a:cubicBezTo>
                  <a:cubicBezTo>
                    <a:pt x="25405" y="16985"/>
                    <a:pt x="25005" y="16762"/>
                    <a:pt x="24606" y="16541"/>
                  </a:cubicBezTo>
                  <a:cubicBezTo>
                    <a:pt x="24557" y="16514"/>
                    <a:pt x="24497" y="16501"/>
                    <a:pt x="24456" y="16467"/>
                  </a:cubicBezTo>
                  <a:cubicBezTo>
                    <a:pt x="23018" y="15276"/>
                    <a:pt x="21753" y="13973"/>
                    <a:pt x="21263" y="12169"/>
                  </a:cubicBezTo>
                  <a:lnTo>
                    <a:pt x="21263" y="12169"/>
                  </a:lnTo>
                  <a:cubicBezTo>
                    <a:pt x="21828" y="12750"/>
                    <a:pt x="22590" y="13064"/>
                    <a:pt x="23392" y="13064"/>
                  </a:cubicBezTo>
                  <a:cubicBezTo>
                    <a:pt x="23557" y="13064"/>
                    <a:pt x="23724" y="13050"/>
                    <a:pt x="23892" y="13023"/>
                  </a:cubicBezTo>
                  <a:cubicBezTo>
                    <a:pt x="24066" y="12996"/>
                    <a:pt x="24005" y="12743"/>
                    <a:pt x="23841" y="12743"/>
                  </a:cubicBezTo>
                  <a:cubicBezTo>
                    <a:pt x="23833" y="12743"/>
                    <a:pt x="23824" y="12744"/>
                    <a:pt x="23814" y="12745"/>
                  </a:cubicBezTo>
                  <a:cubicBezTo>
                    <a:pt x="23670" y="12768"/>
                    <a:pt x="23527" y="12779"/>
                    <a:pt x="23385" y="12779"/>
                  </a:cubicBezTo>
                  <a:cubicBezTo>
                    <a:pt x="22554" y="12779"/>
                    <a:pt x="21781" y="12392"/>
                    <a:pt x="21257" y="11722"/>
                  </a:cubicBezTo>
                  <a:cubicBezTo>
                    <a:pt x="21228" y="11685"/>
                    <a:pt x="21195" y="11671"/>
                    <a:pt x="21162" y="11671"/>
                  </a:cubicBezTo>
                  <a:cubicBezTo>
                    <a:pt x="21158" y="11671"/>
                    <a:pt x="21155" y="11671"/>
                    <a:pt x="21151" y="11671"/>
                  </a:cubicBezTo>
                  <a:cubicBezTo>
                    <a:pt x="21127" y="11540"/>
                    <a:pt x="21107" y="11404"/>
                    <a:pt x="21091" y="11267"/>
                  </a:cubicBezTo>
                  <a:cubicBezTo>
                    <a:pt x="21080" y="11172"/>
                    <a:pt x="21072" y="11077"/>
                    <a:pt x="21064" y="10982"/>
                  </a:cubicBezTo>
                  <a:lnTo>
                    <a:pt x="21064" y="10982"/>
                  </a:lnTo>
                  <a:cubicBezTo>
                    <a:pt x="21559" y="11407"/>
                    <a:pt x="22162" y="11651"/>
                    <a:pt x="22824" y="11693"/>
                  </a:cubicBezTo>
                  <a:cubicBezTo>
                    <a:pt x="22828" y="11693"/>
                    <a:pt x="22832" y="11694"/>
                    <a:pt x="22835" y="11694"/>
                  </a:cubicBezTo>
                  <a:cubicBezTo>
                    <a:pt x="23009" y="11694"/>
                    <a:pt x="23005" y="11417"/>
                    <a:pt x="22824" y="11404"/>
                  </a:cubicBezTo>
                  <a:cubicBezTo>
                    <a:pt x="22148" y="11360"/>
                    <a:pt x="21549" y="11079"/>
                    <a:pt x="21077" y="10597"/>
                  </a:cubicBezTo>
                  <a:cubicBezTo>
                    <a:pt x="21066" y="10586"/>
                    <a:pt x="21056" y="10578"/>
                    <a:pt x="21045" y="10572"/>
                  </a:cubicBezTo>
                  <a:cubicBezTo>
                    <a:pt x="21036" y="10156"/>
                    <a:pt x="21066" y="9749"/>
                    <a:pt x="21132" y="9348"/>
                  </a:cubicBezTo>
                  <a:cubicBezTo>
                    <a:pt x="21296" y="9444"/>
                    <a:pt x="21461" y="9542"/>
                    <a:pt x="21625" y="9638"/>
                  </a:cubicBezTo>
                  <a:cubicBezTo>
                    <a:pt x="21650" y="9653"/>
                    <a:pt x="21674" y="9659"/>
                    <a:pt x="21697" y="9659"/>
                  </a:cubicBezTo>
                  <a:cubicBezTo>
                    <a:pt x="21824" y="9659"/>
                    <a:pt x="21908" y="9467"/>
                    <a:pt x="21772" y="9389"/>
                  </a:cubicBezTo>
                  <a:cubicBezTo>
                    <a:pt x="21578" y="9275"/>
                    <a:pt x="21385" y="9161"/>
                    <a:pt x="21192" y="9047"/>
                  </a:cubicBezTo>
                  <a:cubicBezTo>
                    <a:pt x="21322" y="8450"/>
                    <a:pt x="21541" y="7872"/>
                    <a:pt x="21854" y="7308"/>
                  </a:cubicBezTo>
                  <a:cubicBezTo>
                    <a:pt x="22454" y="6229"/>
                    <a:pt x="23364" y="5534"/>
                    <a:pt x="24490" y="5089"/>
                  </a:cubicBezTo>
                  <a:cubicBezTo>
                    <a:pt x="26032" y="4482"/>
                    <a:pt x="27659" y="4242"/>
                    <a:pt x="29273" y="3945"/>
                  </a:cubicBezTo>
                  <a:cubicBezTo>
                    <a:pt x="29286" y="4058"/>
                    <a:pt x="29292" y="4171"/>
                    <a:pt x="29295" y="4285"/>
                  </a:cubicBezTo>
                  <a:cubicBezTo>
                    <a:pt x="29298" y="4378"/>
                    <a:pt x="29371" y="4425"/>
                    <a:pt x="29444" y="4425"/>
                  </a:cubicBezTo>
                  <a:cubicBezTo>
                    <a:pt x="29516" y="4425"/>
                    <a:pt x="29587" y="4378"/>
                    <a:pt x="29584" y="4285"/>
                  </a:cubicBezTo>
                  <a:cubicBezTo>
                    <a:pt x="29581" y="4154"/>
                    <a:pt x="29572" y="4023"/>
                    <a:pt x="29558" y="3893"/>
                  </a:cubicBezTo>
                  <a:cubicBezTo>
                    <a:pt x="30400" y="3735"/>
                    <a:pt x="31240" y="3566"/>
                    <a:pt x="32071" y="3364"/>
                  </a:cubicBezTo>
                  <a:lnTo>
                    <a:pt x="32071" y="3366"/>
                  </a:lnTo>
                  <a:cubicBezTo>
                    <a:pt x="32166" y="3342"/>
                    <a:pt x="32254" y="3312"/>
                    <a:pt x="32338" y="3272"/>
                  </a:cubicBezTo>
                  <a:close/>
                  <a:moveTo>
                    <a:pt x="29763" y="15577"/>
                  </a:moveTo>
                  <a:cubicBezTo>
                    <a:pt x="30704" y="15577"/>
                    <a:pt x="31602" y="15863"/>
                    <a:pt x="32399" y="16746"/>
                  </a:cubicBezTo>
                  <a:cubicBezTo>
                    <a:pt x="31328" y="16821"/>
                    <a:pt x="30422" y="16873"/>
                    <a:pt x="29518" y="16948"/>
                  </a:cubicBezTo>
                  <a:cubicBezTo>
                    <a:pt x="28779" y="17010"/>
                    <a:pt x="28780" y="17023"/>
                    <a:pt x="28611" y="17855"/>
                  </a:cubicBezTo>
                  <a:lnTo>
                    <a:pt x="26000" y="17855"/>
                  </a:lnTo>
                  <a:cubicBezTo>
                    <a:pt x="26648" y="16535"/>
                    <a:pt x="27676" y="15802"/>
                    <a:pt x="29047" y="15626"/>
                  </a:cubicBezTo>
                  <a:cubicBezTo>
                    <a:pt x="29288" y="15595"/>
                    <a:pt x="29527" y="15577"/>
                    <a:pt x="29763" y="15577"/>
                  </a:cubicBezTo>
                  <a:close/>
                  <a:moveTo>
                    <a:pt x="3878" y="14014"/>
                  </a:moveTo>
                  <a:cubicBezTo>
                    <a:pt x="4995" y="14094"/>
                    <a:pt x="6150" y="14089"/>
                    <a:pt x="7290" y="14385"/>
                  </a:cubicBezTo>
                  <a:cubicBezTo>
                    <a:pt x="8459" y="14688"/>
                    <a:pt x="9337" y="15489"/>
                    <a:pt x="10350" y="16116"/>
                  </a:cubicBezTo>
                  <a:cubicBezTo>
                    <a:pt x="10476" y="16674"/>
                    <a:pt x="10612" y="17264"/>
                    <a:pt x="10754" y="17891"/>
                  </a:cubicBezTo>
                  <a:cubicBezTo>
                    <a:pt x="10658" y="17950"/>
                    <a:pt x="10567" y="17973"/>
                    <a:pt x="10477" y="17973"/>
                  </a:cubicBezTo>
                  <a:cubicBezTo>
                    <a:pt x="10271" y="17973"/>
                    <a:pt x="10072" y="17854"/>
                    <a:pt x="9832" y="17789"/>
                  </a:cubicBezTo>
                  <a:cubicBezTo>
                    <a:pt x="9988" y="17623"/>
                    <a:pt x="10081" y="17525"/>
                    <a:pt x="10198" y="17402"/>
                  </a:cubicBezTo>
                  <a:cubicBezTo>
                    <a:pt x="10125" y="17368"/>
                    <a:pt x="10048" y="17308"/>
                    <a:pt x="10002" y="17308"/>
                  </a:cubicBezTo>
                  <a:cubicBezTo>
                    <a:pt x="9996" y="17308"/>
                    <a:pt x="9990" y="17309"/>
                    <a:pt x="9985" y="17312"/>
                  </a:cubicBezTo>
                  <a:cubicBezTo>
                    <a:pt x="9670" y="17453"/>
                    <a:pt x="9361" y="17509"/>
                    <a:pt x="9054" y="17509"/>
                  </a:cubicBezTo>
                  <a:cubicBezTo>
                    <a:pt x="8550" y="17509"/>
                    <a:pt x="8054" y="17358"/>
                    <a:pt x="7556" y="17193"/>
                  </a:cubicBezTo>
                  <a:cubicBezTo>
                    <a:pt x="6553" y="16862"/>
                    <a:pt x="5548" y="16531"/>
                    <a:pt x="4537" y="16223"/>
                  </a:cubicBezTo>
                  <a:cubicBezTo>
                    <a:pt x="4069" y="16080"/>
                    <a:pt x="3866" y="15791"/>
                    <a:pt x="3837" y="15314"/>
                  </a:cubicBezTo>
                  <a:lnTo>
                    <a:pt x="3839" y="15314"/>
                  </a:lnTo>
                  <a:cubicBezTo>
                    <a:pt x="3815" y="14908"/>
                    <a:pt x="3580" y="14506"/>
                    <a:pt x="3878" y="14014"/>
                  </a:cubicBezTo>
                  <a:close/>
                  <a:moveTo>
                    <a:pt x="30793" y="8749"/>
                  </a:moveTo>
                  <a:cubicBezTo>
                    <a:pt x="30900" y="8749"/>
                    <a:pt x="31020" y="8775"/>
                    <a:pt x="31145" y="8807"/>
                  </a:cubicBezTo>
                  <a:cubicBezTo>
                    <a:pt x="33192" y="9352"/>
                    <a:pt x="35258" y="9840"/>
                    <a:pt x="37283" y="10463"/>
                  </a:cubicBezTo>
                  <a:cubicBezTo>
                    <a:pt x="38746" y="10911"/>
                    <a:pt x="40179" y="11483"/>
                    <a:pt x="41574" y="12117"/>
                  </a:cubicBezTo>
                  <a:cubicBezTo>
                    <a:pt x="42239" y="12420"/>
                    <a:pt x="42842" y="12935"/>
                    <a:pt x="43355" y="13466"/>
                  </a:cubicBezTo>
                  <a:cubicBezTo>
                    <a:pt x="43703" y="13826"/>
                    <a:pt x="43907" y="14363"/>
                    <a:pt x="44061" y="14856"/>
                  </a:cubicBezTo>
                  <a:cubicBezTo>
                    <a:pt x="44230" y="15389"/>
                    <a:pt x="44046" y="15893"/>
                    <a:pt x="43665" y="16326"/>
                  </a:cubicBezTo>
                  <a:cubicBezTo>
                    <a:pt x="43057" y="17020"/>
                    <a:pt x="42297" y="17512"/>
                    <a:pt x="41431" y="17748"/>
                  </a:cubicBezTo>
                  <a:cubicBezTo>
                    <a:pt x="40062" y="18121"/>
                    <a:pt x="38661" y="18376"/>
                    <a:pt x="37271" y="18675"/>
                  </a:cubicBezTo>
                  <a:cubicBezTo>
                    <a:pt x="37258" y="18678"/>
                    <a:pt x="37245" y="18679"/>
                    <a:pt x="37231" y="18679"/>
                  </a:cubicBezTo>
                  <a:cubicBezTo>
                    <a:pt x="37166" y="18679"/>
                    <a:pt x="37092" y="18651"/>
                    <a:pt x="36999" y="18637"/>
                  </a:cubicBezTo>
                  <a:cubicBezTo>
                    <a:pt x="37116" y="18340"/>
                    <a:pt x="37255" y="18067"/>
                    <a:pt x="37331" y="17779"/>
                  </a:cubicBezTo>
                  <a:cubicBezTo>
                    <a:pt x="37451" y="17317"/>
                    <a:pt x="37302" y="17116"/>
                    <a:pt x="36824" y="17023"/>
                  </a:cubicBezTo>
                  <a:cubicBezTo>
                    <a:pt x="36715" y="17002"/>
                    <a:pt x="36599" y="17007"/>
                    <a:pt x="36490" y="16988"/>
                  </a:cubicBezTo>
                  <a:cubicBezTo>
                    <a:pt x="36386" y="16972"/>
                    <a:pt x="36285" y="16941"/>
                    <a:pt x="36059" y="16887"/>
                  </a:cubicBezTo>
                  <a:cubicBezTo>
                    <a:pt x="36727" y="16067"/>
                    <a:pt x="37568" y="15833"/>
                    <a:pt x="38459" y="15813"/>
                  </a:cubicBezTo>
                  <a:cubicBezTo>
                    <a:pt x="38477" y="15812"/>
                    <a:pt x="38495" y="15812"/>
                    <a:pt x="38514" y="15812"/>
                  </a:cubicBezTo>
                  <a:cubicBezTo>
                    <a:pt x="39652" y="15812"/>
                    <a:pt x="40120" y="16635"/>
                    <a:pt x="40501" y="17606"/>
                  </a:cubicBezTo>
                  <a:cubicBezTo>
                    <a:pt x="40520" y="17512"/>
                    <a:pt x="40574" y="17413"/>
                    <a:pt x="40555" y="17328"/>
                  </a:cubicBezTo>
                  <a:cubicBezTo>
                    <a:pt x="40458" y="16874"/>
                    <a:pt x="40705" y="16595"/>
                    <a:pt x="41018" y="16337"/>
                  </a:cubicBezTo>
                  <a:cubicBezTo>
                    <a:pt x="42171" y="15394"/>
                    <a:pt x="42254" y="14167"/>
                    <a:pt x="41937" y="12837"/>
                  </a:cubicBezTo>
                  <a:cubicBezTo>
                    <a:pt x="41918" y="12758"/>
                    <a:pt x="41880" y="12680"/>
                    <a:pt x="41839" y="12608"/>
                  </a:cubicBezTo>
                  <a:cubicBezTo>
                    <a:pt x="41812" y="12560"/>
                    <a:pt x="41765" y="12526"/>
                    <a:pt x="41641" y="12395"/>
                  </a:cubicBezTo>
                  <a:cubicBezTo>
                    <a:pt x="40828" y="12617"/>
                    <a:pt x="39956" y="12856"/>
                    <a:pt x="39101" y="13090"/>
                  </a:cubicBezTo>
                  <a:cubicBezTo>
                    <a:pt x="38358" y="11923"/>
                    <a:pt x="37737" y="11451"/>
                    <a:pt x="36711" y="11451"/>
                  </a:cubicBezTo>
                  <a:cubicBezTo>
                    <a:pt x="36364" y="11451"/>
                    <a:pt x="35971" y="11505"/>
                    <a:pt x="35511" y="11605"/>
                  </a:cubicBezTo>
                  <a:cubicBezTo>
                    <a:pt x="34821" y="10656"/>
                    <a:pt x="33932" y="10249"/>
                    <a:pt x="32915" y="10249"/>
                  </a:cubicBezTo>
                  <a:cubicBezTo>
                    <a:pt x="32575" y="10249"/>
                    <a:pt x="32220" y="10295"/>
                    <a:pt x="31854" y="10381"/>
                  </a:cubicBezTo>
                  <a:cubicBezTo>
                    <a:pt x="31349" y="9994"/>
                    <a:pt x="30866" y="9622"/>
                    <a:pt x="30388" y="9258"/>
                  </a:cubicBezTo>
                  <a:cubicBezTo>
                    <a:pt x="30399" y="8863"/>
                    <a:pt x="30565" y="8749"/>
                    <a:pt x="30793" y="8749"/>
                  </a:cubicBezTo>
                  <a:close/>
                  <a:moveTo>
                    <a:pt x="32276" y="17154"/>
                  </a:moveTo>
                  <a:cubicBezTo>
                    <a:pt x="33867" y="17154"/>
                    <a:pt x="35457" y="17284"/>
                    <a:pt x="37092" y="17400"/>
                  </a:cubicBezTo>
                  <a:cubicBezTo>
                    <a:pt x="36863" y="17923"/>
                    <a:pt x="36680" y="18343"/>
                    <a:pt x="36470" y="18822"/>
                  </a:cubicBezTo>
                  <a:cubicBezTo>
                    <a:pt x="34432" y="19258"/>
                    <a:pt x="32330" y="19441"/>
                    <a:pt x="30148" y="19487"/>
                  </a:cubicBezTo>
                  <a:cubicBezTo>
                    <a:pt x="29795" y="18812"/>
                    <a:pt x="29153" y="18301"/>
                    <a:pt x="29082" y="17369"/>
                  </a:cubicBezTo>
                  <a:cubicBezTo>
                    <a:pt x="30157" y="17211"/>
                    <a:pt x="31217" y="17154"/>
                    <a:pt x="32276" y="17154"/>
                  </a:cubicBezTo>
                  <a:close/>
                  <a:moveTo>
                    <a:pt x="19516" y="2814"/>
                  </a:moveTo>
                  <a:cubicBezTo>
                    <a:pt x="19947" y="2814"/>
                    <a:pt x="20379" y="2833"/>
                    <a:pt x="20807" y="2871"/>
                  </a:cubicBezTo>
                  <a:cubicBezTo>
                    <a:pt x="20815" y="2889"/>
                    <a:pt x="20826" y="2903"/>
                    <a:pt x="20843" y="2917"/>
                  </a:cubicBezTo>
                  <a:cubicBezTo>
                    <a:pt x="21454" y="3448"/>
                    <a:pt x="21897" y="4108"/>
                    <a:pt x="22146" y="4877"/>
                  </a:cubicBezTo>
                  <a:cubicBezTo>
                    <a:pt x="22169" y="4948"/>
                    <a:pt x="22226" y="4978"/>
                    <a:pt x="22284" y="4978"/>
                  </a:cubicBezTo>
                  <a:cubicBezTo>
                    <a:pt x="22372" y="4978"/>
                    <a:pt x="22459" y="4908"/>
                    <a:pt x="22424" y="4800"/>
                  </a:cubicBezTo>
                  <a:cubicBezTo>
                    <a:pt x="22192" y="4083"/>
                    <a:pt x="21805" y="3448"/>
                    <a:pt x="21274" y="2923"/>
                  </a:cubicBezTo>
                  <a:lnTo>
                    <a:pt x="21274" y="2923"/>
                  </a:lnTo>
                  <a:cubicBezTo>
                    <a:pt x="21824" y="2994"/>
                    <a:pt x="22372" y="3100"/>
                    <a:pt x="22917" y="3247"/>
                  </a:cubicBezTo>
                  <a:cubicBezTo>
                    <a:pt x="22859" y="3285"/>
                    <a:pt x="22822" y="3359"/>
                    <a:pt x="22863" y="3440"/>
                  </a:cubicBezTo>
                  <a:cubicBezTo>
                    <a:pt x="23021" y="3748"/>
                    <a:pt x="23179" y="4058"/>
                    <a:pt x="23337" y="4367"/>
                  </a:cubicBezTo>
                  <a:cubicBezTo>
                    <a:pt x="23364" y="4419"/>
                    <a:pt x="23406" y="4440"/>
                    <a:pt x="23449" y="4440"/>
                  </a:cubicBezTo>
                  <a:cubicBezTo>
                    <a:pt x="23545" y="4440"/>
                    <a:pt x="23646" y="4335"/>
                    <a:pt x="23587" y="4220"/>
                  </a:cubicBezTo>
                  <a:cubicBezTo>
                    <a:pt x="23430" y="3914"/>
                    <a:pt x="23274" y="3609"/>
                    <a:pt x="23118" y="3302"/>
                  </a:cubicBezTo>
                  <a:lnTo>
                    <a:pt x="23118" y="3302"/>
                  </a:lnTo>
                  <a:cubicBezTo>
                    <a:pt x="23535" y="3423"/>
                    <a:pt x="23950" y="3566"/>
                    <a:pt x="24364" y="3737"/>
                  </a:cubicBezTo>
                  <a:cubicBezTo>
                    <a:pt x="24719" y="3884"/>
                    <a:pt x="25062" y="4062"/>
                    <a:pt x="25555" y="4293"/>
                  </a:cubicBezTo>
                  <a:cubicBezTo>
                    <a:pt x="25140" y="4457"/>
                    <a:pt x="24877" y="4577"/>
                    <a:pt x="24606" y="4666"/>
                  </a:cubicBezTo>
                  <a:cubicBezTo>
                    <a:pt x="22004" y="5512"/>
                    <a:pt x="20832" y="7610"/>
                    <a:pt x="20636" y="10123"/>
                  </a:cubicBezTo>
                  <a:cubicBezTo>
                    <a:pt x="20458" y="12404"/>
                    <a:pt x="21521" y="14154"/>
                    <a:pt x="23001" y="15734"/>
                  </a:cubicBezTo>
                  <a:cubicBezTo>
                    <a:pt x="23304" y="16058"/>
                    <a:pt x="23603" y="16386"/>
                    <a:pt x="23958" y="16775"/>
                  </a:cubicBezTo>
                  <a:cubicBezTo>
                    <a:pt x="22170" y="17350"/>
                    <a:pt x="20251" y="17648"/>
                    <a:pt x="18772" y="18991"/>
                  </a:cubicBezTo>
                  <a:cubicBezTo>
                    <a:pt x="18937" y="18943"/>
                    <a:pt x="19118" y="18921"/>
                    <a:pt x="19265" y="18841"/>
                  </a:cubicBezTo>
                  <a:cubicBezTo>
                    <a:pt x="20875" y="17952"/>
                    <a:pt x="22658" y="17576"/>
                    <a:pt x="24413" y="17124"/>
                  </a:cubicBezTo>
                  <a:cubicBezTo>
                    <a:pt x="24448" y="17115"/>
                    <a:pt x="24486" y="17111"/>
                    <a:pt x="24527" y="17111"/>
                  </a:cubicBezTo>
                  <a:cubicBezTo>
                    <a:pt x="24711" y="17111"/>
                    <a:pt x="24935" y="17198"/>
                    <a:pt x="25072" y="17309"/>
                  </a:cubicBezTo>
                  <a:cubicBezTo>
                    <a:pt x="25414" y="17583"/>
                    <a:pt x="25534" y="17993"/>
                    <a:pt x="25530" y="18433"/>
                  </a:cubicBezTo>
                  <a:cubicBezTo>
                    <a:pt x="25527" y="18700"/>
                    <a:pt x="25530" y="18966"/>
                    <a:pt x="25530" y="19275"/>
                  </a:cubicBezTo>
                  <a:cubicBezTo>
                    <a:pt x="26054" y="19127"/>
                    <a:pt x="25917" y="18669"/>
                    <a:pt x="26125" y="18274"/>
                  </a:cubicBezTo>
                  <a:cubicBezTo>
                    <a:pt x="26874" y="18247"/>
                    <a:pt x="27676" y="18204"/>
                    <a:pt x="28477" y="18200"/>
                  </a:cubicBezTo>
                  <a:cubicBezTo>
                    <a:pt x="28479" y="18200"/>
                    <a:pt x="28480" y="18199"/>
                    <a:pt x="28481" y="18199"/>
                  </a:cubicBezTo>
                  <a:cubicBezTo>
                    <a:pt x="28648" y="18199"/>
                    <a:pt x="28859" y="18298"/>
                    <a:pt x="28972" y="18422"/>
                  </a:cubicBezTo>
                  <a:cubicBezTo>
                    <a:pt x="29231" y="18705"/>
                    <a:pt x="29441" y="19034"/>
                    <a:pt x="29668" y="19340"/>
                  </a:cubicBezTo>
                  <a:cubicBezTo>
                    <a:pt x="29616" y="19394"/>
                    <a:pt x="29583" y="19462"/>
                    <a:pt x="29548" y="19462"/>
                  </a:cubicBezTo>
                  <a:cubicBezTo>
                    <a:pt x="27804" y="19512"/>
                    <a:pt x="26056" y="19628"/>
                    <a:pt x="24314" y="19628"/>
                  </a:cubicBezTo>
                  <a:cubicBezTo>
                    <a:pt x="23909" y="19628"/>
                    <a:pt x="23505" y="19622"/>
                    <a:pt x="23100" y="19607"/>
                  </a:cubicBezTo>
                  <a:cubicBezTo>
                    <a:pt x="20369" y="19506"/>
                    <a:pt x="17641" y="19255"/>
                    <a:pt x="14921" y="18975"/>
                  </a:cubicBezTo>
                  <a:cubicBezTo>
                    <a:pt x="13792" y="18858"/>
                    <a:pt x="12686" y="18500"/>
                    <a:pt x="11568" y="18253"/>
                  </a:cubicBezTo>
                  <a:cubicBezTo>
                    <a:pt x="11298" y="18193"/>
                    <a:pt x="11135" y="18053"/>
                    <a:pt x="11083" y="17757"/>
                  </a:cubicBezTo>
                  <a:cubicBezTo>
                    <a:pt x="11012" y="17351"/>
                    <a:pt x="10898" y="16952"/>
                    <a:pt x="10772" y="16421"/>
                  </a:cubicBezTo>
                  <a:cubicBezTo>
                    <a:pt x="13591" y="16242"/>
                    <a:pt x="16357" y="16070"/>
                    <a:pt x="19199" y="15892"/>
                  </a:cubicBezTo>
                  <a:lnTo>
                    <a:pt x="19199" y="15892"/>
                  </a:lnTo>
                  <a:cubicBezTo>
                    <a:pt x="19576" y="17279"/>
                    <a:pt x="18742" y="18095"/>
                    <a:pt x="17512" y="18814"/>
                  </a:cubicBezTo>
                  <a:cubicBezTo>
                    <a:pt x="18853" y="18661"/>
                    <a:pt x="19467" y="17813"/>
                    <a:pt x="19707" y="15922"/>
                  </a:cubicBezTo>
                  <a:cubicBezTo>
                    <a:pt x="20306" y="15819"/>
                    <a:pt x="20928" y="15710"/>
                    <a:pt x="21562" y="15601"/>
                  </a:cubicBezTo>
                  <a:cubicBezTo>
                    <a:pt x="21724" y="15890"/>
                    <a:pt x="21863" y="16137"/>
                    <a:pt x="22002" y="16385"/>
                  </a:cubicBezTo>
                  <a:cubicBezTo>
                    <a:pt x="22064" y="16369"/>
                    <a:pt x="22124" y="16355"/>
                    <a:pt x="22186" y="16339"/>
                  </a:cubicBezTo>
                  <a:cubicBezTo>
                    <a:pt x="22148" y="16056"/>
                    <a:pt x="22164" y="15751"/>
                    <a:pt x="22053" y="15502"/>
                  </a:cubicBezTo>
                  <a:cubicBezTo>
                    <a:pt x="21988" y="15358"/>
                    <a:pt x="21727" y="15220"/>
                    <a:pt x="21554" y="15220"/>
                  </a:cubicBezTo>
                  <a:cubicBezTo>
                    <a:pt x="21550" y="15220"/>
                    <a:pt x="21547" y="15220"/>
                    <a:pt x="21543" y="15220"/>
                  </a:cubicBezTo>
                  <a:cubicBezTo>
                    <a:pt x="21184" y="15236"/>
                    <a:pt x="20835" y="15383"/>
                    <a:pt x="20475" y="15418"/>
                  </a:cubicBezTo>
                  <a:cubicBezTo>
                    <a:pt x="20409" y="15424"/>
                    <a:pt x="20342" y="15427"/>
                    <a:pt x="20275" y="15427"/>
                  </a:cubicBezTo>
                  <a:cubicBezTo>
                    <a:pt x="20019" y="15427"/>
                    <a:pt x="19760" y="15391"/>
                    <a:pt x="19504" y="15389"/>
                  </a:cubicBezTo>
                  <a:cubicBezTo>
                    <a:pt x="19284" y="15389"/>
                    <a:pt x="19061" y="15396"/>
                    <a:pt x="18846" y="15435"/>
                  </a:cubicBezTo>
                  <a:cubicBezTo>
                    <a:pt x="16856" y="15792"/>
                    <a:pt x="14847" y="15818"/>
                    <a:pt x="12835" y="15849"/>
                  </a:cubicBezTo>
                  <a:cubicBezTo>
                    <a:pt x="12820" y="15849"/>
                    <a:pt x="12805" y="15849"/>
                    <a:pt x="12791" y="15849"/>
                  </a:cubicBezTo>
                  <a:cubicBezTo>
                    <a:pt x="12226" y="15849"/>
                    <a:pt x="11717" y="15699"/>
                    <a:pt x="11255" y="15385"/>
                  </a:cubicBezTo>
                  <a:cubicBezTo>
                    <a:pt x="10697" y="15004"/>
                    <a:pt x="10492" y="14506"/>
                    <a:pt x="10708" y="13865"/>
                  </a:cubicBezTo>
                  <a:cubicBezTo>
                    <a:pt x="10920" y="13241"/>
                    <a:pt x="11220" y="12647"/>
                    <a:pt x="11544" y="11889"/>
                  </a:cubicBezTo>
                  <a:cubicBezTo>
                    <a:pt x="11695" y="12184"/>
                    <a:pt x="11854" y="12295"/>
                    <a:pt x="12005" y="12295"/>
                  </a:cubicBezTo>
                  <a:cubicBezTo>
                    <a:pt x="12125" y="12295"/>
                    <a:pt x="12240" y="12224"/>
                    <a:pt x="12343" y="12120"/>
                  </a:cubicBezTo>
                  <a:cubicBezTo>
                    <a:pt x="12790" y="11668"/>
                    <a:pt x="13259" y="11218"/>
                    <a:pt x="13610" y="10695"/>
                  </a:cubicBezTo>
                  <a:cubicBezTo>
                    <a:pt x="14362" y="9575"/>
                    <a:pt x="15300" y="8706"/>
                    <a:pt x="16651" y="8103"/>
                  </a:cubicBezTo>
                  <a:lnTo>
                    <a:pt x="16651" y="8103"/>
                  </a:lnTo>
                  <a:cubicBezTo>
                    <a:pt x="16340" y="9210"/>
                    <a:pt x="16164" y="10265"/>
                    <a:pt x="15743" y="11213"/>
                  </a:cubicBezTo>
                  <a:cubicBezTo>
                    <a:pt x="15330" y="12140"/>
                    <a:pt x="14668" y="12957"/>
                    <a:pt x="14040" y="13941"/>
                  </a:cubicBezTo>
                  <a:cubicBezTo>
                    <a:pt x="15229" y="14191"/>
                    <a:pt x="16343" y="14424"/>
                    <a:pt x="17455" y="14658"/>
                  </a:cubicBezTo>
                  <a:lnTo>
                    <a:pt x="17502" y="14473"/>
                  </a:lnTo>
                  <a:cubicBezTo>
                    <a:pt x="16687" y="13987"/>
                    <a:pt x="15732" y="13952"/>
                    <a:pt x="14730" y="13706"/>
                  </a:cubicBezTo>
                  <a:cubicBezTo>
                    <a:pt x="14907" y="13431"/>
                    <a:pt x="15052" y="13175"/>
                    <a:pt x="15224" y="12938"/>
                  </a:cubicBezTo>
                  <a:cubicBezTo>
                    <a:pt x="16024" y="11837"/>
                    <a:pt x="16622" y="10663"/>
                    <a:pt x="16768" y="9275"/>
                  </a:cubicBezTo>
                  <a:cubicBezTo>
                    <a:pt x="16812" y="8853"/>
                    <a:pt x="17084" y="8454"/>
                    <a:pt x="17251" y="8044"/>
                  </a:cubicBezTo>
                  <a:cubicBezTo>
                    <a:pt x="17319" y="7880"/>
                    <a:pt x="17390" y="7717"/>
                    <a:pt x="17528" y="7395"/>
                  </a:cubicBezTo>
                  <a:lnTo>
                    <a:pt x="17528" y="7395"/>
                  </a:lnTo>
                  <a:cubicBezTo>
                    <a:pt x="17122" y="7537"/>
                    <a:pt x="16866" y="7610"/>
                    <a:pt x="16622" y="7714"/>
                  </a:cubicBezTo>
                  <a:cubicBezTo>
                    <a:pt x="15226" y="8319"/>
                    <a:pt x="14109" y="9251"/>
                    <a:pt x="13282" y="10539"/>
                  </a:cubicBezTo>
                  <a:cubicBezTo>
                    <a:pt x="12986" y="11000"/>
                    <a:pt x="12613" y="11410"/>
                    <a:pt x="12196" y="11948"/>
                  </a:cubicBezTo>
                  <a:cubicBezTo>
                    <a:pt x="12021" y="11578"/>
                    <a:pt x="11914" y="11350"/>
                    <a:pt x="11800" y="11109"/>
                  </a:cubicBezTo>
                  <a:cubicBezTo>
                    <a:pt x="11174" y="11698"/>
                    <a:pt x="10284" y="13496"/>
                    <a:pt x="10241" y="14214"/>
                  </a:cubicBezTo>
                  <a:cubicBezTo>
                    <a:pt x="10206" y="14819"/>
                    <a:pt x="10413" y="15184"/>
                    <a:pt x="11189" y="15882"/>
                  </a:cubicBezTo>
                  <a:cubicBezTo>
                    <a:pt x="11165" y="15938"/>
                    <a:pt x="11141" y="15994"/>
                    <a:pt x="11118" y="16051"/>
                  </a:cubicBezTo>
                  <a:cubicBezTo>
                    <a:pt x="10694" y="15814"/>
                    <a:pt x="10263" y="15592"/>
                    <a:pt x="9851" y="15339"/>
                  </a:cubicBezTo>
                  <a:cubicBezTo>
                    <a:pt x="9614" y="15194"/>
                    <a:pt x="9431" y="14947"/>
                    <a:pt x="9183" y="14837"/>
                  </a:cubicBezTo>
                  <a:cubicBezTo>
                    <a:pt x="8238" y="14418"/>
                    <a:pt x="8101" y="13560"/>
                    <a:pt x="8039" y="12707"/>
                  </a:cubicBezTo>
                  <a:cubicBezTo>
                    <a:pt x="7933" y="11264"/>
                    <a:pt x="8202" y="9864"/>
                    <a:pt x="8835" y="8558"/>
                  </a:cubicBezTo>
                  <a:lnTo>
                    <a:pt x="8835" y="8556"/>
                  </a:lnTo>
                  <a:cubicBezTo>
                    <a:pt x="9751" y="6669"/>
                    <a:pt x="11127" y="5206"/>
                    <a:pt x="12950" y="4154"/>
                  </a:cubicBezTo>
                  <a:cubicBezTo>
                    <a:pt x="13966" y="3569"/>
                    <a:pt x="15089" y="3358"/>
                    <a:pt x="16213" y="3146"/>
                  </a:cubicBezTo>
                  <a:cubicBezTo>
                    <a:pt x="17189" y="2961"/>
                    <a:pt x="18163" y="2846"/>
                    <a:pt x="19129" y="2819"/>
                  </a:cubicBezTo>
                  <a:cubicBezTo>
                    <a:pt x="19131" y="2849"/>
                    <a:pt x="19147" y="2879"/>
                    <a:pt x="19177" y="2904"/>
                  </a:cubicBezTo>
                  <a:cubicBezTo>
                    <a:pt x="19993" y="3581"/>
                    <a:pt x="20682" y="4370"/>
                    <a:pt x="21235" y="5275"/>
                  </a:cubicBezTo>
                  <a:cubicBezTo>
                    <a:pt x="21264" y="5324"/>
                    <a:pt x="21308" y="5343"/>
                    <a:pt x="21352" y="5343"/>
                  </a:cubicBezTo>
                  <a:cubicBezTo>
                    <a:pt x="21452" y="5343"/>
                    <a:pt x="21552" y="5239"/>
                    <a:pt x="21484" y="5128"/>
                  </a:cubicBezTo>
                  <a:cubicBezTo>
                    <a:pt x="20950" y="4255"/>
                    <a:pt x="20293" y="3479"/>
                    <a:pt x="19516" y="2814"/>
                  </a:cubicBezTo>
                  <a:close/>
                  <a:moveTo>
                    <a:pt x="5110" y="16928"/>
                  </a:moveTo>
                  <a:lnTo>
                    <a:pt x="5110" y="16928"/>
                  </a:lnTo>
                  <a:cubicBezTo>
                    <a:pt x="6632" y="17334"/>
                    <a:pt x="7998" y="17707"/>
                    <a:pt x="9366" y="18062"/>
                  </a:cubicBezTo>
                  <a:cubicBezTo>
                    <a:pt x="12121" y="18779"/>
                    <a:pt x="14871" y="19526"/>
                    <a:pt x="17734" y="19669"/>
                  </a:cubicBezTo>
                  <a:cubicBezTo>
                    <a:pt x="20131" y="19787"/>
                    <a:pt x="22528" y="19948"/>
                    <a:pt x="24928" y="19959"/>
                  </a:cubicBezTo>
                  <a:cubicBezTo>
                    <a:pt x="25057" y="19960"/>
                    <a:pt x="25186" y="19960"/>
                    <a:pt x="25315" y="19960"/>
                  </a:cubicBezTo>
                  <a:cubicBezTo>
                    <a:pt x="27641" y="19960"/>
                    <a:pt x="29969" y="19855"/>
                    <a:pt x="32293" y="19736"/>
                  </a:cubicBezTo>
                  <a:cubicBezTo>
                    <a:pt x="35143" y="19591"/>
                    <a:pt x="37920" y="18950"/>
                    <a:pt x="40845" y="18348"/>
                  </a:cubicBezTo>
                  <a:lnTo>
                    <a:pt x="40845" y="18348"/>
                  </a:lnTo>
                  <a:cubicBezTo>
                    <a:pt x="40640" y="18539"/>
                    <a:pt x="40536" y="18665"/>
                    <a:pt x="40406" y="18754"/>
                  </a:cubicBezTo>
                  <a:cubicBezTo>
                    <a:pt x="39781" y="19176"/>
                    <a:pt x="39149" y="19586"/>
                    <a:pt x="38520" y="20003"/>
                  </a:cubicBezTo>
                  <a:cubicBezTo>
                    <a:pt x="37301" y="20811"/>
                    <a:pt x="35928" y="21182"/>
                    <a:pt x="34497" y="21307"/>
                  </a:cubicBezTo>
                  <a:cubicBezTo>
                    <a:pt x="32811" y="21452"/>
                    <a:pt x="31122" y="21513"/>
                    <a:pt x="29433" y="21513"/>
                  </a:cubicBezTo>
                  <a:cubicBezTo>
                    <a:pt x="28081" y="21513"/>
                    <a:pt x="26728" y="21474"/>
                    <a:pt x="25375" y="21409"/>
                  </a:cubicBezTo>
                  <a:cubicBezTo>
                    <a:pt x="23366" y="21313"/>
                    <a:pt x="21356" y="21242"/>
                    <a:pt x="19349" y="21142"/>
                  </a:cubicBezTo>
                  <a:cubicBezTo>
                    <a:pt x="16139" y="20981"/>
                    <a:pt x="12942" y="20735"/>
                    <a:pt x="9830" y="19847"/>
                  </a:cubicBezTo>
                  <a:cubicBezTo>
                    <a:pt x="8189" y="19379"/>
                    <a:pt x="6711" y="18639"/>
                    <a:pt x="5501" y="17413"/>
                  </a:cubicBezTo>
                  <a:cubicBezTo>
                    <a:pt x="5393" y="17304"/>
                    <a:pt x="5308" y="17174"/>
                    <a:pt x="5110" y="16928"/>
                  </a:cubicBezTo>
                  <a:close/>
                  <a:moveTo>
                    <a:pt x="35889" y="0"/>
                  </a:moveTo>
                  <a:cubicBezTo>
                    <a:pt x="35278" y="0"/>
                    <a:pt x="34728" y="197"/>
                    <a:pt x="34276" y="658"/>
                  </a:cubicBezTo>
                  <a:cubicBezTo>
                    <a:pt x="33827" y="1116"/>
                    <a:pt x="33371" y="1579"/>
                    <a:pt x="33003" y="2099"/>
                  </a:cubicBezTo>
                  <a:cubicBezTo>
                    <a:pt x="32613" y="2652"/>
                    <a:pt x="32256" y="3023"/>
                    <a:pt x="31775" y="3023"/>
                  </a:cubicBezTo>
                  <a:cubicBezTo>
                    <a:pt x="31471" y="3023"/>
                    <a:pt x="31118" y="2875"/>
                    <a:pt x="30676" y="2530"/>
                  </a:cubicBezTo>
                  <a:cubicBezTo>
                    <a:pt x="30122" y="2097"/>
                    <a:pt x="29483" y="1827"/>
                    <a:pt x="28777" y="1699"/>
                  </a:cubicBezTo>
                  <a:cubicBezTo>
                    <a:pt x="28241" y="1602"/>
                    <a:pt x="27713" y="1553"/>
                    <a:pt x="27192" y="1553"/>
                  </a:cubicBezTo>
                  <a:cubicBezTo>
                    <a:pt x="25858" y="1553"/>
                    <a:pt x="24574" y="1873"/>
                    <a:pt x="23331" y="2508"/>
                  </a:cubicBezTo>
                  <a:cubicBezTo>
                    <a:pt x="23125" y="2614"/>
                    <a:pt x="22862" y="2698"/>
                    <a:pt x="22628" y="2698"/>
                  </a:cubicBezTo>
                  <a:cubicBezTo>
                    <a:pt x="22575" y="2698"/>
                    <a:pt x="22524" y="2694"/>
                    <a:pt x="22475" y="2685"/>
                  </a:cubicBezTo>
                  <a:cubicBezTo>
                    <a:pt x="21495" y="2502"/>
                    <a:pt x="20520" y="2421"/>
                    <a:pt x="19545" y="2421"/>
                  </a:cubicBezTo>
                  <a:cubicBezTo>
                    <a:pt x="18387" y="2421"/>
                    <a:pt x="17229" y="2535"/>
                    <a:pt x="16063" y="2726"/>
                  </a:cubicBezTo>
                  <a:cubicBezTo>
                    <a:pt x="13291" y="3181"/>
                    <a:pt x="11110" y="4525"/>
                    <a:pt x="9454" y="6763"/>
                  </a:cubicBezTo>
                  <a:cubicBezTo>
                    <a:pt x="9126" y="7207"/>
                    <a:pt x="8848" y="7687"/>
                    <a:pt x="8546" y="8153"/>
                  </a:cubicBezTo>
                  <a:cubicBezTo>
                    <a:pt x="8276" y="8111"/>
                    <a:pt x="8036" y="8074"/>
                    <a:pt x="7807" y="8040"/>
                  </a:cubicBezTo>
                  <a:cubicBezTo>
                    <a:pt x="7687" y="7648"/>
                    <a:pt x="7755" y="7187"/>
                    <a:pt x="7244" y="7068"/>
                  </a:cubicBezTo>
                  <a:cubicBezTo>
                    <a:pt x="7190" y="7055"/>
                    <a:pt x="7140" y="7050"/>
                    <a:pt x="7093" y="7050"/>
                  </a:cubicBezTo>
                  <a:cubicBezTo>
                    <a:pt x="6723" y="7050"/>
                    <a:pt x="6604" y="7431"/>
                    <a:pt x="6418" y="7719"/>
                  </a:cubicBezTo>
                  <a:cubicBezTo>
                    <a:pt x="6281" y="7575"/>
                    <a:pt x="6208" y="7493"/>
                    <a:pt x="6129" y="7417"/>
                  </a:cubicBezTo>
                  <a:cubicBezTo>
                    <a:pt x="6030" y="7319"/>
                    <a:pt x="5938" y="7207"/>
                    <a:pt x="5824" y="7133"/>
                  </a:cubicBezTo>
                  <a:cubicBezTo>
                    <a:pt x="5712" y="7061"/>
                    <a:pt x="5601" y="7026"/>
                    <a:pt x="5500" y="7026"/>
                  </a:cubicBezTo>
                  <a:cubicBezTo>
                    <a:pt x="5288" y="7026"/>
                    <a:pt x="5124" y="7180"/>
                    <a:pt x="5091" y="7460"/>
                  </a:cubicBezTo>
                  <a:cubicBezTo>
                    <a:pt x="5066" y="7673"/>
                    <a:pt x="5118" y="7904"/>
                    <a:pt x="5172" y="8117"/>
                  </a:cubicBezTo>
                  <a:cubicBezTo>
                    <a:pt x="5257" y="8457"/>
                    <a:pt x="5374" y="8788"/>
                    <a:pt x="5475" y="9117"/>
                  </a:cubicBezTo>
                  <a:cubicBezTo>
                    <a:pt x="5261" y="9207"/>
                    <a:pt x="5071" y="9247"/>
                    <a:pt x="4883" y="9247"/>
                  </a:cubicBezTo>
                  <a:cubicBezTo>
                    <a:pt x="4697" y="9247"/>
                    <a:pt x="4513" y="9207"/>
                    <a:pt x="4311" y="9137"/>
                  </a:cubicBezTo>
                  <a:cubicBezTo>
                    <a:pt x="4151" y="9082"/>
                    <a:pt x="3994" y="9057"/>
                    <a:pt x="3842" y="9057"/>
                  </a:cubicBezTo>
                  <a:cubicBezTo>
                    <a:pt x="3368" y="9057"/>
                    <a:pt x="2935" y="9303"/>
                    <a:pt x="2572" y="9681"/>
                  </a:cubicBezTo>
                  <a:cubicBezTo>
                    <a:pt x="2183" y="10085"/>
                    <a:pt x="2460" y="10445"/>
                    <a:pt x="2738" y="10831"/>
                  </a:cubicBezTo>
                  <a:cubicBezTo>
                    <a:pt x="1681" y="11060"/>
                    <a:pt x="1049" y="11682"/>
                    <a:pt x="506" y="12402"/>
                  </a:cubicBezTo>
                  <a:cubicBezTo>
                    <a:pt x="30" y="13034"/>
                    <a:pt x="0" y="13562"/>
                    <a:pt x="539" y="14149"/>
                  </a:cubicBezTo>
                  <a:cubicBezTo>
                    <a:pt x="1041" y="14696"/>
                    <a:pt x="1616" y="15227"/>
                    <a:pt x="2259" y="15579"/>
                  </a:cubicBezTo>
                  <a:cubicBezTo>
                    <a:pt x="3395" y="16203"/>
                    <a:pt x="4467" y="16877"/>
                    <a:pt x="5376" y="17808"/>
                  </a:cubicBezTo>
                  <a:cubicBezTo>
                    <a:pt x="6494" y="18956"/>
                    <a:pt x="7873" y="19684"/>
                    <a:pt x="9389" y="20142"/>
                  </a:cubicBezTo>
                  <a:cubicBezTo>
                    <a:pt x="12185" y="20986"/>
                    <a:pt x="15060" y="21363"/>
                    <a:pt x="17970" y="21502"/>
                  </a:cubicBezTo>
                  <a:cubicBezTo>
                    <a:pt x="19755" y="21586"/>
                    <a:pt x="21541" y="21697"/>
                    <a:pt x="23328" y="21728"/>
                  </a:cubicBezTo>
                  <a:cubicBezTo>
                    <a:pt x="26083" y="21778"/>
                    <a:pt x="28840" y="21818"/>
                    <a:pt x="31597" y="21818"/>
                  </a:cubicBezTo>
                  <a:cubicBezTo>
                    <a:pt x="32107" y="21818"/>
                    <a:pt x="32617" y="21817"/>
                    <a:pt x="33127" y="21814"/>
                  </a:cubicBezTo>
                  <a:cubicBezTo>
                    <a:pt x="35555" y="21799"/>
                    <a:pt x="37814" y="21172"/>
                    <a:pt x="39792" y="19680"/>
                  </a:cubicBezTo>
                  <a:cubicBezTo>
                    <a:pt x="41018" y="18754"/>
                    <a:pt x="42314" y="17922"/>
                    <a:pt x="43523" y="16977"/>
                  </a:cubicBezTo>
                  <a:cubicBezTo>
                    <a:pt x="44671" y="16080"/>
                    <a:pt x="44812" y="14846"/>
                    <a:pt x="43993" y="13639"/>
                  </a:cubicBezTo>
                  <a:cubicBezTo>
                    <a:pt x="43791" y="13342"/>
                    <a:pt x="43540" y="13074"/>
                    <a:pt x="43286" y="12816"/>
                  </a:cubicBezTo>
                  <a:cubicBezTo>
                    <a:pt x="42667" y="12189"/>
                    <a:pt x="41897" y="11797"/>
                    <a:pt x="41095" y="11455"/>
                  </a:cubicBezTo>
                  <a:cubicBezTo>
                    <a:pt x="38571" y="10381"/>
                    <a:pt x="35953" y="9591"/>
                    <a:pt x="33293" y="8942"/>
                  </a:cubicBezTo>
                  <a:cubicBezTo>
                    <a:pt x="32492" y="8747"/>
                    <a:pt x="31687" y="8570"/>
                    <a:pt x="30810" y="8367"/>
                  </a:cubicBezTo>
                  <a:cubicBezTo>
                    <a:pt x="31104" y="7762"/>
                    <a:pt x="31354" y="7248"/>
                    <a:pt x="31633" y="6673"/>
                  </a:cubicBezTo>
                  <a:cubicBezTo>
                    <a:pt x="32330" y="7043"/>
                    <a:pt x="32947" y="7357"/>
                    <a:pt x="33554" y="7695"/>
                  </a:cubicBezTo>
                  <a:cubicBezTo>
                    <a:pt x="34166" y="8036"/>
                    <a:pt x="34817" y="8241"/>
                    <a:pt x="35507" y="8241"/>
                  </a:cubicBezTo>
                  <a:cubicBezTo>
                    <a:pt x="35549" y="8241"/>
                    <a:pt x="35592" y="8240"/>
                    <a:pt x="35634" y="8239"/>
                  </a:cubicBezTo>
                  <a:cubicBezTo>
                    <a:pt x="36336" y="8215"/>
                    <a:pt x="36956" y="7988"/>
                    <a:pt x="37245" y="7259"/>
                  </a:cubicBezTo>
                  <a:cubicBezTo>
                    <a:pt x="37659" y="6222"/>
                    <a:pt x="37223" y="5124"/>
                    <a:pt x="36200" y="4686"/>
                  </a:cubicBezTo>
                  <a:cubicBezTo>
                    <a:pt x="35870" y="4544"/>
                    <a:pt x="35508" y="4479"/>
                    <a:pt x="35160" y="4380"/>
                  </a:cubicBezTo>
                  <a:cubicBezTo>
                    <a:pt x="34965" y="4324"/>
                    <a:pt x="34769" y="4271"/>
                    <a:pt x="34483" y="4192"/>
                  </a:cubicBezTo>
                  <a:cubicBezTo>
                    <a:pt x="35025" y="3960"/>
                    <a:pt x="35467" y="3792"/>
                    <a:pt x="35890" y="3584"/>
                  </a:cubicBezTo>
                  <a:cubicBezTo>
                    <a:pt x="36592" y="3239"/>
                    <a:pt x="37121" y="2713"/>
                    <a:pt x="37421" y="1984"/>
                  </a:cubicBezTo>
                  <a:cubicBezTo>
                    <a:pt x="37814" y="1025"/>
                    <a:pt x="37294" y="148"/>
                    <a:pt x="36276" y="25"/>
                  </a:cubicBezTo>
                  <a:cubicBezTo>
                    <a:pt x="36145" y="9"/>
                    <a:pt x="36016" y="0"/>
                    <a:pt x="358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9"/>
            <p:cNvSpPr/>
            <p:nvPr/>
          </p:nvSpPr>
          <p:spPr>
            <a:xfrm>
              <a:off x="8957100" y="934450"/>
              <a:ext cx="40475" cy="30575"/>
            </a:xfrm>
            <a:custGeom>
              <a:avLst/>
              <a:gdLst/>
              <a:ahLst/>
              <a:cxnLst/>
              <a:rect l="l" t="t" r="r" b="b"/>
              <a:pathLst>
                <a:path w="1619" h="1223" extrusionOk="0">
                  <a:moveTo>
                    <a:pt x="919" y="0"/>
                  </a:moveTo>
                  <a:cubicBezTo>
                    <a:pt x="810" y="0"/>
                    <a:pt x="697" y="42"/>
                    <a:pt x="597" y="143"/>
                  </a:cubicBezTo>
                  <a:cubicBezTo>
                    <a:pt x="512" y="228"/>
                    <a:pt x="425" y="313"/>
                    <a:pt x="340" y="398"/>
                  </a:cubicBezTo>
                  <a:cubicBezTo>
                    <a:pt x="0" y="739"/>
                    <a:pt x="330" y="1223"/>
                    <a:pt x="701" y="1223"/>
                  </a:cubicBezTo>
                  <a:cubicBezTo>
                    <a:pt x="810" y="1223"/>
                    <a:pt x="922" y="1181"/>
                    <a:pt x="1022" y="1081"/>
                  </a:cubicBezTo>
                  <a:lnTo>
                    <a:pt x="1279" y="823"/>
                  </a:lnTo>
                  <a:cubicBezTo>
                    <a:pt x="1619" y="484"/>
                    <a:pt x="1289" y="0"/>
                    <a:pt x="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9"/>
            <p:cNvSpPr/>
            <p:nvPr/>
          </p:nvSpPr>
          <p:spPr>
            <a:xfrm>
              <a:off x="6837800" y="12390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9"/>
            <p:cNvSpPr/>
            <p:nvPr/>
          </p:nvSpPr>
          <p:spPr>
            <a:xfrm>
              <a:off x="8477475" y="13075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9029375" y="1537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8283150" y="1537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9029375" y="22859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8701500" y="15626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7570613" y="50580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0" y="0"/>
                    <a:pt x="0" y="965"/>
                    <a:pt x="622" y="965"/>
                  </a:cubicBezTo>
                  <a:cubicBezTo>
                    <a:pt x="1243" y="965"/>
                    <a:pt x="1243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30"/>
          <p:cNvSpPr txBox="1">
            <a:spLocks noGrp="1"/>
          </p:cNvSpPr>
          <p:nvPr>
            <p:ph type="title" hasCustomPrompt="1"/>
          </p:nvPr>
        </p:nvSpPr>
        <p:spPr>
          <a:xfrm>
            <a:off x="2655600" y="539500"/>
            <a:ext cx="3832800" cy="696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9" name="Google Shape;779;p30"/>
          <p:cNvSpPr txBox="1">
            <a:spLocks noGrp="1"/>
          </p:cNvSpPr>
          <p:nvPr>
            <p:ph type="subTitle" idx="1"/>
          </p:nvPr>
        </p:nvSpPr>
        <p:spPr>
          <a:xfrm>
            <a:off x="2655600" y="1224575"/>
            <a:ext cx="3832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0" name="Google Shape;780;p30"/>
          <p:cNvSpPr txBox="1">
            <a:spLocks noGrp="1"/>
          </p:cNvSpPr>
          <p:nvPr>
            <p:ph type="title" idx="2" hasCustomPrompt="1"/>
          </p:nvPr>
        </p:nvSpPr>
        <p:spPr>
          <a:xfrm>
            <a:off x="2655600" y="2040335"/>
            <a:ext cx="3832800" cy="696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1" name="Google Shape;781;p30"/>
          <p:cNvSpPr txBox="1">
            <a:spLocks noGrp="1"/>
          </p:cNvSpPr>
          <p:nvPr>
            <p:ph type="subTitle" idx="3"/>
          </p:nvPr>
        </p:nvSpPr>
        <p:spPr>
          <a:xfrm>
            <a:off x="2655600" y="2727987"/>
            <a:ext cx="3832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2" name="Google Shape;782;p30"/>
          <p:cNvSpPr txBox="1">
            <a:spLocks noGrp="1"/>
          </p:cNvSpPr>
          <p:nvPr>
            <p:ph type="title" idx="4" hasCustomPrompt="1"/>
          </p:nvPr>
        </p:nvSpPr>
        <p:spPr>
          <a:xfrm>
            <a:off x="2655600" y="3541171"/>
            <a:ext cx="3832800" cy="696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3" name="Google Shape;783;p30"/>
          <p:cNvSpPr txBox="1">
            <a:spLocks noGrp="1"/>
          </p:cNvSpPr>
          <p:nvPr>
            <p:ph type="subTitle" idx="5"/>
          </p:nvPr>
        </p:nvSpPr>
        <p:spPr>
          <a:xfrm>
            <a:off x="2655600" y="4231400"/>
            <a:ext cx="3832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784" name="Google Shape;784;p30"/>
          <p:cNvGrpSpPr/>
          <p:nvPr/>
        </p:nvGrpSpPr>
        <p:grpSpPr>
          <a:xfrm flipH="1">
            <a:off x="-253196" y="-415207"/>
            <a:ext cx="9602082" cy="5795015"/>
            <a:chOff x="-176996" y="-415207"/>
            <a:chExt cx="9602082" cy="5795015"/>
          </a:xfrm>
        </p:grpSpPr>
        <p:sp>
          <p:nvSpPr>
            <p:cNvPr id="785" name="Google Shape;785;p30"/>
            <p:cNvSpPr/>
            <p:nvPr/>
          </p:nvSpPr>
          <p:spPr>
            <a:xfrm rot="10800000" flipH="1">
              <a:off x="8960525" y="512081"/>
              <a:ext cx="150750" cy="249850"/>
            </a:xfrm>
            <a:custGeom>
              <a:avLst/>
              <a:gdLst/>
              <a:ahLst/>
              <a:cxnLst/>
              <a:rect l="l" t="t" r="r" b="b"/>
              <a:pathLst>
                <a:path w="6030" h="9994" extrusionOk="0">
                  <a:moveTo>
                    <a:pt x="1552" y="3968"/>
                  </a:moveTo>
                  <a:lnTo>
                    <a:pt x="1552" y="3968"/>
                  </a:lnTo>
                  <a:cubicBezTo>
                    <a:pt x="1714" y="4202"/>
                    <a:pt x="1698" y="4414"/>
                    <a:pt x="1505" y="4606"/>
                  </a:cubicBezTo>
                  <a:lnTo>
                    <a:pt x="1505" y="4606"/>
                  </a:lnTo>
                  <a:cubicBezTo>
                    <a:pt x="1493" y="4454"/>
                    <a:pt x="1476" y="4303"/>
                    <a:pt x="1476" y="4151"/>
                  </a:cubicBezTo>
                  <a:cubicBezTo>
                    <a:pt x="1476" y="4091"/>
                    <a:pt x="1525" y="4030"/>
                    <a:pt x="1552" y="3968"/>
                  </a:cubicBezTo>
                  <a:close/>
                  <a:moveTo>
                    <a:pt x="1486" y="4700"/>
                  </a:moveTo>
                  <a:cubicBezTo>
                    <a:pt x="1569" y="4960"/>
                    <a:pt x="1652" y="5220"/>
                    <a:pt x="1749" y="5518"/>
                  </a:cubicBezTo>
                  <a:cubicBezTo>
                    <a:pt x="1472" y="5239"/>
                    <a:pt x="1384" y="4967"/>
                    <a:pt x="1486" y="4700"/>
                  </a:cubicBezTo>
                  <a:close/>
                  <a:moveTo>
                    <a:pt x="2487" y="522"/>
                  </a:moveTo>
                  <a:cubicBezTo>
                    <a:pt x="2889" y="522"/>
                    <a:pt x="3355" y="688"/>
                    <a:pt x="3694" y="994"/>
                  </a:cubicBezTo>
                  <a:cubicBezTo>
                    <a:pt x="3872" y="1157"/>
                    <a:pt x="4029" y="1349"/>
                    <a:pt x="4169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9" y="7277"/>
                    <a:pt x="519" y="7072"/>
                  </a:cubicBezTo>
                  <a:cubicBezTo>
                    <a:pt x="561" y="6802"/>
                    <a:pt x="640" y="6537"/>
                    <a:pt x="702" y="6276"/>
                  </a:cubicBezTo>
                  <a:cubicBezTo>
                    <a:pt x="801" y="6288"/>
                    <a:pt x="897" y="6294"/>
                    <a:pt x="990" y="6294"/>
                  </a:cubicBezTo>
                  <a:cubicBezTo>
                    <a:pt x="2097" y="6294"/>
                    <a:pt x="2791" y="5467"/>
                    <a:pt x="2533" y="4357"/>
                  </a:cubicBezTo>
                  <a:cubicBezTo>
                    <a:pt x="2425" y="3899"/>
                    <a:pt x="2138" y="3480"/>
                    <a:pt x="1912" y="3054"/>
                  </a:cubicBezTo>
                  <a:cubicBezTo>
                    <a:pt x="1784" y="2814"/>
                    <a:pt x="1560" y="2611"/>
                    <a:pt x="1478" y="2360"/>
                  </a:cubicBezTo>
                  <a:cubicBezTo>
                    <a:pt x="1277" y="1743"/>
                    <a:pt x="1536" y="904"/>
                    <a:pt x="1952" y="653"/>
                  </a:cubicBezTo>
                  <a:cubicBezTo>
                    <a:pt x="2098" y="564"/>
                    <a:pt x="2285" y="522"/>
                    <a:pt x="2487" y="522"/>
                  </a:cubicBezTo>
                  <a:close/>
                  <a:moveTo>
                    <a:pt x="2673" y="1"/>
                  </a:moveTo>
                  <a:cubicBezTo>
                    <a:pt x="2414" y="1"/>
                    <a:pt x="2150" y="61"/>
                    <a:pt x="1893" y="185"/>
                  </a:cubicBezTo>
                  <a:cubicBezTo>
                    <a:pt x="1190" y="526"/>
                    <a:pt x="969" y="1188"/>
                    <a:pt x="1027" y="1946"/>
                  </a:cubicBezTo>
                  <a:cubicBezTo>
                    <a:pt x="1040" y="2120"/>
                    <a:pt x="1051" y="2294"/>
                    <a:pt x="1080" y="2466"/>
                  </a:cubicBezTo>
                  <a:cubicBezTo>
                    <a:pt x="1230" y="3389"/>
                    <a:pt x="1084" y="4248"/>
                    <a:pt x="715" y="5117"/>
                  </a:cubicBezTo>
                  <a:cubicBezTo>
                    <a:pt x="421" y="5813"/>
                    <a:pt x="220" y="6575"/>
                    <a:pt x="127" y="7325"/>
                  </a:cubicBezTo>
                  <a:cubicBezTo>
                    <a:pt x="1" y="8344"/>
                    <a:pt x="427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9" y="9231"/>
                    <a:pt x="4717" y="9029"/>
                    <a:pt x="4828" y="8758"/>
                  </a:cubicBezTo>
                  <a:cubicBezTo>
                    <a:pt x="5714" y="6589"/>
                    <a:pt x="6030" y="4369"/>
                    <a:pt x="5071" y="2149"/>
                  </a:cubicBezTo>
                  <a:cubicBezTo>
                    <a:pt x="4804" y="1529"/>
                    <a:pt x="4338" y="959"/>
                    <a:pt x="3847" y="487"/>
                  </a:cubicBezTo>
                  <a:cubicBezTo>
                    <a:pt x="3515" y="167"/>
                    <a:pt x="3102" y="1"/>
                    <a:pt x="2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0"/>
            <p:cNvSpPr/>
            <p:nvPr/>
          </p:nvSpPr>
          <p:spPr>
            <a:xfrm rot="10800000" flipH="1">
              <a:off x="9187300" y="1804231"/>
              <a:ext cx="82975" cy="120950"/>
            </a:xfrm>
            <a:custGeom>
              <a:avLst/>
              <a:gdLst/>
              <a:ahLst/>
              <a:cxnLst/>
              <a:rect l="l" t="t" r="r" b="b"/>
              <a:pathLst>
                <a:path w="3319" h="4838" extrusionOk="0">
                  <a:moveTo>
                    <a:pt x="1039" y="549"/>
                  </a:moveTo>
                  <a:cubicBezTo>
                    <a:pt x="2050" y="630"/>
                    <a:pt x="2610" y="1067"/>
                    <a:pt x="2802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2" y="4228"/>
                    <a:pt x="544" y="4531"/>
                  </a:cubicBezTo>
                  <a:cubicBezTo>
                    <a:pt x="377" y="3046"/>
                    <a:pt x="530" y="1772"/>
                    <a:pt x="1039" y="549"/>
                  </a:cubicBezTo>
                  <a:close/>
                  <a:moveTo>
                    <a:pt x="1139" y="0"/>
                  </a:moveTo>
                  <a:cubicBezTo>
                    <a:pt x="739" y="0"/>
                    <a:pt x="491" y="254"/>
                    <a:pt x="355" y="816"/>
                  </a:cubicBezTo>
                  <a:cubicBezTo>
                    <a:pt x="178" y="1551"/>
                    <a:pt x="115" y="2313"/>
                    <a:pt x="1" y="3064"/>
                  </a:cubicBezTo>
                  <a:cubicBezTo>
                    <a:pt x="20" y="3067"/>
                    <a:pt x="39" y="3070"/>
                    <a:pt x="58" y="3073"/>
                  </a:cubicBezTo>
                  <a:cubicBezTo>
                    <a:pt x="58" y="3384"/>
                    <a:pt x="58" y="3696"/>
                    <a:pt x="58" y="4008"/>
                  </a:cubicBezTo>
                  <a:cubicBezTo>
                    <a:pt x="58" y="4076"/>
                    <a:pt x="56" y="4147"/>
                    <a:pt x="69" y="4215"/>
                  </a:cubicBezTo>
                  <a:cubicBezTo>
                    <a:pt x="141" y="4621"/>
                    <a:pt x="331" y="4837"/>
                    <a:pt x="621" y="4837"/>
                  </a:cubicBezTo>
                  <a:cubicBezTo>
                    <a:pt x="741" y="4837"/>
                    <a:pt x="880" y="4800"/>
                    <a:pt x="1034" y="4722"/>
                  </a:cubicBezTo>
                  <a:cubicBezTo>
                    <a:pt x="1435" y="4522"/>
                    <a:pt x="1797" y="4245"/>
                    <a:pt x="2184" y="4016"/>
                  </a:cubicBezTo>
                  <a:cubicBezTo>
                    <a:pt x="2950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1" y="50"/>
                    <a:pt x="1315" y="0"/>
                    <a:pt x="1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0"/>
            <p:cNvSpPr/>
            <p:nvPr/>
          </p:nvSpPr>
          <p:spPr>
            <a:xfrm rot="10800000" flipH="1">
              <a:off x="8196925" y="1234556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0" y="2685"/>
                  </a:moveTo>
                  <a:cubicBezTo>
                    <a:pt x="6956" y="2685"/>
                    <a:pt x="6931" y="2692"/>
                    <a:pt x="6909" y="2705"/>
                  </a:cubicBezTo>
                  <a:lnTo>
                    <a:pt x="6759" y="2791"/>
                  </a:lnTo>
                  <a:cubicBezTo>
                    <a:pt x="6693" y="2829"/>
                    <a:pt x="6668" y="2911"/>
                    <a:pt x="6701" y="2979"/>
                  </a:cubicBezTo>
                  <a:lnTo>
                    <a:pt x="7078" y="3780"/>
                  </a:lnTo>
                  <a:cubicBezTo>
                    <a:pt x="7104" y="3834"/>
                    <a:pt x="7156" y="3864"/>
                    <a:pt x="7210" y="3864"/>
                  </a:cubicBezTo>
                  <a:cubicBezTo>
                    <a:pt x="7230" y="3864"/>
                    <a:pt x="7251" y="3859"/>
                    <a:pt x="7270" y="3851"/>
                  </a:cubicBezTo>
                  <a:lnTo>
                    <a:pt x="7415" y="3787"/>
                  </a:lnTo>
                  <a:cubicBezTo>
                    <a:pt x="7450" y="3771"/>
                    <a:pt x="7476" y="3741"/>
                    <a:pt x="7491" y="3706"/>
                  </a:cubicBezTo>
                  <a:cubicBezTo>
                    <a:pt x="7503" y="3670"/>
                    <a:pt x="7503" y="3629"/>
                    <a:pt x="7488" y="3594"/>
                  </a:cubicBezTo>
                  <a:lnTo>
                    <a:pt x="7113" y="2771"/>
                  </a:lnTo>
                  <a:cubicBezTo>
                    <a:pt x="7096" y="2733"/>
                    <a:pt x="7064" y="2706"/>
                    <a:pt x="7026" y="2693"/>
                  </a:cubicBezTo>
                  <a:cubicBezTo>
                    <a:pt x="7012" y="2688"/>
                    <a:pt x="6996" y="2685"/>
                    <a:pt x="6980" y="2685"/>
                  </a:cubicBezTo>
                  <a:close/>
                  <a:moveTo>
                    <a:pt x="6243" y="3126"/>
                  </a:moveTo>
                  <a:cubicBezTo>
                    <a:pt x="6218" y="3126"/>
                    <a:pt x="6193" y="3132"/>
                    <a:pt x="6170" y="3145"/>
                  </a:cubicBezTo>
                  <a:lnTo>
                    <a:pt x="6034" y="3224"/>
                  </a:lnTo>
                  <a:cubicBezTo>
                    <a:pt x="6001" y="3245"/>
                    <a:pt x="5976" y="3276"/>
                    <a:pt x="5968" y="3314"/>
                  </a:cubicBezTo>
                  <a:cubicBezTo>
                    <a:pt x="5959" y="3352"/>
                    <a:pt x="5965" y="3393"/>
                    <a:pt x="5985" y="3426"/>
                  </a:cubicBezTo>
                  <a:lnTo>
                    <a:pt x="6380" y="4053"/>
                  </a:lnTo>
                  <a:lnTo>
                    <a:pt x="6380" y="4055"/>
                  </a:lnTo>
                  <a:cubicBezTo>
                    <a:pt x="6407" y="4098"/>
                    <a:pt x="6454" y="4121"/>
                    <a:pt x="6502" y="4121"/>
                  </a:cubicBezTo>
                  <a:cubicBezTo>
                    <a:pt x="6527" y="4121"/>
                    <a:pt x="6552" y="4115"/>
                    <a:pt x="6576" y="4102"/>
                  </a:cubicBezTo>
                  <a:lnTo>
                    <a:pt x="6696" y="4030"/>
                  </a:lnTo>
                  <a:cubicBezTo>
                    <a:pt x="6729" y="4011"/>
                    <a:pt x="6753" y="3979"/>
                    <a:pt x="6763" y="3941"/>
                  </a:cubicBezTo>
                  <a:cubicBezTo>
                    <a:pt x="6772" y="3905"/>
                    <a:pt x="6767" y="3866"/>
                    <a:pt x="6747" y="3832"/>
                  </a:cubicBezTo>
                  <a:lnTo>
                    <a:pt x="6368" y="3196"/>
                  </a:lnTo>
                  <a:cubicBezTo>
                    <a:pt x="6340" y="3151"/>
                    <a:pt x="6292" y="3126"/>
                    <a:pt x="6243" y="3126"/>
                  </a:cubicBezTo>
                  <a:close/>
                  <a:moveTo>
                    <a:pt x="13614" y="1992"/>
                  </a:moveTo>
                  <a:cubicBezTo>
                    <a:pt x="13575" y="1992"/>
                    <a:pt x="13536" y="2008"/>
                    <a:pt x="13507" y="2040"/>
                  </a:cubicBezTo>
                  <a:cubicBezTo>
                    <a:pt x="13059" y="2536"/>
                    <a:pt x="12804" y="3303"/>
                    <a:pt x="12730" y="4387"/>
                  </a:cubicBezTo>
                  <a:cubicBezTo>
                    <a:pt x="12632" y="5805"/>
                    <a:pt x="12710" y="6469"/>
                    <a:pt x="13018" y="6834"/>
                  </a:cubicBezTo>
                  <a:cubicBezTo>
                    <a:pt x="13045" y="6867"/>
                    <a:pt x="13086" y="6884"/>
                    <a:pt x="13128" y="6884"/>
                  </a:cubicBezTo>
                  <a:cubicBezTo>
                    <a:pt x="13146" y="6884"/>
                    <a:pt x="13163" y="6881"/>
                    <a:pt x="13180" y="6875"/>
                  </a:cubicBezTo>
                  <a:cubicBezTo>
                    <a:pt x="13237" y="6852"/>
                    <a:pt x="13275" y="6796"/>
                    <a:pt x="13272" y="6734"/>
                  </a:cubicBezTo>
                  <a:cubicBezTo>
                    <a:pt x="13214" y="5145"/>
                    <a:pt x="13160" y="3643"/>
                    <a:pt x="13749" y="2190"/>
                  </a:cubicBezTo>
                  <a:cubicBezTo>
                    <a:pt x="13774" y="2125"/>
                    <a:pt x="13751" y="2051"/>
                    <a:pt x="13691" y="2014"/>
                  </a:cubicBezTo>
                  <a:cubicBezTo>
                    <a:pt x="13667" y="1999"/>
                    <a:pt x="13641" y="1992"/>
                    <a:pt x="13614" y="1992"/>
                  </a:cubicBezTo>
                  <a:close/>
                  <a:moveTo>
                    <a:pt x="4566" y="4581"/>
                  </a:moveTo>
                  <a:cubicBezTo>
                    <a:pt x="4544" y="4581"/>
                    <a:pt x="4521" y="4586"/>
                    <a:pt x="4501" y="4597"/>
                  </a:cubicBezTo>
                  <a:cubicBezTo>
                    <a:pt x="4442" y="4628"/>
                    <a:pt x="4412" y="4693"/>
                    <a:pt x="4426" y="4758"/>
                  </a:cubicBezTo>
                  <a:cubicBezTo>
                    <a:pt x="4725" y="6080"/>
                    <a:pt x="7386" y="8440"/>
                    <a:pt x="8677" y="8527"/>
                  </a:cubicBezTo>
                  <a:cubicBezTo>
                    <a:pt x="8680" y="8528"/>
                    <a:pt x="8683" y="8528"/>
                    <a:pt x="8686" y="8528"/>
                  </a:cubicBezTo>
                  <a:cubicBezTo>
                    <a:pt x="8748" y="8528"/>
                    <a:pt x="8802" y="8489"/>
                    <a:pt x="8824" y="8432"/>
                  </a:cubicBezTo>
                  <a:cubicBezTo>
                    <a:pt x="8844" y="8370"/>
                    <a:pt x="8824" y="8303"/>
                    <a:pt x="8772" y="8266"/>
                  </a:cubicBezTo>
                  <a:cubicBezTo>
                    <a:pt x="8533" y="8094"/>
                    <a:pt x="8290" y="7930"/>
                    <a:pt x="8050" y="7767"/>
                  </a:cubicBezTo>
                  <a:cubicBezTo>
                    <a:pt x="7500" y="7393"/>
                    <a:pt x="6980" y="7040"/>
                    <a:pt x="6508" y="6620"/>
                  </a:cubicBezTo>
                  <a:cubicBezTo>
                    <a:pt x="6041" y="6205"/>
                    <a:pt x="5622" y="5718"/>
                    <a:pt x="5216" y="5248"/>
                  </a:cubicBezTo>
                  <a:cubicBezTo>
                    <a:pt x="5036" y="5038"/>
                    <a:pt x="4858" y="4831"/>
                    <a:pt x="4676" y="4628"/>
                  </a:cubicBezTo>
                  <a:cubicBezTo>
                    <a:pt x="4647" y="4598"/>
                    <a:pt x="4607" y="4581"/>
                    <a:pt x="4566" y="4581"/>
                  </a:cubicBezTo>
                  <a:close/>
                  <a:moveTo>
                    <a:pt x="22448" y="4491"/>
                  </a:moveTo>
                  <a:cubicBezTo>
                    <a:pt x="22419" y="4491"/>
                    <a:pt x="22389" y="4500"/>
                    <a:pt x="22364" y="4518"/>
                  </a:cubicBezTo>
                  <a:cubicBezTo>
                    <a:pt x="22152" y="4670"/>
                    <a:pt x="21938" y="4818"/>
                    <a:pt x="21724" y="4966"/>
                  </a:cubicBezTo>
                  <a:cubicBezTo>
                    <a:pt x="21246" y="5300"/>
                    <a:pt x="20751" y="5644"/>
                    <a:pt x="20287" y="6015"/>
                  </a:cubicBezTo>
                  <a:cubicBezTo>
                    <a:pt x="19622" y="6548"/>
                    <a:pt x="18973" y="7119"/>
                    <a:pt x="18346" y="7672"/>
                  </a:cubicBezTo>
                  <a:lnTo>
                    <a:pt x="17873" y="8086"/>
                  </a:lnTo>
                  <a:cubicBezTo>
                    <a:pt x="17788" y="8162"/>
                    <a:pt x="17733" y="8255"/>
                    <a:pt x="17660" y="8374"/>
                  </a:cubicBezTo>
                  <a:cubicBezTo>
                    <a:pt x="17624" y="8432"/>
                    <a:pt x="17583" y="8502"/>
                    <a:pt x="17529" y="8581"/>
                  </a:cubicBezTo>
                  <a:cubicBezTo>
                    <a:pt x="17489" y="8639"/>
                    <a:pt x="17499" y="8720"/>
                    <a:pt x="17553" y="8767"/>
                  </a:cubicBezTo>
                  <a:cubicBezTo>
                    <a:pt x="17580" y="8792"/>
                    <a:pt x="17614" y="8805"/>
                    <a:pt x="17651" y="8805"/>
                  </a:cubicBezTo>
                  <a:cubicBezTo>
                    <a:pt x="17682" y="8805"/>
                    <a:pt x="17714" y="8795"/>
                    <a:pt x="17741" y="8773"/>
                  </a:cubicBezTo>
                  <a:lnTo>
                    <a:pt x="22640" y="4869"/>
                  </a:lnTo>
                  <a:cubicBezTo>
                    <a:pt x="22671" y="4845"/>
                    <a:pt x="22691" y="4809"/>
                    <a:pt x="22694" y="4769"/>
                  </a:cubicBezTo>
                  <a:cubicBezTo>
                    <a:pt x="22697" y="4731"/>
                    <a:pt x="22686" y="4692"/>
                    <a:pt x="22661" y="4662"/>
                  </a:cubicBezTo>
                  <a:lnTo>
                    <a:pt x="22557" y="4542"/>
                  </a:lnTo>
                  <a:cubicBezTo>
                    <a:pt x="22529" y="4508"/>
                    <a:pt x="22489" y="4491"/>
                    <a:pt x="22448" y="4491"/>
                  </a:cubicBezTo>
                  <a:close/>
                  <a:moveTo>
                    <a:pt x="13006" y="9305"/>
                  </a:moveTo>
                  <a:cubicBezTo>
                    <a:pt x="12982" y="9305"/>
                    <a:pt x="12957" y="9311"/>
                    <a:pt x="12936" y="9323"/>
                  </a:cubicBezTo>
                  <a:cubicBezTo>
                    <a:pt x="12887" y="9351"/>
                    <a:pt x="12858" y="9405"/>
                    <a:pt x="12863" y="9462"/>
                  </a:cubicBezTo>
                  <a:lnTo>
                    <a:pt x="12926" y="10208"/>
                  </a:lnTo>
                  <a:cubicBezTo>
                    <a:pt x="12932" y="10283"/>
                    <a:pt x="12996" y="10340"/>
                    <a:pt x="13070" y="10340"/>
                  </a:cubicBezTo>
                  <a:lnTo>
                    <a:pt x="13081" y="10340"/>
                  </a:lnTo>
                  <a:lnTo>
                    <a:pt x="13237" y="10328"/>
                  </a:lnTo>
                  <a:cubicBezTo>
                    <a:pt x="13307" y="10321"/>
                    <a:pt x="13362" y="10266"/>
                    <a:pt x="13368" y="10198"/>
                  </a:cubicBezTo>
                  <a:lnTo>
                    <a:pt x="13373" y="10151"/>
                  </a:lnTo>
                  <a:cubicBezTo>
                    <a:pt x="13402" y="9895"/>
                    <a:pt x="13435" y="9579"/>
                    <a:pt x="13090" y="9332"/>
                  </a:cubicBezTo>
                  <a:cubicBezTo>
                    <a:pt x="13065" y="9314"/>
                    <a:pt x="13035" y="9305"/>
                    <a:pt x="13006" y="9305"/>
                  </a:cubicBezTo>
                  <a:close/>
                  <a:moveTo>
                    <a:pt x="24336" y="9368"/>
                  </a:moveTo>
                  <a:cubicBezTo>
                    <a:pt x="24281" y="9368"/>
                    <a:pt x="24227" y="9399"/>
                    <a:pt x="24203" y="9451"/>
                  </a:cubicBezTo>
                  <a:lnTo>
                    <a:pt x="23700" y="10522"/>
                  </a:lnTo>
                  <a:cubicBezTo>
                    <a:pt x="23670" y="10583"/>
                    <a:pt x="23689" y="10658"/>
                    <a:pt x="23745" y="10699"/>
                  </a:cubicBezTo>
                  <a:cubicBezTo>
                    <a:pt x="23770" y="10719"/>
                    <a:pt x="23800" y="10729"/>
                    <a:pt x="23832" y="10729"/>
                  </a:cubicBezTo>
                  <a:cubicBezTo>
                    <a:pt x="23866" y="10729"/>
                    <a:pt x="23899" y="10716"/>
                    <a:pt x="23928" y="10691"/>
                  </a:cubicBezTo>
                  <a:cubicBezTo>
                    <a:pt x="24250" y="10403"/>
                    <a:pt x="24585" y="10048"/>
                    <a:pt x="24476" y="9486"/>
                  </a:cubicBezTo>
                  <a:cubicBezTo>
                    <a:pt x="24463" y="9424"/>
                    <a:pt x="24413" y="9377"/>
                    <a:pt x="24351" y="9369"/>
                  </a:cubicBezTo>
                  <a:cubicBezTo>
                    <a:pt x="24346" y="9368"/>
                    <a:pt x="24341" y="9368"/>
                    <a:pt x="24336" y="9368"/>
                  </a:cubicBezTo>
                  <a:close/>
                  <a:moveTo>
                    <a:pt x="10482" y="9937"/>
                  </a:moveTo>
                  <a:cubicBezTo>
                    <a:pt x="10447" y="9937"/>
                    <a:pt x="10412" y="9950"/>
                    <a:pt x="10385" y="9974"/>
                  </a:cubicBezTo>
                  <a:cubicBezTo>
                    <a:pt x="10336" y="10016"/>
                    <a:pt x="10323" y="10087"/>
                    <a:pt x="10351" y="10146"/>
                  </a:cubicBezTo>
                  <a:cubicBezTo>
                    <a:pt x="10620" y="10691"/>
                    <a:pt x="11087" y="10986"/>
                    <a:pt x="11778" y="11048"/>
                  </a:cubicBezTo>
                  <a:cubicBezTo>
                    <a:pt x="11782" y="11049"/>
                    <a:pt x="11787" y="11049"/>
                    <a:pt x="11792" y="11049"/>
                  </a:cubicBezTo>
                  <a:cubicBezTo>
                    <a:pt x="11854" y="11049"/>
                    <a:pt x="11909" y="11010"/>
                    <a:pt x="11929" y="10950"/>
                  </a:cubicBezTo>
                  <a:cubicBezTo>
                    <a:pt x="11950" y="10885"/>
                    <a:pt x="11923" y="10816"/>
                    <a:pt x="11866" y="10781"/>
                  </a:cubicBezTo>
                  <a:lnTo>
                    <a:pt x="11654" y="10655"/>
                  </a:lnTo>
                  <a:cubicBezTo>
                    <a:pt x="11503" y="10565"/>
                    <a:pt x="11351" y="10474"/>
                    <a:pt x="11203" y="10381"/>
                  </a:cubicBezTo>
                  <a:cubicBezTo>
                    <a:pt x="11054" y="10287"/>
                    <a:pt x="10907" y="10190"/>
                    <a:pt x="10760" y="10094"/>
                  </a:cubicBezTo>
                  <a:lnTo>
                    <a:pt x="10560" y="9961"/>
                  </a:lnTo>
                  <a:cubicBezTo>
                    <a:pt x="10536" y="9945"/>
                    <a:pt x="10509" y="9937"/>
                    <a:pt x="10482" y="9937"/>
                  </a:cubicBezTo>
                  <a:close/>
                  <a:moveTo>
                    <a:pt x="14345" y="11166"/>
                  </a:moveTo>
                  <a:cubicBezTo>
                    <a:pt x="14346" y="11171"/>
                    <a:pt x="14346" y="11176"/>
                    <a:pt x="14348" y="11181"/>
                  </a:cubicBezTo>
                  <a:cubicBezTo>
                    <a:pt x="14370" y="11242"/>
                    <a:pt x="14401" y="11337"/>
                    <a:pt x="14390" y="11369"/>
                  </a:cubicBezTo>
                  <a:cubicBezTo>
                    <a:pt x="14313" y="11588"/>
                    <a:pt x="14182" y="11719"/>
                    <a:pt x="13992" y="11770"/>
                  </a:cubicBezTo>
                  <a:cubicBezTo>
                    <a:pt x="13942" y="11580"/>
                    <a:pt x="13988" y="11399"/>
                    <a:pt x="14130" y="11228"/>
                  </a:cubicBezTo>
                  <a:cubicBezTo>
                    <a:pt x="14152" y="11201"/>
                    <a:pt x="14254" y="11182"/>
                    <a:pt x="14324" y="11171"/>
                  </a:cubicBezTo>
                  <a:cubicBezTo>
                    <a:pt x="14330" y="11169"/>
                    <a:pt x="14337" y="11168"/>
                    <a:pt x="14345" y="11166"/>
                  </a:cubicBezTo>
                  <a:close/>
                  <a:moveTo>
                    <a:pt x="15457" y="11188"/>
                  </a:moveTo>
                  <a:cubicBezTo>
                    <a:pt x="15404" y="11188"/>
                    <a:pt x="15355" y="11217"/>
                    <a:pt x="15329" y="11264"/>
                  </a:cubicBezTo>
                  <a:lnTo>
                    <a:pt x="15329" y="11263"/>
                  </a:lnTo>
                  <a:lnTo>
                    <a:pt x="15329" y="11263"/>
                  </a:lnTo>
                  <a:cubicBezTo>
                    <a:pt x="15297" y="11320"/>
                    <a:pt x="15308" y="11391"/>
                    <a:pt x="15354" y="11436"/>
                  </a:cubicBezTo>
                  <a:cubicBezTo>
                    <a:pt x="15594" y="11672"/>
                    <a:pt x="15776" y="11806"/>
                    <a:pt x="15968" y="11806"/>
                  </a:cubicBezTo>
                  <a:cubicBezTo>
                    <a:pt x="16090" y="11806"/>
                    <a:pt x="16215" y="11754"/>
                    <a:pt x="16360" y="11639"/>
                  </a:cubicBezTo>
                  <a:cubicBezTo>
                    <a:pt x="16403" y="11604"/>
                    <a:pt x="16423" y="11547"/>
                    <a:pt x="16411" y="11493"/>
                  </a:cubicBezTo>
                  <a:cubicBezTo>
                    <a:pt x="16400" y="11438"/>
                    <a:pt x="16357" y="11397"/>
                    <a:pt x="16303" y="11384"/>
                  </a:cubicBezTo>
                  <a:lnTo>
                    <a:pt x="15488" y="11192"/>
                  </a:lnTo>
                  <a:cubicBezTo>
                    <a:pt x="15478" y="11189"/>
                    <a:pt x="15467" y="11188"/>
                    <a:pt x="15457" y="11188"/>
                  </a:cubicBezTo>
                  <a:close/>
                  <a:moveTo>
                    <a:pt x="10204" y="11604"/>
                  </a:moveTo>
                  <a:cubicBezTo>
                    <a:pt x="10144" y="11604"/>
                    <a:pt x="10089" y="11642"/>
                    <a:pt x="10069" y="11700"/>
                  </a:cubicBezTo>
                  <a:cubicBezTo>
                    <a:pt x="10048" y="11757"/>
                    <a:pt x="10065" y="11822"/>
                    <a:pt x="10113" y="11860"/>
                  </a:cubicBezTo>
                  <a:cubicBezTo>
                    <a:pt x="10285" y="12000"/>
                    <a:pt x="10467" y="12071"/>
                    <a:pt x="10656" y="12071"/>
                  </a:cubicBezTo>
                  <a:cubicBezTo>
                    <a:pt x="10847" y="12071"/>
                    <a:pt x="11037" y="12004"/>
                    <a:pt x="11239" y="11869"/>
                  </a:cubicBezTo>
                  <a:cubicBezTo>
                    <a:pt x="11291" y="11833"/>
                    <a:pt x="11315" y="11767"/>
                    <a:pt x="11296" y="11707"/>
                  </a:cubicBezTo>
                  <a:cubicBezTo>
                    <a:pt x="11277" y="11645"/>
                    <a:pt x="11222" y="11604"/>
                    <a:pt x="11158" y="11604"/>
                  </a:cubicBezTo>
                  <a:close/>
                  <a:moveTo>
                    <a:pt x="3795" y="11749"/>
                  </a:moveTo>
                  <a:cubicBezTo>
                    <a:pt x="3627" y="11749"/>
                    <a:pt x="3455" y="11774"/>
                    <a:pt x="3280" y="11850"/>
                  </a:cubicBezTo>
                  <a:cubicBezTo>
                    <a:pt x="3223" y="11874"/>
                    <a:pt x="3188" y="11932"/>
                    <a:pt x="3193" y="11994"/>
                  </a:cubicBezTo>
                  <a:cubicBezTo>
                    <a:pt x="3197" y="12054"/>
                    <a:pt x="3240" y="12106"/>
                    <a:pt x="3300" y="12122"/>
                  </a:cubicBezTo>
                  <a:cubicBezTo>
                    <a:pt x="4139" y="12345"/>
                    <a:pt x="5009" y="12455"/>
                    <a:pt x="5900" y="12455"/>
                  </a:cubicBezTo>
                  <a:cubicBezTo>
                    <a:pt x="6477" y="12455"/>
                    <a:pt x="7063" y="12409"/>
                    <a:pt x="7657" y="12316"/>
                  </a:cubicBezTo>
                  <a:cubicBezTo>
                    <a:pt x="7723" y="12305"/>
                    <a:pt x="7775" y="12248"/>
                    <a:pt x="7778" y="12179"/>
                  </a:cubicBezTo>
                  <a:lnTo>
                    <a:pt x="7786" y="12002"/>
                  </a:lnTo>
                  <a:cubicBezTo>
                    <a:pt x="7788" y="11962"/>
                    <a:pt x="7773" y="11925"/>
                    <a:pt x="7747" y="11896"/>
                  </a:cubicBezTo>
                  <a:cubicBezTo>
                    <a:pt x="7718" y="11868"/>
                    <a:pt x="7682" y="11852"/>
                    <a:pt x="7642" y="11852"/>
                  </a:cubicBezTo>
                  <a:lnTo>
                    <a:pt x="7202" y="11852"/>
                  </a:lnTo>
                  <a:cubicBezTo>
                    <a:pt x="7035" y="11852"/>
                    <a:pt x="6868" y="11852"/>
                    <a:pt x="6701" y="11852"/>
                  </a:cubicBezTo>
                  <a:cubicBezTo>
                    <a:pt x="6534" y="11852"/>
                    <a:pt x="6367" y="11852"/>
                    <a:pt x="6200" y="11850"/>
                  </a:cubicBezTo>
                  <a:cubicBezTo>
                    <a:pt x="6025" y="11849"/>
                    <a:pt x="5848" y="11846"/>
                    <a:pt x="5673" y="11841"/>
                  </a:cubicBezTo>
                  <a:cubicBezTo>
                    <a:pt x="5455" y="11835"/>
                    <a:pt x="5232" y="11830"/>
                    <a:pt x="5009" y="11830"/>
                  </a:cubicBezTo>
                  <a:cubicBezTo>
                    <a:pt x="4917" y="11830"/>
                    <a:pt x="4825" y="11831"/>
                    <a:pt x="4733" y="11833"/>
                  </a:cubicBezTo>
                  <a:cubicBezTo>
                    <a:pt x="4716" y="11834"/>
                    <a:pt x="4698" y="11834"/>
                    <a:pt x="4681" y="11834"/>
                  </a:cubicBezTo>
                  <a:cubicBezTo>
                    <a:pt x="4545" y="11834"/>
                    <a:pt x="4410" y="11813"/>
                    <a:pt x="4265" y="11793"/>
                  </a:cubicBezTo>
                  <a:cubicBezTo>
                    <a:pt x="4111" y="11771"/>
                    <a:pt x="3955" y="11749"/>
                    <a:pt x="3795" y="11749"/>
                  </a:cubicBezTo>
                  <a:close/>
                  <a:moveTo>
                    <a:pt x="13340" y="11828"/>
                  </a:moveTo>
                  <a:cubicBezTo>
                    <a:pt x="13400" y="12158"/>
                    <a:pt x="13594" y="12357"/>
                    <a:pt x="13928" y="12432"/>
                  </a:cubicBezTo>
                  <a:cubicBezTo>
                    <a:pt x="13912" y="12487"/>
                    <a:pt x="13896" y="12542"/>
                    <a:pt x="13882" y="12596"/>
                  </a:cubicBezTo>
                  <a:cubicBezTo>
                    <a:pt x="13819" y="12815"/>
                    <a:pt x="13758" y="13024"/>
                    <a:pt x="13673" y="13212"/>
                  </a:cubicBezTo>
                  <a:cubicBezTo>
                    <a:pt x="13555" y="13472"/>
                    <a:pt x="13294" y="13632"/>
                    <a:pt x="13106" y="13632"/>
                  </a:cubicBezTo>
                  <a:cubicBezTo>
                    <a:pt x="13089" y="13632"/>
                    <a:pt x="13072" y="13630"/>
                    <a:pt x="13056" y="13627"/>
                  </a:cubicBezTo>
                  <a:cubicBezTo>
                    <a:pt x="12819" y="13588"/>
                    <a:pt x="12667" y="13395"/>
                    <a:pt x="12591" y="13038"/>
                  </a:cubicBezTo>
                  <a:cubicBezTo>
                    <a:pt x="12525" y="12724"/>
                    <a:pt x="12594" y="12466"/>
                    <a:pt x="12797" y="12274"/>
                  </a:cubicBezTo>
                  <a:cubicBezTo>
                    <a:pt x="12936" y="12139"/>
                    <a:pt x="13093" y="12018"/>
                    <a:pt x="13275" y="11879"/>
                  </a:cubicBezTo>
                  <a:cubicBezTo>
                    <a:pt x="13296" y="11861"/>
                    <a:pt x="13318" y="11846"/>
                    <a:pt x="13340" y="11828"/>
                  </a:cubicBezTo>
                  <a:close/>
                  <a:moveTo>
                    <a:pt x="14840" y="12743"/>
                  </a:moveTo>
                  <a:cubicBezTo>
                    <a:pt x="14821" y="12743"/>
                    <a:pt x="14803" y="12747"/>
                    <a:pt x="14785" y="12754"/>
                  </a:cubicBezTo>
                  <a:cubicBezTo>
                    <a:pt x="14724" y="12779"/>
                    <a:pt x="14687" y="12844"/>
                    <a:pt x="14697" y="12910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4"/>
                    <a:pt x="15428" y="13844"/>
                  </a:cubicBezTo>
                  <a:cubicBezTo>
                    <a:pt x="15474" y="13844"/>
                    <a:pt x="15518" y="13822"/>
                    <a:pt x="15545" y="13784"/>
                  </a:cubicBezTo>
                  <a:cubicBezTo>
                    <a:pt x="15581" y="13733"/>
                    <a:pt x="15583" y="13665"/>
                    <a:pt x="15545" y="13615"/>
                  </a:cubicBezTo>
                  <a:lnTo>
                    <a:pt x="14957" y="12803"/>
                  </a:lnTo>
                  <a:cubicBezTo>
                    <a:pt x="14929" y="12764"/>
                    <a:pt x="14885" y="12743"/>
                    <a:pt x="14840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4"/>
                    <a:pt x="13896" y="10546"/>
                  </a:cubicBezTo>
                  <a:cubicBezTo>
                    <a:pt x="13566" y="10825"/>
                    <a:pt x="13240" y="11113"/>
                    <a:pt x="12915" y="11399"/>
                  </a:cubicBezTo>
                  <a:lnTo>
                    <a:pt x="12468" y="11792"/>
                  </a:lnTo>
                  <a:cubicBezTo>
                    <a:pt x="12144" y="12075"/>
                    <a:pt x="11994" y="12441"/>
                    <a:pt x="12000" y="12943"/>
                  </a:cubicBezTo>
                  <a:cubicBezTo>
                    <a:pt x="12000" y="12951"/>
                    <a:pt x="12002" y="12958"/>
                    <a:pt x="12002" y="12964"/>
                  </a:cubicBezTo>
                  <a:lnTo>
                    <a:pt x="12008" y="13019"/>
                  </a:lnTo>
                  <a:cubicBezTo>
                    <a:pt x="12016" y="13089"/>
                    <a:pt x="12027" y="13183"/>
                    <a:pt x="12049" y="13275"/>
                  </a:cubicBezTo>
                  <a:cubicBezTo>
                    <a:pt x="12174" y="13792"/>
                    <a:pt x="12463" y="14096"/>
                    <a:pt x="12909" y="14182"/>
                  </a:cubicBezTo>
                  <a:cubicBezTo>
                    <a:pt x="12981" y="14196"/>
                    <a:pt x="13052" y="14202"/>
                    <a:pt x="13122" y="14202"/>
                  </a:cubicBezTo>
                  <a:cubicBezTo>
                    <a:pt x="13479" y="14202"/>
                    <a:pt x="13789" y="14019"/>
                    <a:pt x="14044" y="13656"/>
                  </a:cubicBezTo>
                  <a:cubicBezTo>
                    <a:pt x="14164" y="13485"/>
                    <a:pt x="14261" y="13270"/>
                    <a:pt x="14337" y="13002"/>
                  </a:cubicBezTo>
                  <a:lnTo>
                    <a:pt x="14368" y="12890"/>
                  </a:lnTo>
                  <a:cubicBezTo>
                    <a:pt x="14476" y="12506"/>
                    <a:pt x="14577" y="12144"/>
                    <a:pt x="14833" y="11833"/>
                  </a:cubicBezTo>
                  <a:cubicBezTo>
                    <a:pt x="15000" y="11629"/>
                    <a:pt x="15046" y="11290"/>
                    <a:pt x="15019" y="11042"/>
                  </a:cubicBezTo>
                  <a:cubicBezTo>
                    <a:pt x="14991" y="10800"/>
                    <a:pt x="14809" y="10583"/>
                    <a:pt x="14545" y="10479"/>
                  </a:cubicBezTo>
                  <a:cubicBezTo>
                    <a:pt x="14448" y="10441"/>
                    <a:pt x="14351" y="10422"/>
                    <a:pt x="14258" y="10422"/>
                  </a:cubicBezTo>
                  <a:close/>
                  <a:moveTo>
                    <a:pt x="11213" y="13743"/>
                  </a:moveTo>
                  <a:cubicBezTo>
                    <a:pt x="11183" y="13743"/>
                    <a:pt x="11152" y="13753"/>
                    <a:pt x="11125" y="13773"/>
                  </a:cubicBezTo>
                  <a:lnTo>
                    <a:pt x="10448" y="14286"/>
                  </a:lnTo>
                  <a:cubicBezTo>
                    <a:pt x="10385" y="14333"/>
                    <a:pt x="10372" y="14422"/>
                    <a:pt x="10418" y="14485"/>
                  </a:cubicBezTo>
                  <a:lnTo>
                    <a:pt x="10525" y="14638"/>
                  </a:lnTo>
                  <a:cubicBezTo>
                    <a:pt x="10549" y="14670"/>
                    <a:pt x="10584" y="14690"/>
                    <a:pt x="10623" y="14697"/>
                  </a:cubicBezTo>
                  <a:cubicBezTo>
                    <a:pt x="10629" y="14698"/>
                    <a:pt x="10637" y="14698"/>
                    <a:pt x="10644" y="14698"/>
                  </a:cubicBezTo>
                  <a:cubicBezTo>
                    <a:pt x="10675" y="14698"/>
                    <a:pt x="10707" y="14687"/>
                    <a:pt x="10732" y="14667"/>
                  </a:cubicBezTo>
                  <a:lnTo>
                    <a:pt x="11408" y="14141"/>
                  </a:lnTo>
                  <a:cubicBezTo>
                    <a:pt x="11470" y="14093"/>
                    <a:pt x="11482" y="14003"/>
                    <a:pt x="11433" y="13940"/>
                  </a:cubicBezTo>
                  <a:lnTo>
                    <a:pt x="11328" y="13801"/>
                  </a:lnTo>
                  <a:cubicBezTo>
                    <a:pt x="11300" y="13763"/>
                    <a:pt x="11257" y="13743"/>
                    <a:pt x="11213" y="13743"/>
                  </a:cubicBezTo>
                  <a:close/>
                  <a:moveTo>
                    <a:pt x="12557" y="14261"/>
                  </a:moveTo>
                  <a:cubicBezTo>
                    <a:pt x="12541" y="14261"/>
                    <a:pt x="12524" y="14264"/>
                    <a:pt x="12507" y="14270"/>
                  </a:cubicBezTo>
                  <a:cubicBezTo>
                    <a:pt x="12449" y="14291"/>
                    <a:pt x="12411" y="14344"/>
                    <a:pt x="12411" y="14406"/>
                  </a:cubicBezTo>
                  <a:lnTo>
                    <a:pt x="12411" y="15212"/>
                  </a:lnTo>
                  <a:cubicBezTo>
                    <a:pt x="12411" y="15272"/>
                    <a:pt x="12449" y="15325"/>
                    <a:pt x="12504" y="15347"/>
                  </a:cubicBezTo>
                  <a:cubicBezTo>
                    <a:pt x="12522" y="15354"/>
                    <a:pt x="12539" y="15357"/>
                    <a:pt x="12556" y="15357"/>
                  </a:cubicBezTo>
                  <a:cubicBezTo>
                    <a:pt x="12596" y="15357"/>
                    <a:pt x="12635" y="15340"/>
                    <a:pt x="12664" y="15310"/>
                  </a:cubicBezTo>
                  <a:cubicBezTo>
                    <a:pt x="12948" y="14998"/>
                    <a:pt x="12950" y="14645"/>
                    <a:pt x="12667" y="14311"/>
                  </a:cubicBezTo>
                  <a:cubicBezTo>
                    <a:pt x="12639" y="14279"/>
                    <a:pt x="12598" y="14261"/>
                    <a:pt x="12557" y="14261"/>
                  </a:cubicBezTo>
                  <a:close/>
                  <a:moveTo>
                    <a:pt x="12368" y="8350"/>
                  </a:moveTo>
                  <a:cubicBezTo>
                    <a:pt x="12394" y="8367"/>
                    <a:pt x="12417" y="8383"/>
                    <a:pt x="12427" y="8396"/>
                  </a:cubicBezTo>
                  <a:cubicBezTo>
                    <a:pt x="12751" y="8832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2"/>
                  </a:cubicBezTo>
                  <a:cubicBezTo>
                    <a:pt x="14545" y="8775"/>
                    <a:pt x="14698" y="8723"/>
                    <a:pt x="14869" y="8664"/>
                  </a:cubicBezTo>
                  <a:lnTo>
                    <a:pt x="14927" y="8645"/>
                  </a:lnTo>
                  <a:lnTo>
                    <a:pt x="14927" y="8645"/>
                  </a:lnTo>
                  <a:cubicBezTo>
                    <a:pt x="14853" y="10159"/>
                    <a:pt x="15927" y="10625"/>
                    <a:pt x="17039" y="10855"/>
                  </a:cubicBezTo>
                  <a:lnTo>
                    <a:pt x="17039" y="12149"/>
                  </a:lnTo>
                  <a:cubicBezTo>
                    <a:pt x="16975" y="12223"/>
                    <a:pt x="16903" y="12299"/>
                    <a:pt x="16831" y="12378"/>
                  </a:cubicBezTo>
                  <a:cubicBezTo>
                    <a:pt x="16622" y="12604"/>
                    <a:pt x="16385" y="12860"/>
                    <a:pt x="16223" y="13157"/>
                  </a:cubicBezTo>
                  <a:cubicBezTo>
                    <a:pt x="16066" y="13441"/>
                    <a:pt x="15979" y="13765"/>
                    <a:pt x="15888" y="14109"/>
                  </a:cubicBezTo>
                  <a:cubicBezTo>
                    <a:pt x="15850" y="14247"/>
                    <a:pt x="15812" y="14390"/>
                    <a:pt x="15766" y="14540"/>
                  </a:cubicBezTo>
                  <a:cubicBezTo>
                    <a:pt x="15700" y="14559"/>
                    <a:pt x="15630" y="14577"/>
                    <a:pt x="15561" y="14596"/>
                  </a:cubicBezTo>
                  <a:cubicBezTo>
                    <a:pt x="14938" y="14754"/>
                    <a:pt x="14171" y="14949"/>
                    <a:pt x="13860" y="15788"/>
                  </a:cubicBezTo>
                  <a:cubicBezTo>
                    <a:pt x="13417" y="15668"/>
                    <a:pt x="13168" y="15611"/>
                    <a:pt x="12934" y="15611"/>
                  </a:cubicBezTo>
                  <a:cubicBezTo>
                    <a:pt x="12733" y="15611"/>
                    <a:pt x="12544" y="15652"/>
                    <a:pt x="12256" y="15730"/>
                  </a:cubicBezTo>
                  <a:cubicBezTo>
                    <a:pt x="11654" y="15267"/>
                    <a:pt x="10950" y="15134"/>
                    <a:pt x="10206" y="14994"/>
                  </a:cubicBezTo>
                  <a:cubicBezTo>
                    <a:pt x="10037" y="14962"/>
                    <a:pt x="9865" y="14929"/>
                    <a:pt x="9691" y="14893"/>
                  </a:cubicBezTo>
                  <a:cubicBezTo>
                    <a:pt x="9847" y="13860"/>
                    <a:pt x="9637" y="12962"/>
                    <a:pt x="9051" y="12158"/>
                  </a:cubicBezTo>
                  <a:cubicBezTo>
                    <a:pt x="9547" y="11553"/>
                    <a:pt x="10001" y="10885"/>
                    <a:pt x="9945" y="9996"/>
                  </a:cubicBezTo>
                  <a:cubicBezTo>
                    <a:pt x="10031" y="9956"/>
                    <a:pt x="10118" y="9918"/>
                    <a:pt x="10203" y="9879"/>
                  </a:cubicBezTo>
                  <a:cubicBezTo>
                    <a:pt x="11002" y="9519"/>
                    <a:pt x="11828" y="9146"/>
                    <a:pt x="12368" y="8350"/>
                  </a:cubicBezTo>
                  <a:close/>
                  <a:moveTo>
                    <a:pt x="12204" y="7476"/>
                  </a:moveTo>
                  <a:cubicBezTo>
                    <a:pt x="12193" y="7476"/>
                    <a:pt x="12182" y="7477"/>
                    <a:pt x="12171" y="7480"/>
                  </a:cubicBezTo>
                  <a:cubicBezTo>
                    <a:pt x="12125" y="7491"/>
                    <a:pt x="12087" y="7522"/>
                    <a:pt x="12070" y="7566"/>
                  </a:cubicBezTo>
                  <a:cubicBezTo>
                    <a:pt x="11824" y="8181"/>
                    <a:pt x="11424" y="8603"/>
                    <a:pt x="10813" y="8895"/>
                  </a:cubicBezTo>
                  <a:cubicBezTo>
                    <a:pt x="10732" y="8933"/>
                    <a:pt x="10653" y="8972"/>
                    <a:pt x="10574" y="9012"/>
                  </a:cubicBezTo>
                  <a:cubicBezTo>
                    <a:pt x="10331" y="9132"/>
                    <a:pt x="10081" y="9255"/>
                    <a:pt x="9827" y="9337"/>
                  </a:cubicBezTo>
                  <a:cubicBezTo>
                    <a:pt x="9543" y="9427"/>
                    <a:pt x="9257" y="9582"/>
                    <a:pt x="9299" y="10045"/>
                  </a:cubicBezTo>
                  <a:cubicBezTo>
                    <a:pt x="9359" y="10680"/>
                    <a:pt x="9031" y="11165"/>
                    <a:pt x="8667" y="11596"/>
                  </a:cubicBezTo>
                  <a:cubicBezTo>
                    <a:pt x="8577" y="11705"/>
                    <a:pt x="8486" y="11811"/>
                    <a:pt x="8388" y="11925"/>
                  </a:cubicBezTo>
                  <a:lnTo>
                    <a:pt x="8269" y="12062"/>
                  </a:lnTo>
                  <a:cubicBezTo>
                    <a:pt x="8222" y="12119"/>
                    <a:pt x="8224" y="12204"/>
                    <a:pt x="8276" y="12256"/>
                  </a:cubicBezTo>
                  <a:cubicBezTo>
                    <a:pt x="9083" y="13084"/>
                    <a:pt x="9320" y="14073"/>
                    <a:pt x="9001" y="15281"/>
                  </a:cubicBezTo>
                  <a:cubicBezTo>
                    <a:pt x="8990" y="15321"/>
                    <a:pt x="8996" y="15362"/>
                    <a:pt x="9018" y="15396"/>
                  </a:cubicBezTo>
                  <a:cubicBezTo>
                    <a:pt x="9040" y="15430"/>
                    <a:pt x="9075" y="15453"/>
                    <a:pt x="9115" y="15460"/>
                  </a:cubicBezTo>
                  <a:cubicBezTo>
                    <a:pt x="9314" y="15496"/>
                    <a:pt x="9500" y="15524"/>
                    <a:pt x="9678" y="15551"/>
                  </a:cubicBezTo>
                  <a:cubicBezTo>
                    <a:pt x="10061" y="15610"/>
                    <a:pt x="10389" y="15660"/>
                    <a:pt x="10708" y="15755"/>
                  </a:cubicBezTo>
                  <a:cubicBezTo>
                    <a:pt x="11007" y="15845"/>
                    <a:pt x="11305" y="15978"/>
                    <a:pt x="11593" y="16109"/>
                  </a:cubicBezTo>
                  <a:cubicBezTo>
                    <a:pt x="11760" y="16185"/>
                    <a:pt x="11929" y="16260"/>
                    <a:pt x="12102" y="16330"/>
                  </a:cubicBezTo>
                  <a:cubicBezTo>
                    <a:pt x="12154" y="16350"/>
                    <a:pt x="12232" y="16368"/>
                    <a:pt x="12311" y="16368"/>
                  </a:cubicBezTo>
                  <a:cubicBezTo>
                    <a:pt x="12387" y="16368"/>
                    <a:pt x="12464" y="16352"/>
                    <a:pt x="12523" y="16308"/>
                  </a:cubicBezTo>
                  <a:cubicBezTo>
                    <a:pt x="12616" y="16240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4"/>
                    <a:pt x="13278" y="16313"/>
                    <a:pt x="13348" y="16325"/>
                  </a:cubicBezTo>
                  <a:cubicBezTo>
                    <a:pt x="13522" y="16360"/>
                    <a:pt x="13698" y="16381"/>
                    <a:pt x="13882" y="16401"/>
                  </a:cubicBezTo>
                  <a:cubicBezTo>
                    <a:pt x="13965" y="16412"/>
                    <a:pt x="14051" y="16422"/>
                    <a:pt x="14138" y="16433"/>
                  </a:cubicBezTo>
                  <a:cubicBezTo>
                    <a:pt x="14144" y="16434"/>
                    <a:pt x="14150" y="16434"/>
                    <a:pt x="14157" y="16434"/>
                  </a:cubicBezTo>
                  <a:cubicBezTo>
                    <a:pt x="14223" y="16434"/>
                    <a:pt x="14281" y="16390"/>
                    <a:pt x="14297" y="16325"/>
                  </a:cubicBezTo>
                  <a:cubicBezTo>
                    <a:pt x="14447" y="15716"/>
                    <a:pt x="14818" y="15407"/>
                    <a:pt x="15536" y="15294"/>
                  </a:cubicBezTo>
                  <a:cubicBezTo>
                    <a:pt x="15663" y="15275"/>
                    <a:pt x="15790" y="15250"/>
                    <a:pt x="15916" y="15224"/>
                  </a:cubicBezTo>
                  <a:cubicBezTo>
                    <a:pt x="15992" y="15208"/>
                    <a:pt x="16066" y="15194"/>
                    <a:pt x="16142" y="15180"/>
                  </a:cubicBezTo>
                  <a:cubicBezTo>
                    <a:pt x="16303" y="15150"/>
                    <a:pt x="16420" y="15081"/>
                    <a:pt x="16490" y="14975"/>
                  </a:cubicBezTo>
                  <a:cubicBezTo>
                    <a:pt x="16554" y="14877"/>
                    <a:pt x="16570" y="14755"/>
                    <a:pt x="16537" y="14616"/>
                  </a:cubicBezTo>
                  <a:cubicBezTo>
                    <a:pt x="16365" y="13896"/>
                    <a:pt x="16698" y="13395"/>
                    <a:pt x="17292" y="12823"/>
                  </a:cubicBezTo>
                  <a:cubicBezTo>
                    <a:pt x="17480" y="12642"/>
                    <a:pt x="17656" y="12555"/>
                    <a:pt x="17849" y="12555"/>
                  </a:cubicBezTo>
                  <a:cubicBezTo>
                    <a:pt x="17954" y="12555"/>
                    <a:pt x="18065" y="12581"/>
                    <a:pt x="18186" y="12631"/>
                  </a:cubicBezTo>
                  <a:cubicBezTo>
                    <a:pt x="18859" y="12912"/>
                    <a:pt x="19570" y="12986"/>
                    <a:pt x="20235" y="12986"/>
                  </a:cubicBezTo>
                  <a:cubicBezTo>
                    <a:pt x="20464" y="12986"/>
                    <a:pt x="20688" y="12978"/>
                    <a:pt x="20903" y="12965"/>
                  </a:cubicBezTo>
                  <a:cubicBezTo>
                    <a:pt x="20999" y="12959"/>
                    <a:pt x="21081" y="12915"/>
                    <a:pt x="21154" y="12875"/>
                  </a:cubicBezTo>
                  <a:cubicBezTo>
                    <a:pt x="21181" y="12863"/>
                    <a:pt x="21206" y="12849"/>
                    <a:pt x="21232" y="12838"/>
                  </a:cubicBezTo>
                  <a:cubicBezTo>
                    <a:pt x="21282" y="12815"/>
                    <a:pt x="21317" y="12766"/>
                    <a:pt x="21318" y="12711"/>
                  </a:cubicBezTo>
                  <a:cubicBezTo>
                    <a:pt x="21322" y="12654"/>
                    <a:pt x="21292" y="12604"/>
                    <a:pt x="21243" y="12577"/>
                  </a:cubicBezTo>
                  <a:cubicBezTo>
                    <a:pt x="21040" y="12468"/>
                    <a:pt x="20865" y="12454"/>
                    <a:pt x="20736" y="12452"/>
                  </a:cubicBezTo>
                  <a:cubicBezTo>
                    <a:pt x="19762" y="12447"/>
                    <a:pt x="18906" y="12327"/>
                    <a:pt x="18120" y="12084"/>
                  </a:cubicBezTo>
                  <a:cubicBezTo>
                    <a:pt x="17627" y="11932"/>
                    <a:pt x="17474" y="11659"/>
                    <a:pt x="17605" y="11171"/>
                  </a:cubicBezTo>
                  <a:cubicBezTo>
                    <a:pt x="17635" y="11059"/>
                    <a:pt x="17674" y="10950"/>
                    <a:pt x="17714" y="10839"/>
                  </a:cubicBezTo>
                  <a:lnTo>
                    <a:pt x="17772" y="10677"/>
                  </a:lnTo>
                  <a:cubicBezTo>
                    <a:pt x="17794" y="10610"/>
                    <a:pt x="17767" y="10539"/>
                    <a:pt x="17707" y="10504"/>
                  </a:cubicBezTo>
                  <a:cubicBezTo>
                    <a:pt x="17668" y="10481"/>
                    <a:pt x="17633" y="10459"/>
                    <a:pt x="17603" y="10440"/>
                  </a:cubicBezTo>
                  <a:cubicBezTo>
                    <a:pt x="17540" y="10399"/>
                    <a:pt x="17486" y="10364"/>
                    <a:pt x="17418" y="10343"/>
                  </a:cubicBezTo>
                  <a:cubicBezTo>
                    <a:pt x="17294" y="10309"/>
                    <a:pt x="17169" y="10277"/>
                    <a:pt x="17044" y="10244"/>
                  </a:cubicBezTo>
                  <a:cubicBezTo>
                    <a:pt x="16856" y="10196"/>
                    <a:pt x="16663" y="10147"/>
                    <a:pt x="16482" y="10084"/>
                  </a:cubicBezTo>
                  <a:cubicBezTo>
                    <a:pt x="15771" y="9836"/>
                    <a:pt x="15493" y="9404"/>
                    <a:pt x="15554" y="8636"/>
                  </a:cubicBezTo>
                  <a:cubicBezTo>
                    <a:pt x="15564" y="8514"/>
                    <a:pt x="15572" y="8394"/>
                    <a:pt x="15581" y="8246"/>
                  </a:cubicBezTo>
                  <a:lnTo>
                    <a:pt x="15597" y="8006"/>
                  </a:lnTo>
                  <a:cubicBezTo>
                    <a:pt x="15599" y="7958"/>
                    <a:pt x="15578" y="7911"/>
                    <a:pt x="15542" y="7882"/>
                  </a:cubicBezTo>
                  <a:cubicBezTo>
                    <a:pt x="15516" y="7862"/>
                    <a:pt x="15485" y="7851"/>
                    <a:pt x="15453" y="7851"/>
                  </a:cubicBezTo>
                  <a:cubicBezTo>
                    <a:pt x="15438" y="7851"/>
                    <a:pt x="15422" y="7854"/>
                    <a:pt x="15408" y="7859"/>
                  </a:cubicBezTo>
                  <a:lnTo>
                    <a:pt x="15190" y="7927"/>
                  </a:lnTo>
                  <a:cubicBezTo>
                    <a:pt x="15055" y="7969"/>
                    <a:pt x="14943" y="8004"/>
                    <a:pt x="14833" y="8045"/>
                  </a:cubicBezTo>
                  <a:cubicBezTo>
                    <a:pt x="14730" y="8083"/>
                    <a:pt x="14627" y="8124"/>
                    <a:pt x="14526" y="8165"/>
                  </a:cubicBezTo>
                  <a:cubicBezTo>
                    <a:pt x="14359" y="8233"/>
                    <a:pt x="14202" y="8296"/>
                    <a:pt x="14040" y="8345"/>
                  </a:cubicBezTo>
                  <a:cubicBezTo>
                    <a:pt x="13874" y="8395"/>
                    <a:pt x="13727" y="8421"/>
                    <a:pt x="13595" y="8421"/>
                  </a:cubicBezTo>
                  <a:cubicBezTo>
                    <a:pt x="13320" y="8421"/>
                    <a:pt x="13111" y="8310"/>
                    <a:pt x="12932" y="8080"/>
                  </a:cubicBezTo>
                  <a:cubicBezTo>
                    <a:pt x="12819" y="7935"/>
                    <a:pt x="12675" y="7819"/>
                    <a:pt x="12523" y="7696"/>
                  </a:cubicBezTo>
                  <a:cubicBezTo>
                    <a:pt x="12452" y="7639"/>
                    <a:pt x="12376" y="7579"/>
                    <a:pt x="12301" y="7511"/>
                  </a:cubicBezTo>
                  <a:cubicBezTo>
                    <a:pt x="12274" y="7488"/>
                    <a:pt x="12239" y="7476"/>
                    <a:pt x="12204" y="7476"/>
                  </a:cubicBezTo>
                  <a:close/>
                  <a:moveTo>
                    <a:pt x="2083" y="16519"/>
                  </a:moveTo>
                  <a:cubicBezTo>
                    <a:pt x="2075" y="16519"/>
                    <a:pt x="2067" y="16520"/>
                    <a:pt x="2059" y="16521"/>
                  </a:cubicBezTo>
                  <a:cubicBezTo>
                    <a:pt x="1995" y="16531"/>
                    <a:pt x="1945" y="16583"/>
                    <a:pt x="1937" y="16646"/>
                  </a:cubicBezTo>
                  <a:cubicBezTo>
                    <a:pt x="1864" y="17226"/>
                    <a:pt x="1912" y="17335"/>
                    <a:pt x="2403" y="17707"/>
                  </a:cubicBezTo>
                  <a:cubicBezTo>
                    <a:pt x="2428" y="17728"/>
                    <a:pt x="2460" y="17737"/>
                    <a:pt x="2491" y="17737"/>
                  </a:cubicBezTo>
                  <a:cubicBezTo>
                    <a:pt x="2521" y="17737"/>
                    <a:pt x="2555" y="17726"/>
                    <a:pt x="2580" y="17706"/>
                  </a:cubicBezTo>
                  <a:cubicBezTo>
                    <a:pt x="2632" y="17666"/>
                    <a:pt x="2649" y="17595"/>
                    <a:pt x="2622" y="17535"/>
                  </a:cubicBezTo>
                  <a:lnTo>
                    <a:pt x="2213" y="16606"/>
                  </a:lnTo>
                  <a:lnTo>
                    <a:pt x="2212" y="16606"/>
                  </a:lnTo>
                  <a:cubicBezTo>
                    <a:pt x="2189" y="16554"/>
                    <a:pt x="2140" y="16519"/>
                    <a:pt x="2083" y="16519"/>
                  </a:cubicBezTo>
                  <a:close/>
                  <a:moveTo>
                    <a:pt x="1459" y="16505"/>
                  </a:moveTo>
                  <a:cubicBezTo>
                    <a:pt x="1438" y="16505"/>
                    <a:pt x="1416" y="16510"/>
                    <a:pt x="1397" y="16520"/>
                  </a:cubicBezTo>
                  <a:lnTo>
                    <a:pt x="1283" y="16576"/>
                  </a:lnTo>
                  <a:cubicBezTo>
                    <a:pt x="1212" y="16611"/>
                    <a:pt x="1182" y="16695"/>
                    <a:pt x="1215" y="16766"/>
                  </a:cubicBezTo>
                  <a:lnTo>
                    <a:pt x="1660" y="17734"/>
                  </a:lnTo>
                  <a:cubicBezTo>
                    <a:pt x="1676" y="17771"/>
                    <a:pt x="1706" y="17797"/>
                    <a:pt x="1744" y="17810"/>
                  </a:cubicBezTo>
                  <a:cubicBezTo>
                    <a:pt x="1760" y="17816"/>
                    <a:pt x="1776" y="17818"/>
                    <a:pt x="1792" y="17818"/>
                  </a:cubicBezTo>
                  <a:cubicBezTo>
                    <a:pt x="1814" y="17818"/>
                    <a:pt x="1836" y="17813"/>
                    <a:pt x="1858" y="17802"/>
                  </a:cubicBezTo>
                  <a:lnTo>
                    <a:pt x="1987" y="17736"/>
                  </a:lnTo>
                  <a:cubicBezTo>
                    <a:pt x="2057" y="17701"/>
                    <a:pt x="2087" y="17616"/>
                    <a:pt x="2052" y="17545"/>
                  </a:cubicBezTo>
                  <a:lnTo>
                    <a:pt x="1591" y="16587"/>
                  </a:lnTo>
                  <a:cubicBezTo>
                    <a:pt x="1575" y="16553"/>
                    <a:pt x="1545" y="16526"/>
                    <a:pt x="1509" y="16513"/>
                  </a:cubicBezTo>
                  <a:cubicBezTo>
                    <a:pt x="1492" y="16508"/>
                    <a:pt x="1476" y="16505"/>
                    <a:pt x="1459" y="16505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3"/>
                    <a:pt x="16382" y="16123"/>
                  </a:cubicBezTo>
                  <a:cubicBezTo>
                    <a:pt x="16344" y="16178"/>
                    <a:pt x="16347" y="16253"/>
                    <a:pt x="16392" y="16302"/>
                  </a:cubicBezTo>
                  <a:lnTo>
                    <a:pt x="16960" y="16949"/>
                  </a:lnTo>
                  <a:cubicBezTo>
                    <a:pt x="17521" y="17587"/>
                    <a:pt x="18047" y="18186"/>
                    <a:pt x="18578" y="18780"/>
                  </a:cubicBezTo>
                  <a:cubicBezTo>
                    <a:pt x="18594" y="18797"/>
                    <a:pt x="18609" y="18818"/>
                    <a:pt x="18625" y="18838"/>
                  </a:cubicBezTo>
                  <a:cubicBezTo>
                    <a:pt x="18704" y="18936"/>
                    <a:pt x="18826" y="19091"/>
                    <a:pt x="19044" y="19091"/>
                  </a:cubicBezTo>
                  <a:cubicBezTo>
                    <a:pt x="19079" y="19091"/>
                    <a:pt x="19118" y="19086"/>
                    <a:pt x="19159" y="19077"/>
                  </a:cubicBezTo>
                  <a:cubicBezTo>
                    <a:pt x="19203" y="19067"/>
                    <a:pt x="19241" y="19036"/>
                    <a:pt x="19260" y="18993"/>
                  </a:cubicBezTo>
                  <a:cubicBezTo>
                    <a:pt x="19278" y="18950"/>
                    <a:pt x="19274" y="18902"/>
                    <a:pt x="19251" y="18862"/>
                  </a:cubicBezTo>
                  <a:cubicBezTo>
                    <a:pt x="18658" y="17872"/>
                    <a:pt x="17271" y="16358"/>
                    <a:pt x="16554" y="16073"/>
                  </a:cubicBezTo>
                  <a:cubicBezTo>
                    <a:pt x="16536" y="16066"/>
                    <a:pt x="16518" y="16062"/>
                    <a:pt x="16500" y="16062"/>
                  </a:cubicBezTo>
                  <a:close/>
                  <a:moveTo>
                    <a:pt x="9004" y="16536"/>
                  </a:moveTo>
                  <a:cubicBezTo>
                    <a:pt x="8992" y="16536"/>
                    <a:pt x="8979" y="16538"/>
                    <a:pt x="8966" y="16542"/>
                  </a:cubicBezTo>
                  <a:cubicBezTo>
                    <a:pt x="8486" y="16670"/>
                    <a:pt x="8465" y="16695"/>
                    <a:pt x="7946" y="17320"/>
                  </a:cubicBezTo>
                  <a:lnTo>
                    <a:pt x="7914" y="17358"/>
                  </a:lnTo>
                  <a:cubicBezTo>
                    <a:pt x="7679" y="17643"/>
                    <a:pt x="7442" y="17927"/>
                    <a:pt x="7202" y="18208"/>
                  </a:cubicBezTo>
                  <a:cubicBezTo>
                    <a:pt x="7091" y="18336"/>
                    <a:pt x="6979" y="18462"/>
                    <a:pt x="6867" y="18589"/>
                  </a:cubicBezTo>
                  <a:cubicBezTo>
                    <a:pt x="6709" y="18767"/>
                    <a:pt x="6551" y="18946"/>
                    <a:pt x="6398" y="19131"/>
                  </a:cubicBezTo>
                  <a:cubicBezTo>
                    <a:pt x="6357" y="19181"/>
                    <a:pt x="6312" y="19230"/>
                    <a:pt x="6268" y="19279"/>
                  </a:cubicBezTo>
                  <a:cubicBezTo>
                    <a:pt x="6064" y="19505"/>
                    <a:pt x="5834" y="19761"/>
                    <a:pt x="5816" y="20159"/>
                  </a:cubicBezTo>
                  <a:cubicBezTo>
                    <a:pt x="5815" y="20220"/>
                    <a:pt x="5851" y="20276"/>
                    <a:pt x="5908" y="20299"/>
                  </a:cubicBezTo>
                  <a:cubicBezTo>
                    <a:pt x="5925" y="20306"/>
                    <a:pt x="5943" y="20309"/>
                    <a:pt x="5962" y="20309"/>
                  </a:cubicBezTo>
                  <a:cubicBezTo>
                    <a:pt x="6003" y="20309"/>
                    <a:pt x="6042" y="20292"/>
                    <a:pt x="6071" y="20260"/>
                  </a:cubicBezTo>
                  <a:lnTo>
                    <a:pt x="9113" y="16777"/>
                  </a:lnTo>
                  <a:cubicBezTo>
                    <a:pt x="9154" y="16728"/>
                    <a:pt x="9160" y="16659"/>
                    <a:pt x="9126" y="16605"/>
                  </a:cubicBezTo>
                  <a:cubicBezTo>
                    <a:pt x="9099" y="16561"/>
                    <a:pt x="9052" y="16536"/>
                    <a:pt x="9004" y="16536"/>
                  </a:cubicBezTo>
                  <a:close/>
                  <a:moveTo>
                    <a:pt x="19115" y="20624"/>
                  </a:moveTo>
                  <a:cubicBezTo>
                    <a:pt x="19088" y="20624"/>
                    <a:pt x="19061" y="20632"/>
                    <a:pt x="19037" y="20647"/>
                  </a:cubicBezTo>
                  <a:cubicBezTo>
                    <a:pt x="18469" y="21009"/>
                    <a:pt x="18303" y="21290"/>
                    <a:pt x="18331" y="21851"/>
                  </a:cubicBezTo>
                  <a:cubicBezTo>
                    <a:pt x="18335" y="21915"/>
                    <a:pt x="18379" y="21969"/>
                    <a:pt x="18440" y="21985"/>
                  </a:cubicBezTo>
                  <a:cubicBezTo>
                    <a:pt x="18453" y="21986"/>
                    <a:pt x="18464" y="21988"/>
                    <a:pt x="18475" y="21988"/>
                  </a:cubicBezTo>
                  <a:cubicBezTo>
                    <a:pt x="18526" y="21988"/>
                    <a:pt x="18573" y="21963"/>
                    <a:pt x="18600" y="21919"/>
                  </a:cubicBezTo>
                  <a:lnTo>
                    <a:pt x="18639" y="21851"/>
                  </a:lnTo>
                  <a:cubicBezTo>
                    <a:pt x="18641" y="21862"/>
                    <a:pt x="18644" y="21873"/>
                    <a:pt x="18647" y="21882"/>
                  </a:cubicBezTo>
                  <a:cubicBezTo>
                    <a:pt x="18660" y="21919"/>
                    <a:pt x="18687" y="21947"/>
                    <a:pt x="18723" y="21964"/>
                  </a:cubicBezTo>
                  <a:lnTo>
                    <a:pt x="18873" y="22035"/>
                  </a:lnTo>
                  <a:cubicBezTo>
                    <a:pt x="18894" y="22043"/>
                    <a:pt x="18914" y="22048"/>
                    <a:pt x="18935" y="22048"/>
                  </a:cubicBezTo>
                  <a:cubicBezTo>
                    <a:pt x="18988" y="22048"/>
                    <a:pt x="19041" y="22016"/>
                    <a:pt x="19066" y="21964"/>
                  </a:cubicBezTo>
                  <a:lnTo>
                    <a:pt x="19390" y="21269"/>
                  </a:lnTo>
                  <a:cubicBezTo>
                    <a:pt x="19423" y="21197"/>
                    <a:pt x="19393" y="21111"/>
                    <a:pt x="19322" y="21077"/>
                  </a:cubicBezTo>
                  <a:lnTo>
                    <a:pt x="19173" y="21007"/>
                  </a:lnTo>
                  <a:cubicBezTo>
                    <a:pt x="19165" y="21004"/>
                    <a:pt x="19156" y="21001"/>
                    <a:pt x="19146" y="20998"/>
                  </a:cubicBezTo>
                  <a:lnTo>
                    <a:pt x="19240" y="20843"/>
                  </a:lnTo>
                  <a:cubicBezTo>
                    <a:pt x="19273" y="20784"/>
                    <a:pt x="19263" y="20712"/>
                    <a:pt x="19216" y="20664"/>
                  </a:cubicBezTo>
                  <a:cubicBezTo>
                    <a:pt x="19188" y="20638"/>
                    <a:pt x="19151" y="20624"/>
                    <a:pt x="19115" y="20624"/>
                  </a:cubicBezTo>
                  <a:close/>
                  <a:moveTo>
                    <a:pt x="13824" y="17179"/>
                  </a:moveTo>
                  <a:cubicBezTo>
                    <a:pt x="13815" y="17179"/>
                    <a:pt x="13806" y="17180"/>
                    <a:pt x="13796" y="17181"/>
                  </a:cubicBezTo>
                  <a:cubicBezTo>
                    <a:pt x="13728" y="17196"/>
                    <a:pt x="13681" y="17254"/>
                    <a:pt x="13681" y="17324"/>
                  </a:cubicBezTo>
                  <a:cubicBezTo>
                    <a:pt x="13681" y="17570"/>
                    <a:pt x="13687" y="17816"/>
                    <a:pt x="13692" y="18064"/>
                  </a:cubicBezTo>
                  <a:cubicBezTo>
                    <a:pt x="13705" y="18612"/>
                    <a:pt x="13717" y="19180"/>
                    <a:pt x="13665" y="19726"/>
                  </a:cubicBezTo>
                  <a:cubicBezTo>
                    <a:pt x="13613" y="20265"/>
                    <a:pt x="13492" y="20808"/>
                    <a:pt x="13375" y="21334"/>
                  </a:cubicBezTo>
                  <a:cubicBezTo>
                    <a:pt x="13321" y="21573"/>
                    <a:pt x="13269" y="21811"/>
                    <a:pt x="13221" y="22050"/>
                  </a:cubicBezTo>
                  <a:cubicBezTo>
                    <a:pt x="13209" y="22116"/>
                    <a:pt x="13242" y="22182"/>
                    <a:pt x="13304" y="22209"/>
                  </a:cubicBezTo>
                  <a:cubicBezTo>
                    <a:pt x="13323" y="22219"/>
                    <a:pt x="13343" y="22223"/>
                    <a:pt x="13364" y="22223"/>
                  </a:cubicBezTo>
                  <a:cubicBezTo>
                    <a:pt x="13408" y="22223"/>
                    <a:pt x="13450" y="22203"/>
                    <a:pt x="13479" y="22167"/>
                  </a:cubicBezTo>
                  <a:cubicBezTo>
                    <a:pt x="14240" y="21173"/>
                    <a:pt x="14499" y="18516"/>
                    <a:pt x="13959" y="17265"/>
                  </a:cubicBezTo>
                  <a:cubicBezTo>
                    <a:pt x="13936" y="17212"/>
                    <a:pt x="13881" y="17179"/>
                    <a:pt x="13824" y="17179"/>
                  </a:cubicBezTo>
                  <a:close/>
                  <a:moveTo>
                    <a:pt x="10156" y="22224"/>
                  </a:moveTo>
                  <a:cubicBezTo>
                    <a:pt x="10137" y="22224"/>
                    <a:pt x="10117" y="22228"/>
                    <a:pt x="10099" y="22236"/>
                  </a:cubicBezTo>
                  <a:cubicBezTo>
                    <a:pt x="10043" y="22260"/>
                    <a:pt x="10009" y="22315"/>
                    <a:pt x="10012" y="22377"/>
                  </a:cubicBezTo>
                  <a:lnTo>
                    <a:pt x="10059" y="23234"/>
                  </a:lnTo>
                  <a:cubicBezTo>
                    <a:pt x="10062" y="23312"/>
                    <a:pt x="10127" y="23372"/>
                    <a:pt x="10203" y="23372"/>
                  </a:cubicBezTo>
                  <a:lnTo>
                    <a:pt x="10209" y="23372"/>
                  </a:lnTo>
                  <a:lnTo>
                    <a:pt x="10397" y="23362"/>
                  </a:lnTo>
                  <a:cubicBezTo>
                    <a:pt x="10441" y="23361"/>
                    <a:pt x="10481" y="23339"/>
                    <a:pt x="10508" y="23304"/>
                  </a:cubicBezTo>
                  <a:cubicBezTo>
                    <a:pt x="10533" y="23269"/>
                    <a:pt x="10541" y="23223"/>
                    <a:pt x="10531" y="23182"/>
                  </a:cubicBezTo>
                  <a:cubicBezTo>
                    <a:pt x="10516" y="23121"/>
                    <a:pt x="10514" y="23053"/>
                    <a:pt x="10514" y="22974"/>
                  </a:cubicBezTo>
                  <a:cubicBezTo>
                    <a:pt x="10511" y="22776"/>
                    <a:pt x="10509" y="22530"/>
                    <a:pt x="10261" y="22269"/>
                  </a:cubicBezTo>
                  <a:cubicBezTo>
                    <a:pt x="10233" y="22240"/>
                    <a:pt x="10195" y="22224"/>
                    <a:pt x="10156" y="22224"/>
                  </a:cubicBezTo>
                  <a:close/>
                  <a:moveTo>
                    <a:pt x="9678" y="22628"/>
                  </a:moveTo>
                  <a:cubicBezTo>
                    <a:pt x="9657" y="22628"/>
                    <a:pt x="9635" y="22633"/>
                    <a:pt x="9615" y="22642"/>
                  </a:cubicBezTo>
                  <a:lnTo>
                    <a:pt x="9472" y="22713"/>
                  </a:lnTo>
                  <a:cubicBezTo>
                    <a:pt x="9404" y="22746"/>
                    <a:pt x="9372" y="22827"/>
                    <a:pt x="9400" y="22898"/>
                  </a:cubicBezTo>
                  <a:lnTo>
                    <a:pt x="9599" y="23384"/>
                  </a:lnTo>
                  <a:cubicBezTo>
                    <a:pt x="9622" y="23441"/>
                    <a:pt x="9675" y="23474"/>
                    <a:pt x="9732" y="23474"/>
                  </a:cubicBezTo>
                  <a:cubicBezTo>
                    <a:pt x="9750" y="23474"/>
                    <a:pt x="9767" y="23471"/>
                    <a:pt x="9783" y="23465"/>
                  </a:cubicBezTo>
                  <a:lnTo>
                    <a:pt x="9893" y="23425"/>
                  </a:lnTo>
                  <a:cubicBezTo>
                    <a:pt x="9964" y="23399"/>
                    <a:pt x="10004" y="23320"/>
                    <a:pt x="9980" y="23245"/>
                  </a:cubicBezTo>
                  <a:lnTo>
                    <a:pt x="9816" y="22729"/>
                  </a:lnTo>
                  <a:lnTo>
                    <a:pt x="9817" y="22729"/>
                  </a:lnTo>
                  <a:cubicBezTo>
                    <a:pt x="9803" y="22689"/>
                    <a:pt x="9775" y="22656"/>
                    <a:pt x="9735" y="22640"/>
                  </a:cubicBezTo>
                  <a:cubicBezTo>
                    <a:pt x="9717" y="22632"/>
                    <a:pt x="9698" y="22628"/>
                    <a:pt x="9678" y="22628"/>
                  </a:cubicBezTo>
                  <a:close/>
                  <a:moveTo>
                    <a:pt x="18184" y="643"/>
                  </a:moveTo>
                  <a:cubicBezTo>
                    <a:pt x="19672" y="643"/>
                    <a:pt x="20945" y="1130"/>
                    <a:pt x="21980" y="2090"/>
                  </a:cubicBezTo>
                  <a:cubicBezTo>
                    <a:pt x="23691" y="3676"/>
                    <a:pt x="24839" y="5723"/>
                    <a:pt x="25392" y="8173"/>
                  </a:cubicBezTo>
                  <a:cubicBezTo>
                    <a:pt x="25645" y="9287"/>
                    <a:pt x="25566" y="10416"/>
                    <a:pt x="25162" y="11530"/>
                  </a:cubicBezTo>
                  <a:cubicBezTo>
                    <a:pt x="24970" y="12052"/>
                    <a:pt x="25008" y="12454"/>
                    <a:pt x="25289" y="12868"/>
                  </a:cubicBezTo>
                  <a:cubicBezTo>
                    <a:pt x="25659" y="13414"/>
                    <a:pt x="25771" y="14029"/>
                    <a:pt x="25635" y="14747"/>
                  </a:cubicBezTo>
                  <a:lnTo>
                    <a:pt x="25634" y="14747"/>
                  </a:lnTo>
                  <a:cubicBezTo>
                    <a:pt x="25280" y="16600"/>
                    <a:pt x="24386" y="18162"/>
                    <a:pt x="22898" y="19519"/>
                  </a:cubicBezTo>
                  <a:lnTo>
                    <a:pt x="22862" y="19554"/>
                  </a:lnTo>
                  <a:cubicBezTo>
                    <a:pt x="22794" y="19615"/>
                    <a:pt x="22693" y="19710"/>
                    <a:pt x="22637" y="19713"/>
                  </a:cubicBezTo>
                  <a:cubicBezTo>
                    <a:pt x="22334" y="19731"/>
                    <a:pt x="22206" y="19928"/>
                    <a:pt x="22103" y="20086"/>
                  </a:cubicBezTo>
                  <a:lnTo>
                    <a:pt x="22072" y="20134"/>
                  </a:lnTo>
                  <a:cubicBezTo>
                    <a:pt x="20841" y="21956"/>
                    <a:pt x="19026" y="23059"/>
                    <a:pt x="16360" y="23606"/>
                  </a:cubicBezTo>
                  <a:cubicBezTo>
                    <a:pt x="15972" y="23685"/>
                    <a:pt x="15577" y="23725"/>
                    <a:pt x="15167" y="23725"/>
                  </a:cubicBezTo>
                  <a:cubicBezTo>
                    <a:pt x="14802" y="23725"/>
                    <a:pt x="14427" y="23693"/>
                    <a:pt x="14035" y="23631"/>
                  </a:cubicBezTo>
                  <a:cubicBezTo>
                    <a:pt x="13912" y="23610"/>
                    <a:pt x="13787" y="23602"/>
                    <a:pt x="13642" y="23594"/>
                  </a:cubicBezTo>
                  <a:cubicBezTo>
                    <a:pt x="13571" y="23590"/>
                    <a:pt x="13495" y="23585"/>
                    <a:pt x="13411" y="23579"/>
                  </a:cubicBezTo>
                  <a:cubicBezTo>
                    <a:pt x="13407" y="23578"/>
                    <a:pt x="13403" y="23578"/>
                    <a:pt x="13399" y="23578"/>
                  </a:cubicBezTo>
                  <a:cubicBezTo>
                    <a:pt x="13354" y="23578"/>
                    <a:pt x="13308" y="23603"/>
                    <a:pt x="13281" y="23642"/>
                  </a:cubicBezTo>
                  <a:cubicBezTo>
                    <a:pt x="13251" y="23684"/>
                    <a:pt x="13247" y="23738"/>
                    <a:pt x="13269" y="23786"/>
                  </a:cubicBezTo>
                  <a:cubicBezTo>
                    <a:pt x="13362" y="23978"/>
                    <a:pt x="13296" y="24041"/>
                    <a:pt x="13081" y="24203"/>
                  </a:cubicBezTo>
                  <a:cubicBezTo>
                    <a:pt x="12117" y="24926"/>
                    <a:pt x="10985" y="25368"/>
                    <a:pt x="9712" y="25518"/>
                  </a:cubicBezTo>
                  <a:cubicBezTo>
                    <a:pt x="9621" y="25529"/>
                    <a:pt x="9529" y="25534"/>
                    <a:pt x="9437" y="25534"/>
                  </a:cubicBezTo>
                  <a:cubicBezTo>
                    <a:pt x="9024" y="25534"/>
                    <a:pt x="8591" y="25430"/>
                    <a:pt x="8121" y="25218"/>
                  </a:cubicBezTo>
                  <a:cubicBezTo>
                    <a:pt x="6870" y="24651"/>
                    <a:pt x="5878" y="23681"/>
                    <a:pt x="5088" y="22252"/>
                  </a:cubicBezTo>
                  <a:cubicBezTo>
                    <a:pt x="4989" y="22072"/>
                    <a:pt x="4952" y="21841"/>
                    <a:pt x="4911" y="21574"/>
                  </a:cubicBezTo>
                  <a:cubicBezTo>
                    <a:pt x="4891" y="21432"/>
                    <a:pt x="4867" y="21279"/>
                    <a:pt x="4832" y="21119"/>
                  </a:cubicBezTo>
                  <a:cubicBezTo>
                    <a:pt x="4821" y="21072"/>
                    <a:pt x="4786" y="21031"/>
                    <a:pt x="4741" y="21015"/>
                  </a:cubicBezTo>
                  <a:lnTo>
                    <a:pt x="4518" y="20934"/>
                  </a:lnTo>
                  <a:cubicBezTo>
                    <a:pt x="4327" y="20865"/>
                    <a:pt x="4102" y="20784"/>
                    <a:pt x="3880" y="20701"/>
                  </a:cubicBezTo>
                  <a:cubicBezTo>
                    <a:pt x="3728" y="20642"/>
                    <a:pt x="3575" y="20587"/>
                    <a:pt x="3422" y="20532"/>
                  </a:cubicBezTo>
                  <a:cubicBezTo>
                    <a:pt x="3047" y="20396"/>
                    <a:pt x="2659" y="20255"/>
                    <a:pt x="2294" y="20088"/>
                  </a:cubicBezTo>
                  <a:cubicBezTo>
                    <a:pt x="1180" y="19576"/>
                    <a:pt x="631" y="18639"/>
                    <a:pt x="659" y="17301"/>
                  </a:cubicBezTo>
                  <a:cubicBezTo>
                    <a:pt x="681" y="16248"/>
                    <a:pt x="901" y="15246"/>
                    <a:pt x="1311" y="14324"/>
                  </a:cubicBezTo>
                  <a:cubicBezTo>
                    <a:pt x="1610" y="13653"/>
                    <a:pt x="1981" y="12948"/>
                    <a:pt x="2414" y="12231"/>
                  </a:cubicBezTo>
                  <a:cubicBezTo>
                    <a:pt x="2592" y="11936"/>
                    <a:pt x="2630" y="11681"/>
                    <a:pt x="2542" y="11376"/>
                  </a:cubicBezTo>
                  <a:cubicBezTo>
                    <a:pt x="2491" y="11201"/>
                    <a:pt x="2442" y="11026"/>
                    <a:pt x="2395" y="10849"/>
                  </a:cubicBezTo>
                  <a:cubicBezTo>
                    <a:pt x="2330" y="10610"/>
                    <a:pt x="2265" y="10373"/>
                    <a:pt x="2193" y="10136"/>
                  </a:cubicBezTo>
                  <a:cubicBezTo>
                    <a:pt x="1957" y="9361"/>
                    <a:pt x="1951" y="8538"/>
                    <a:pt x="2174" y="7548"/>
                  </a:cubicBezTo>
                  <a:cubicBezTo>
                    <a:pt x="2526" y="5968"/>
                    <a:pt x="3267" y="4474"/>
                    <a:pt x="4437" y="2976"/>
                  </a:cubicBezTo>
                  <a:cubicBezTo>
                    <a:pt x="5246" y="1942"/>
                    <a:pt x="6409" y="1412"/>
                    <a:pt x="7991" y="1357"/>
                  </a:cubicBezTo>
                  <a:cubicBezTo>
                    <a:pt x="8590" y="1337"/>
                    <a:pt x="9159" y="1327"/>
                    <a:pt x="9712" y="1327"/>
                  </a:cubicBezTo>
                  <a:cubicBezTo>
                    <a:pt x="10102" y="1327"/>
                    <a:pt x="10486" y="1332"/>
                    <a:pt x="10863" y="1343"/>
                  </a:cubicBezTo>
                  <a:cubicBezTo>
                    <a:pt x="11187" y="1351"/>
                    <a:pt x="11523" y="1435"/>
                    <a:pt x="11849" y="1514"/>
                  </a:cubicBezTo>
                  <a:lnTo>
                    <a:pt x="12030" y="1558"/>
                  </a:lnTo>
                  <a:cubicBezTo>
                    <a:pt x="12376" y="1641"/>
                    <a:pt x="12726" y="1682"/>
                    <a:pt x="13083" y="1682"/>
                  </a:cubicBezTo>
                  <a:cubicBezTo>
                    <a:pt x="13642" y="1682"/>
                    <a:pt x="14218" y="1580"/>
                    <a:pt x="14823" y="1376"/>
                  </a:cubicBezTo>
                  <a:lnTo>
                    <a:pt x="15049" y="1300"/>
                  </a:lnTo>
                  <a:cubicBezTo>
                    <a:pt x="15858" y="1027"/>
                    <a:pt x="16695" y="743"/>
                    <a:pt x="17567" y="670"/>
                  </a:cubicBezTo>
                  <a:cubicBezTo>
                    <a:pt x="17776" y="652"/>
                    <a:pt x="17982" y="643"/>
                    <a:pt x="18184" y="643"/>
                  </a:cubicBezTo>
                  <a:close/>
                  <a:moveTo>
                    <a:pt x="18058" y="0"/>
                  </a:moveTo>
                  <a:cubicBezTo>
                    <a:pt x="17154" y="0"/>
                    <a:pt x="16282" y="166"/>
                    <a:pt x="15452" y="496"/>
                  </a:cubicBezTo>
                  <a:cubicBezTo>
                    <a:pt x="14564" y="849"/>
                    <a:pt x="13763" y="1022"/>
                    <a:pt x="12994" y="1022"/>
                  </a:cubicBezTo>
                  <a:cubicBezTo>
                    <a:pt x="12638" y="1022"/>
                    <a:pt x="12289" y="985"/>
                    <a:pt x="11942" y="912"/>
                  </a:cubicBezTo>
                  <a:cubicBezTo>
                    <a:pt x="11872" y="897"/>
                    <a:pt x="11803" y="882"/>
                    <a:pt x="11733" y="864"/>
                  </a:cubicBezTo>
                  <a:cubicBezTo>
                    <a:pt x="11539" y="817"/>
                    <a:pt x="11339" y="768"/>
                    <a:pt x="11132" y="766"/>
                  </a:cubicBezTo>
                  <a:lnTo>
                    <a:pt x="10506" y="758"/>
                  </a:lnTo>
                  <a:cubicBezTo>
                    <a:pt x="10015" y="753"/>
                    <a:pt x="9517" y="747"/>
                    <a:pt x="9016" y="747"/>
                  </a:cubicBezTo>
                  <a:cubicBezTo>
                    <a:pt x="8455" y="747"/>
                    <a:pt x="7891" y="754"/>
                    <a:pt x="7333" y="777"/>
                  </a:cubicBezTo>
                  <a:cubicBezTo>
                    <a:pt x="5996" y="833"/>
                    <a:pt x="4826" y="1438"/>
                    <a:pt x="3951" y="2526"/>
                  </a:cubicBezTo>
                  <a:cubicBezTo>
                    <a:pt x="2812" y="3938"/>
                    <a:pt x="2019" y="5488"/>
                    <a:pt x="1594" y="7127"/>
                  </a:cubicBezTo>
                  <a:cubicBezTo>
                    <a:pt x="1269" y="8382"/>
                    <a:pt x="1289" y="9588"/>
                    <a:pt x="1654" y="10713"/>
                  </a:cubicBezTo>
                  <a:cubicBezTo>
                    <a:pt x="1739" y="10974"/>
                    <a:pt x="1822" y="11233"/>
                    <a:pt x="1905" y="11492"/>
                  </a:cubicBezTo>
                  <a:lnTo>
                    <a:pt x="2002" y="11795"/>
                  </a:lnTo>
                  <a:lnTo>
                    <a:pt x="1953" y="11865"/>
                  </a:lnTo>
                  <a:cubicBezTo>
                    <a:pt x="1891" y="11948"/>
                    <a:pt x="1834" y="12027"/>
                    <a:pt x="1781" y="12109"/>
                  </a:cubicBezTo>
                  <a:cubicBezTo>
                    <a:pt x="564" y="13987"/>
                    <a:pt x="0" y="15804"/>
                    <a:pt x="59" y="17662"/>
                  </a:cubicBezTo>
                  <a:cubicBezTo>
                    <a:pt x="100" y="18955"/>
                    <a:pt x="665" y="19909"/>
                    <a:pt x="1738" y="20494"/>
                  </a:cubicBezTo>
                  <a:cubicBezTo>
                    <a:pt x="2215" y="20754"/>
                    <a:pt x="2727" y="20955"/>
                    <a:pt x="3223" y="21151"/>
                  </a:cubicBezTo>
                  <a:lnTo>
                    <a:pt x="3264" y="21167"/>
                  </a:lnTo>
                  <a:cubicBezTo>
                    <a:pt x="3535" y="21274"/>
                    <a:pt x="3809" y="21356"/>
                    <a:pt x="4076" y="21437"/>
                  </a:cubicBezTo>
                  <a:cubicBezTo>
                    <a:pt x="4159" y="21462"/>
                    <a:pt x="4241" y="21486"/>
                    <a:pt x="4322" y="21511"/>
                  </a:cubicBezTo>
                  <a:cubicBezTo>
                    <a:pt x="4352" y="21629"/>
                    <a:pt x="4379" y="21742"/>
                    <a:pt x="4403" y="21849"/>
                  </a:cubicBezTo>
                  <a:cubicBezTo>
                    <a:pt x="4464" y="22121"/>
                    <a:pt x="4523" y="22377"/>
                    <a:pt x="4643" y="22604"/>
                  </a:cubicBezTo>
                  <a:cubicBezTo>
                    <a:pt x="5374" y="23996"/>
                    <a:pt x="6391" y="25029"/>
                    <a:pt x="7666" y="25673"/>
                  </a:cubicBezTo>
                  <a:cubicBezTo>
                    <a:pt x="8260" y="25973"/>
                    <a:pt x="8868" y="26123"/>
                    <a:pt x="9481" y="26123"/>
                  </a:cubicBezTo>
                  <a:cubicBezTo>
                    <a:pt x="9678" y="26123"/>
                    <a:pt x="9876" y="26109"/>
                    <a:pt x="10072" y="26078"/>
                  </a:cubicBezTo>
                  <a:cubicBezTo>
                    <a:pt x="11520" y="25850"/>
                    <a:pt x="12665" y="25345"/>
                    <a:pt x="13575" y="24536"/>
                  </a:cubicBezTo>
                  <a:cubicBezTo>
                    <a:pt x="13803" y="24331"/>
                    <a:pt x="14025" y="24242"/>
                    <a:pt x="14315" y="24242"/>
                  </a:cubicBezTo>
                  <a:cubicBezTo>
                    <a:pt x="14361" y="24242"/>
                    <a:pt x="14408" y="24244"/>
                    <a:pt x="14457" y="24248"/>
                  </a:cubicBezTo>
                  <a:cubicBezTo>
                    <a:pt x="14721" y="24271"/>
                    <a:pt x="14983" y="24283"/>
                    <a:pt x="15243" y="24283"/>
                  </a:cubicBezTo>
                  <a:cubicBezTo>
                    <a:pt x="17399" y="24283"/>
                    <a:pt x="19428" y="23501"/>
                    <a:pt x="21287" y="21956"/>
                  </a:cubicBezTo>
                  <a:cubicBezTo>
                    <a:pt x="21584" y="21710"/>
                    <a:pt x="21832" y="21410"/>
                    <a:pt x="22073" y="21118"/>
                  </a:cubicBezTo>
                  <a:cubicBezTo>
                    <a:pt x="22197" y="20969"/>
                    <a:pt x="22320" y="20819"/>
                    <a:pt x="22451" y="20677"/>
                  </a:cubicBezTo>
                  <a:cubicBezTo>
                    <a:pt x="22590" y="20524"/>
                    <a:pt x="22742" y="20364"/>
                    <a:pt x="22909" y="20236"/>
                  </a:cubicBezTo>
                  <a:cubicBezTo>
                    <a:pt x="24664" y="18889"/>
                    <a:pt x="25781" y="17099"/>
                    <a:pt x="26229" y="14916"/>
                  </a:cubicBezTo>
                  <a:cubicBezTo>
                    <a:pt x="26411" y="14032"/>
                    <a:pt x="26286" y="13259"/>
                    <a:pt x="25860" y="12623"/>
                  </a:cubicBezTo>
                  <a:cubicBezTo>
                    <a:pt x="25629" y="12278"/>
                    <a:pt x="25661" y="11977"/>
                    <a:pt x="25787" y="11602"/>
                  </a:cubicBezTo>
                  <a:cubicBezTo>
                    <a:pt x="26174" y="10456"/>
                    <a:pt x="26262" y="9334"/>
                    <a:pt x="26049" y="8266"/>
                  </a:cubicBezTo>
                  <a:cubicBezTo>
                    <a:pt x="25526" y="5636"/>
                    <a:pt x="24297" y="3387"/>
                    <a:pt x="22396" y="1578"/>
                  </a:cubicBezTo>
                  <a:cubicBezTo>
                    <a:pt x="21633" y="853"/>
                    <a:pt x="20702" y="378"/>
                    <a:pt x="19630" y="161"/>
                  </a:cubicBezTo>
                  <a:cubicBezTo>
                    <a:pt x="19097" y="54"/>
                    <a:pt x="18572" y="0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0"/>
            <p:cNvSpPr/>
            <p:nvPr/>
          </p:nvSpPr>
          <p:spPr>
            <a:xfrm>
              <a:off x="7792875" y="-64594"/>
              <a:ext cx="936625" cy="470675"/>
            </a:xfrm>
            <a:custGeom>
              <a:avLst/>
              <a:gdLst/>
              <a:ahLst/>
              <a:cxnLst/>
              <a:rect l="l" t="t" r="r" b="b"/>
              <a:pathLst>
                <a:path w="37465" h="18827" extrusionOk="0">
                  <a:moveTo>
                    <a:pt x="20254" y="713"/>
                  </a:moveTo>
                  <a:lnTo>
                    <a:pt x="20254" y="713"/>
                  </a:lnTo>
                  <a:cubicBezTo>
                    <a:pt x="20105" y="1033"/>
                    <a:pt x="20018" y="1245"/>
                    <a:pt x="19911" y="1449"/>
                  </a:cubicBezTo>
                  <a:cubicBezTo>
                    <a:pt x="19630" y="1982"/>
                    <a:pt x="19687" y="2448"/>
                    <a:pt x="20055" y="2948"/>
                  </a:cubicBezTo>
                  <a:cubicBezTo>
                    <a:pt x="20478" y="3523"/>
                    <a:pt x="20440" y="3551"/>
                    <a:pt x="20105" y="4505"/>
                  </a:cubicBezTo>
                  <a:cubicBezTo>
                    <a:pt x="19342" y="4377"/>
                    <a:pt x="18652" y="4260"/>
                    <a:pt x="17805" y="4118"/>
                  </a:cubicBezTo>
                  <a:cubicBezTo>
                    <a:pt x="18181" y="3782"/>
                    <a:pt x="18475" y="3519"/>
                    <a:pt x="18816" y="3215"/>
                  </a:cubicBezTo>
                  <a:cubicBezTo>
                    <a:pt x="18700" y="3174"/>
                    <a:pt x="18591" y="3157"/>
                    <a:pt x="18487" y="3157"/>
                  </a:cubicBezTo>
                  <a:cubicBezTo>
                    <a:pt x="17780" y="3157"/>
                    <a:pt x="17319" y="3973"/>
                    <a:pt x="16616" y="3973"/>
                  </a:cubicBezTo>
                  <a:cubicBezTo>
                    <a:pt x="16462" y="3973"/>
                    <a:pt x="16295" y="3933"/>
                    <a:pt x="16112" y="3837"/>
                  </a:cubicBezTo>
                  <a:cubicBezTo>
                    <a:pt x="16698" y="3418"/>
                    <a:pt x="17226" y="3042"/>
                    <a:pt x="17752" y="2665"/>
                  </a:cubicBezTo>
                  <a:cubicBezTo>
                    <a:pt x="17739" y="2665"/>
                    <a:pt x="17726" y="2665"/>
                    <a:pt x="17714" y="2665"/>
                  </a:cubicBezTo>
                  <a:cubicBezTo>
                    <a:pt x="16903" y="2665"/>
                    <a:pt x="16225" y="3012"/>
                    <a:pt x="15659" y="3482"/>
                  </a:cubicBezTo>
                  <a:cubicBezTo>
                    <a:pt x="15194" y="3868"/>
                    <a:pt x="14717" y="4027"/>
                    <a:pt x="14105" y="4027"/>
                  </a:cubicBezTo>
                  <a:cubicBezTo>
                    <a:pt x="13875" y="4027"/>
                    <a:pt x="13626" y="4005"/>
                    <a:pt x="13351" y="3963"/>
                  </a:cubicBezTo>
                  <a:cubicBezTo>
                    <a:pt x="15513" y="2379"/>
                    <a:pt x="17657" y="1246"/>
                    <a:pt x="20254" y="713"/>
                  </a:cubicBezTo>
                  <a:close/>
                  <a:moveTo>
                    <a:pt x="6225" y="7652"/>
                  </a:moveTo>
                  <a:cubicBezTo>
                    <a:pt x="5832" y="7652"/>
                    <a:pt x="5418" y="7902"/>
                    <a:pt x="5398" y="8244"/>
                  </a:cubicBezTo>
                  <a:cubicBezTo>
                    <a:pt x="5384" y="8512"/>
                    <a:pt x="5570" y="8790"/>
                    <a:pt x="5630" y="8959"/>
                  </a:cubicBezTo>
                  <a:cubicBezTo>
                    <a:pt x="5741" y="8992"/>
                    <a:pt x="5853" y="9007"/>
                    <a:pt x="5961" y="9007"/>
                  </a:cubicBezTo>
                  <a:cubicBezTo>
                    <a:pt x="6413" y="9007"/>
                    <a:pt x="6807" y="8745"/>
                    <a:pt x="6889" y="8427"/>
                  </a:cubicBezTo>
                  <a:cubicBezTo>
                    <a:pt x="6984" y="8048"/>
                    <a:pt x="6829" y="7791"/>
                    <a:pt x="6456" y="7683"/>
                  </a:cubicBezTo>
                  <a:cubicBezTo>
                    <a:pt x="6382" y="7662"/>
                    <a:pt x="6304" y="7652"/>
                    <a:pt x="6225" y="7652"/>
                  </a:cubicBezTo>
                  <a:close/>
                  <a:moveTo>
                    <a:pt x="32612" y="7413"/>
                  </a:moveTo>
                  <a:cubicBezTo>
                    <a:pt x="31336" y="7413"/>
                    <a:pt x="29376" y="8203"/>
                    <a:pt x="28540" y="9050"/>
                  </a:cubicBezTo>
                  <a:cubicBezTo>
                    <a:pt x="30038" y="8448"/>
                    <a:pt x="31325" y="7931"/>
                    <a:pt x="32612" y="7413"/>
                  </a:cubicBezTo>
                  <a:close/>
                  <a:moveTo>
                    <a:pt x="32639" y="8479"/>
                  </a:moveTo>
                  <a:cubicBezTo>
                    <a:pt x="31587" y="8612"/>
                    <a:pt x="30578" y="8881"/>
                    <a:pt x="29717" y="9623"/>
                  </a:cubicBezTo>
                  <a:cubicBezTo>
                    <a:pt x="30717" y="9332"/>
                    <a:pt x="31717" y="9042"/>
                    <a:pt x="32717" y="8749"/>
                  </a:cubicBezTo>
                  <a:cubicBezTo>
                    <a:pt x="32691" y="8659"/>
                    <a:pt x="32665" y="8569"/>
                    <a:pt x="32639" y="8479"/>
                  </a:cubicBezTo>
                  <a:close/>
                  <a:moveTo>
                    <a:pt x="14932" y="5734"/>
                  </a:moveTo>
                  <a:cubicBezTo>
                    <a:pt x="14687" y="5734"/>
                    <a:pt x="14440" y="5847"/>
                    <a:pt x="14202" y="6130"/>
                  </a:cubicBezTo>
                  <a:cubicBezTo>
                    <a:pt x="15899" y="6457"/>
                    <a:pt x="15975" y="6724"/>
                    <a:pt x="14831" y="8375"/>
                  </a:cubicBezTo>
                  <a:cubicBezTo>
                    <a:pt x="15480" y="8824"/>
                    <a:pt x="16385" y="8820"/>
                    <a:pt x="16592" y="9746"/>
                  </a:cubicBezTo>
                  <a:cubicBezTo>
                    <a:pt x="16349" y="10045"/>
                    <a:pt x="16111" y="10335"/>
                    <a:pt x="15777" y="10743"/>
                  </a:cubicBezTo>
                  <a:cubicBezTo>
                    <a:pt x="16799" y="10493"/>
                    <a:pt x="17046" y="10324"/>
                    <a:pt x="17093" y="9836"/>
                  </a:cubicBezTo>
                  <a:cubicBezTo>
                    <a:pt x="17185" y="8871"/>
                    <a:pt x="16319" y="8674"/>
                    <a:pt x="15728" y="8225"/>
                  </a:cubicBezTo>
                  <a:cubicBezTo>
                    <a:pt x="15994" y="7467"/>
                    <a:pt x="16564" y="6668"/>
                    <a:pt x="15630" y="5999"/>
                  </a:cubicBezTo>
                  <a:cubicBezTo>
                    <a:pt x="15405" y="5840"/>
                    <a:pt x="15169" y="5734"/>
                    <a:pt x="14932" y="5734"/>
                  </a:cubicBezTo>
                  <a:close/>
                  <a:moveTo>
                    <a:pt x="29687" y="11909"/>
                  </a:moveTo>
                  <a:cubicBezTo>
                    <a:pt x="29622" y="11969"/>
                    <a:pt x="29558" y="12027"/>
                    <a:pt x="29494" y="12087"/>
                  </a:cubicBezTo>
                  <a:cubicBezTo>
                    <a:pt x="30189" y="12856"/>
                    <a:pt x="30886" y="13626"/>
                    <a:pt x="31583" y="14396"/>
                  </a:cubicBezTo>
                  <a:cubicBezTo>
                    <a:pt x="31673" y="14324"/>
                    <a:pt x="31764" y="14251"/>
                    <a:pt x="31854" y="14180"/>
                  </a:cubicBezTo>
                  <a:cubicBezTo>
                    <a:pt x="31252" y="13308"/>
                    <a:pt x="30595" y="12488"/>
                    <a:pt x="29687" y="11909"/>
                  </a:cubicBezTo>
                  <a:close/>
                  <a:moveTo>
                    <a:pt x="10971" y="6338"/>
                  </a:moveTo>
                  <a:cubicBezTo>
                    <a:pt x="10692" y="6338"/>
                    <a:pt x="10372" y="6425"/>
                    <a:pt x="10061" y="6596"/>
                  </a:cubicBezTo>
                  <a:cubicBezTo>
                    <a:pt x="10511" y="6784"/>
                    <a:pt x="11157" y="6505"/>
                    <a:pt x="11350" y="7293"/>
                  </a:cubicBezTo>
                  <a:cubicBezTo>
                    <a:pt x="10858" y="7740"/>
                    <a:pt x="10329" y="8223"/>
                    <a:pt x="9789" y="8716"/>
                  </a:cubicBezTo>
                  <a:cubicBezTo>
                    <a:pt x="10516" y="9304"/>
                    <a:pt x="10422" y="10155"/>
                    <a:pt x="9509" y="11267"/>
                  </a:cubicBezTo>
                  <a:cubicBezTo>
                    <a:pt x="10975" y="12431"/>
                    <a:pt x="11326" y="12600"/>
                    <a:pt x="10135" y="14540"/>
                  </a:cubicBezTo>
                  <a:cubicBezTo>
                    <a:pt x="10822" y="14439"/>
                    <a:pt x="11178" y="13937"/>
                    <a:pt x="11312" y="13337"/>
                  </a:cubicBezTo>
                  <a:cubicBezTo>
                    <a:pt x="11516" y="12425"/>
                    <a:pt x="10977" y="11766"/>
                    <a:pt x="10367" y="11236"/>
                  </a:cubicBezTo>
                  <a:cubicBezTo>
                    <a:pt x="10631" y="10784"/>
                    <a:pt x="10983" y="10414"/>
                    <a:pt x="11050" y="9997"/>
                  </a:cubicBezTo>
                  <a:cubicBezTo>
                    <a:pt x="11121" y="9553"/>
                    <a:pt x="10920" y="9067"/>
                    <a:pt x="10830" y="8558"/>
                  </a:cubicBezTo>
                  <a:cubicBezTo>
                    <a:pt x="11193" y="8005"/>
                    <a:pt x="12285" y="7710"/>
                    <a:pt x="11688" y="6685"/>
                  </a:cubicBezTo>
                  <a:cubicBezTo>
                    <a:pt x="11552" y="6452"/>
                    <a:pt x="11288" y="6338"/>
                    <a:pt x="10971" y="6338"/>
                  </a:cubicBezTo>
                  <a:close/>
                  <a:moveTo>
                    <a:pt x="27798" y="11912"/>
                  </a:moveTo>
                  <a:lnTo>
                    <a:pt x="27798" y="11912"/>
                  </a:lnTo>
                  <a:cubicBezTo>
                    <a:pt x="28284" y="13106"/>
                    <a:pt x="29676" y="14534"/>
                    <a:pt x="30636" y="14823"/>
                  </a:cubicBezTo>
                  <a:cubicBezTo>
                    <a:pt x="29992" y="13716"/>
                    <a:pt x="28607" y="12294"/>
                    <a:pt x="27798" y="11912"/>
                  </a:cubicBezTo>
                  <a:close/>
                  <a:moveTo>
                    <a:pt x="19952" y="7021"/>
                  </a:moveTo>
                  <a:cubicBezTo>
                    <a:pt x="19753" y="7021"/>
                    <a:pt x="19517" y="7102"/>
                    <a:pt x="19202" y="7261"/>
                  </a:cubicBezTo>
                  <a:cubicBezTo>
                    <a:pt x="19271" y="7282"/>
                    <a:pt x="19341" y="7325"/>
                    <a:pt x="19406" y="7325"/>
                  </a:cubicBezTo>
                  <a:cubicBezTo>
                    <a:pt x="19411" y="7325"/>
                    <a:pt x="19416" y="7325"/>
                    <a:pt x="19421" y="7325"/>
                  </a:cubicBezTo>
                  <a:cubicBezTo>
                    <a:pt x="19489" y="7316"/>
                    <a:pt x="19555" y="7311"/>
                    <a:pt x="19619" y="7311"/>
                  </a:cubicBezTo>
                  <a:cubicBezTo>
                    <a:pt x="20006" y="7311"/>
                    <a:pt x="20321" y="7481"/>
                    <a:pt x="20372" y="7890"/>
                  </a:cubicBezTo>
                  <a:cubicBezTo>
                    <a:pt x="20404" y="8146"/>
                    <a:pt x="20135" y="8459"/>
                    <a:pt x="19958" y="8715"/>
                  </a:cubicBezTo>
                  <a:cubicBezTo>
                    <a:pt x="19791" y="8953"/>
                    <a:pt x="19567" y="9152"/>
                    <a:pt x="19301" y="9438"/>
                  </a:cubicBezTo>
                  <a:cubicBezTo>
                    <a:pt x="19865" y="9610"/>
                    <a:pt x="20278" y="9689"/>
                    <a:pt x="20646" y="9860"/>
                  </a:cubicBezTo>
                  <a:cubicBezTo>
                    <a:pt x="21547" y="10275"/>
                    <a:pt x="21650" y="10931"/>
                    <a:pt x="20939" y="11608"/>
                  </a:cubicBezTo>
                  <a:cubicBezTo>
                    <a:pt x="20655" y="11880"/>
                    <a:pt x="20336" y="12114"/>
                    <a:pt x="19916" y="12460"/>
                  </a:cubicBezTo>
                  <a:cubicBezTo>
                    <a:pt x="20451" y="12700"/>
                    <a:pt x="20838" y="12829"/>
                    <a:pt x="21178" y="13038"/>
                  </a:cubicBezTo>
                  <a:cubicBezTo>
                    <a:pt x="21604" y="13300"/>
                    <a:pt x="22047" y="13622"/>
                    <a:pt x="21976" y="14204"/>
                  </a:cubicBezTo>
                  <a:cubicBezTo>
                    <a:pt x="21909" y="14755"/>
                    <a:pt x="21412" y="14872"/>
                    <a:pt x="20969" y="14995"/>
                  </a:cubicBezTo>
                  <a:cubicBezTo>
                    <a:pt x="20387" y="15156"/>
                    <a:pt x="19802" y="15305"/>
                    <a:pt x="19218" y="15459"/>
                  </a:cubicBezTo>
                  <a:cubicBezTo>
                    <a:pt x="19243" y="15564"/>
                    <a:pt x="19267" y="15668"/>
                    <a:pt x="19290" y="15772"/>
                  </a:cubicBezTo>
                  <a:cubicBezTo>
                    <a:pt x="19609" y="15752"/>
                    <a:pt x="19930" y="15753"/>
                    <a:pt x="20244" y="15704"/>
                  </a:cubicBezTo>
                  <a:cubicBezTo>
                    <a:pt x="20653" y="15640"/>
                    <a:pt x="21070" y="15572"/>
                    <a:pt x="21462" y="15441"/>
                  </a:cubicBezTo>
                  <a:cubicBezTo>
                    <a:pt x="22699" y="15030"/>
                    <a:pt x="22914" y="13921"/>
                    <a:pt x="21930" y="13043"/>
                  </a:cubicBezTo>
                  <a:cubicBezTo>
                    <a:pt x="21634" y="12780"/>
                    <a:pt x="21292" y="12570"/>
                    <a:pt x="20965" y="12330"/>
                  </a:cubicBezTo>
                  <a:cubicBezTo>
                    <a:pt x="22366" y="10833"/>
                    <a:pt x="22266" y="10296"/>
                    <a:pt x="20418" y="9135"/>
                  </a:cubicBezTo>
                  <a:cubicBezTo>
                    <a:pt x="20638" y="8512"/>
                    <a:pt x="21162" y="7868"/>
                    <a:pt x="20451" y="7233"/>
                  </a:cubicBezTo>
                  <a:cubicBezTo>
                    <a:pt x="20292" y="7091"/>
                    <a:pt x="20137" y="7021"/>
                    <a:pt x="19952" y="7021"/>
                  </a:cubicBezTo>
                  <a:close/>
                  <a:moveTo>
                    <a:pt x="15202" y="10735"/>
                  </a:moveTo>
                  <a:cubicBezTo>
                    <a:pt x="15002" y="10978"/>
                    <a:pt x="14972" y="11179"/>
                    <a:pt x="15030" y="11351"/>
                  </a:cubicBezTo>
                  <a:cubicBezTo>
                    <a:pt x="15321" y="12218"/>
                    <a:pt x="15556" y="13117"/>
                    <a:pt x="15961" y="13929"/>
                  </a:cubicBezTo>
                  <a:cubicBezTo>
                    <a:pt x="16360" y="14731"/>
                    <a:pt x="16197" y="15404"/>
                    <a:pt x="15840" y="16286"/>
                  </a:cubicBezTo>
                  <a:cubicBezTo>
                    <a:pt x="15520" y="15542"/>
                    <a:pt x="15267" y="14949"/>
                    <a:pt x="15010" y="14358"/>
                  </a:cubicBezTo>
                  <a:cubicBezTo>
                    <a:pt x="14728" y="13709"/>
                    <a:pt x="14444" y="13060"/>
                    <a:pt x="14157" y="12414"/>
                  </a:cubicBezTo>
                  <a:cubicBezTo>
                    <a:pt x="13831" y="11681"/>
                    <a:pt x="13444" y="11141"/>
                    <a:pt x="12994" y="10793"/>
                  </a:cubicBezTo>
                  <a:lnTo>
                    <a:pt x="12994" y="10793"/>
                  </a:lnTo>
                  <a:cubicBezTo>
                    <a:pt x="13329" y="11629"/>
                    <a:pt x="13623" y="12310"/>
                    <a:pt x="13874" y="13006"/>
                  </a:cubicBezTo>
                  <a:cubicBezTo>
                    <a:pt x="14109" y="13663"/>
                    <a:pt x="14555" y="14257"/>
                    <a:pt x="14612" y="14971"/>
                  </a:cubicBezTo>
                  <a:cubicBezTo>
                    <a:pt x="14529" y="15008"/>
                    <a:pt x="14447" y="15044"/>
                    <a:pt x="14365" y="15080"/>
                  </a:cubicBezTo>
                  <a:cubicBezTo>
                    <a:pt x="13664" y="13752"/>
                    <a:pt x="12962" y="12424"/>
                    <a:pt x="12261" y="11095"/>
                  </a:cubicBezTo>
                  <a:cubicBezTo>
                    <a:pt x="12128" y="11452"/>
                    <a:pt x="12084" y="11801"/>
                    <a:pt x="12218" y="12059"/>
                  </a:cubicBezTo>
                  <a:cubicBezTo>
                    <a:pt x="12849" y="13270"/>
                    <a:pt x="13500" y="14474"/>
                    <a:pt x="14209" y="15640"/>
                  </a:cubicBezTo>
                  <a:cubicBezTo>
                    <a:pt x="14436" y="16014"/>
                    <a:pt x="14836" y="16311"/>
                    <a:pt x="15210" y="16562"/>
                  </a:cubicBezTo>
                  <a:cubicBezTo>
                    <a:pt x="15477" y="16741"/>
                    <a:pt x="15699" y="16831"/>
                    <a:pt x="15883" y="16831"/>
                  </a:cubicBezTo>
                  <a:cubicBezTo>
                    <a:pt x="16200" y="16831"/>
                    <a:pt x="16407" y="16564"/>
                    <a:pt x="16535" y="16014"/>
                  </a:cubicBezTo>
                  <a:cubicBezTo>
                    <a:pt x="16820" y="14798"/>
                    <a:pt x="17063" y="13572"/>
                    <a:pt x="17295" y="12345"/>
                  </a:cubicBezTo>
                  <a:cubicBezTo>
                    <a:pt x="17332" y="12153"/>
                    <a:pt x="17223" y="11937"/>
                    <a:pt x="17180" y="11732"/>
                  </a:cubicBezTo>
                  <a:cubicBezTo>
                    <a:pt x="17118" y="11730"/>
                    <a:pt x="17058" y="11730"/>
                    <a:pt x="16997" y="11728"/>
                  </a:cubicBezTo>
                  <a:cubicBezTo>
                    <a:pt x="16826" y="12292"/>
                    <a:pt x="16654" y="12856"/>
                    <a:pt x="16404" y="13673"/>
                  </a:cubicBezTo>
                  <a:cubicBezTo>
                    <a:pt x="15937" y="12531"/>
                    <a:pt x="15570" y="11634"/>
                    <a:pt x="15202" y="10735"/>
                  </a:cubicBezTo>
                  <a:close/>
                  <a:moveTo>
                    <a:pt x="15586" y="4575"/>
                  </a:moveTo>
                  <a:cubicBezTo>
                    <a:pt x="19986" y="4575"/>
                    <a:pt x="23788" y="6301"/>
                    <a:pt x="27332" y="9002"/>
                  </a:cubicBezTo>
                  <a:cubicBezTo>
                    <a:pt x="30082" y="6544"/>
                    <a:pt x="33467" y="6028"/>
                    <a:pt x="36712" y="4908"/>
                  </a:cubicBezTo>
                  <a:lnTo>
                    <a:pt x="36712" y="4908"/>
                  </a:lnTo>
                  <a:cubicBezTo>
                    <a:pt x="35879" y="8029"/>
                    <a:pt x="33685" y="9746"/>
                    <a:pt x="30333" y="10814"/>
                  </a:cubicBezTo>
                  <a:cubicBezTo>
                    <a:pt x="31107" y="11774"/>
                    <a:pt x="31872" y="12681"/>
                    <a:pt x="32587" y="13624"/>
                  </a:cubicBezTo>
                  <a:cubicBezTo>
                    <a:pt x="33284" y="14540"/>
                    <a:pt x="33930" y="15496"/>
                    <a:pt x="34767" y="16671"/>
                  </a:cubicBezTo>
                  <a:cubicBezTo>
                    <a:pt x="31744" y="15925"/>
                    <a:pt x="28724" y="15944"/>
                    <a:pt x="26646" y="13403"/>
                  </a:cubicBezTo>
                  <a:cubicBezTo>
                    <a:pt x="26229" y="13782"/>
                    <a:pt x="25839" y="14152"/>
                    <a:pt x="25433" y="14501"/>
                  </a:cubicBezTo>
                  <a:cubicBezTo>
                    <a:pt x="22404" y="17105"/>
                    <a:pt x="18937" y="18232"/>
                    <a:pt x="15114" y="18232"/>
                  </a:cubicBezTo>
                  <a:cubicBezTo>
                    <a:pt x="14531" y="18232"/>
                    <a:pt x="13939" y="18205"/>
                    <a:pt x="13340" y="18154"/>
                  </a:cubicBezTo>
                  <a:cubicBezTo>
                    <a:pt x="10539" y="17914"/>
                    <a:pt x="7985" y="16949"/>
                    <a:pt x="5546" y="15652"/>
                  </a:cubicBezTo>
                  <a:cubicBezTo>
                    <a:pt x="3905" y="14780"/>
                    <a:pt x="2539" y="13550"/>
                    <a:pt x="1518" y="11983"/>
                  </a:cubicBezTo>
                  <a:cubicBezTo>
                    <a:pt x="970" y="11142"/>
                    <a:pt x="495" y="10253"/>
                    <a:pt x="735" y="9124"/>
                  </a:cubicBezTo>
                  <a:cubicBezTo>
                    <a:pt x="1788" y="9095"/>
                    <a:pt x="2845" y="9067"/>
                    <a:pt x="3900" y="9037"/>
                  </a:cubicBezTo>
                  <a:lnTo>
                    <a:pt x="3956" y="8828"/>
                  </a:lnTo>
                  <a:cubicBezTo>
                    <a:pt x="3785" y="8702"/>
                    <a:pt x="3613" y="8576"/>
                    <a:pt x="3310" y="8350"/>
                  </a:cubicBezTo>
                  <a:cubicBezTo>
                    <a:pt x="6960" y="5789"/>
                    <a:pt x="10996" y="4630"/>
                    <a:pt x="15378" y="4576"/>
                  </a:cubicBezTo>
                  <a:cubicBezTo>
                    <a:pt x="15447" y="4575"/>
                    <a:pt x="15516" y="4575"/>
                    <a:pt x="15586" y="4575"/>
                  </a:cubicBezTo>
                  <a:close/>
                  <a:moveTo>
                    <a:pt x="21067" y="0"/>
                  </a:moveTo>
                  <a:cubicBezTo>
                    <a:pt x="20481" y="73"/>
                    <a:pt x="19909" y="90"/>
                    <a:pt x="19366" y="220"/>
                  </a:cubicBezTo>
                  <a:cubicBezTo>
                    <a:pt x="16886" y="812"/>
                    <a:pt x="14722" y="2044"/>
                    <a:pt x="12773" y="3647"/>
                  </a:cubicBezTo>
                  <a:cubicBezTo>
                    <a:pt x="12263" y="4068"/>
                    <a:pt x="11754" y="4297"/>
                    <a:pt x="11122" y="4413"/>
                  </a:cubicBezTo>
                  <a:cubicBezTo>
                    <a:pt x="8348" y="4932"/>
                    <a:pt x="5750" y="5930"/>
                    <a:pt x="3395" y="7486"/>
                  </a:cubicBezTo>
                  <a:cubicBezTo>
                    <a:pt x="2647" y="7979"/>
                    <a:pt x="1946" y="8516"/>
                    <a:pt x="1091" y="8516"/>
                  </a:cubicBezTo>
                  <a:cubicBezTo>
                    <a:pt x="906" y="8516"/>
                    <a:pt x="714" y="8491"/>
                    <a:pt x="512" y="8435"/>
                  </a:cubicBezTo>
                  <a:lnTo>
                    <a:pt x="512" y="8435"/>
                  </a:lnTo>
                  <a:cubicBezTo>
                    <a:pt x="0" y="9598"/>
                    <a:pt x="15" y="10275"/>
                    <a:pt x="632" y="11504"/>
                  </a:cubicBezTo>
                  <a:cubicBezTo>
                    <a:pt x="1657" y="13547"/>
                    <a:pt x="3276" y="15036"/>
                    <a:pt x="5241" y="16123"/>
                  </a:cubicBezTo>
                  <a:cubicBezTo>
                    <a:pt x="7963" y="17627"/>
                    <a:pt x="10851" y="18625"/>
                    <a:pt x="14000" y="18796"/>
                  </a:cubicBezTo>
                  <a:cubicBezTo>
                    <a:pt x="14383" y="18816"/>
                    <a:pt x="14762" y="18827"/>
                    <a:pt x="15138" y="18827"/>
                  </a:cubicBezTo>
                  <a:cubicBezTo>
                    <a:pt x="18622" y="18827"/>
                    <a:pt x="21836" y="17919"/>
                    <a:pt x="24718" y="15801"/>
                  </a:cubicBezTo>
                  <a:cubicBezTo>
                    <a:pt x="25345" y="15338"/>
                    <a:pt x="25918" y="14801"/>
                    <a:pt x="26463" y="14343"/>
                  </a:cubicBezTo>
                  <a:cubicBezTo>
                    <a:pt x="27283" y="14862"/>
                    <a:pt x="28008" y="15442"/>
                    <a:pt x="28826" y="15816"/>
                  </a:cubicBezTo>
                  <a:cubicBezTo>
                    <a:pt x="30622" y="16636"/>
                    <a:pt x="32556" y="16970"/>
                    <a:pt x="34513" y="17159"/>
                  </a:cubicBezTo>
                  <a:cubicBezTo>
                    <a:pt x="34620" y="17170"/>
                    <a:pt x="34728" y="17196"/>
                    <a:pt x="34834" y="17196"/>
                  </a:cubicBezTo>
                  <a:cubicBezTo>
                    <a:pt x="34851" y="17196"/>
                    <a:pt x="34868" y="17195"/>
                    <a:pt x="34886" y="17194"/>
                  </a:cubicBezTo>
                  <a:cubicBezTo>
                    <a:pt x="35364" y="17151"/>
                    <a:pt x="35547" y="16837"/>
                    <a:pt x="35315" y="16428"/>
                  </a:cubicBezTo>
                  <a:cubicBezTo>
                    <a:pt x="35194" y="16215"/>
                    <a:pt x="35001" y="16041"/>
                    <a:pt x="34854" y="15839"/>
                  </a:cubicBezTo>
                  <a:cubicBezTo>
                    <a:pt x="33709" y="14264"/>
                    <a:pt x="32567" y="12686"/>
                    <a:pt x="31382" y="11049"/>
                  </a:cubicBezTo>
                  <a:cubicBezTo>
                    <a:pt x="31630" y="10945"/>
                    <a:pt x="31887" y="10834"/>
                    <a:pt x="32148" y="10729"/>
                  </a:cubicBezTo>
                  <a:cubicBezTo>
                    <a:pt x="34427" y="9809"/>
                    <a:pt x="36037" y="8204"/>
                    <a:pt x="36986" y="5947"/>
                  </a:cubicBezTo>
                  <a:cubicBezTo>
                    <a:pt x="37184" y="5475"/>
                    <a:pt x="37465" y="4966"/>
                    <a:pt x="37053" y="4360"/>
                  </a:cubicBezTo>
                  <a:lnTo>
                    <a:pt x="37053" y="4360"/>
                  </a:lnTo>
                  <a:cubicBezTo>
                    <a:pt x="33614" y="5339"/>
                    <a:pt x="30068" y="5984"/>
                    <a:pt x="27251" y="8377"/>
                  </a:cubicBezTo>
                  <a:cubicBezTo>
                    <a:pt x="25239" y="6710"/>
                    <a:pt x="23061" y="5606"/>
                    <a:pt x="20682" y="4720"/>
                  </a:cubicBezTo>
                  <a:cubicBezTo>
                    <a:pt x="21320" y="3663"/>
                    <a:pt x="20753" y="2851"/>
                    <a:pt x="20285" y="2134"/>
                  </a:cubicBezTo>
                  <a:cubicBezTo>
                    <a:pt x="20445" y="1352"/>
                    <a:pt x="21323" y="986"/>
                    <a:pt x="2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0"/>
            <p:cNvSpPr/>
            <p:nvPr/>
          </p:nvSpPr>
          <p:spPr>
            <a:xfrm rot="10800000" flipH="1">
              <a:off x="8635425" y="851231"/>
              <a:ext cx="429225" cy="344700"/>
            </a:xfrm>
            <a:custGeom>
              <a:avLst/>
              <a:gdLst/>
              <a:ahLst/>
              <a:cxnLst/>
              <a:rect l="l" t="t" r="r" b="b"/>
              <a:pathLst>
                <a:path w="17169" h="13788" extrusionOk="0">
                  <a:moveTo>
                    <a:pt x="13245" y="3065"/>
                  </a:moveTo>
                  <a:lnTo>
                    <a:pt x="13085" y="3188"/>
                  </a:lnTo>
                  <a:lnTo>
                    <a:pt x="13479" y="3691"/>
                  </a:lnTo>
                  <a:cubicBezTo>
                    <a:pt x="13529" y="3651"/>
                    <a:pt x="13581" y="3612"/>
                    <a:pt x="13632" y="3572"/>
                  </a:cubicBezTo>
                  <a:cubicBezTo>
                    <a:pt x="13504" y="3403"/>
                    <a:pt x="13374" y="3234"/>
                    <a:pt x="13245" y="3065"/>
                  </a:cubicBezTo>
                  <a:close/>
                  <a:moveTo>
                    <a:pt x="11280" y="2681"/>
                  </a:moveTo>
                  <a:cubicBezTo>
                    <a:pt x="11673" y="3428"/>
                    <a:pt x="12160" y="3664"/>
                    <a:pt x="12776" y="3718"/>
                  </a:cubicBezTo>
                  <a:cubicBezTo>
                    <a:pt x="12381" y="3351"/>
                    <a:pt x="12025" y="2907"/>
                    <a:pt x="11280" y="2681"/>
                  </a:cubicBezTo>
                  <a:close/>
                  <a:moveTo>
                    <a:pt x="8230" y="3073"/>
                  </a:moveTo>
                  <a:cubicBezTo>
                    <a:pt x="8005" y="3498"/>
                    <a:pt x="7779" y="3921"/>
                    <a:pt x="7555" y="4346"/>
                  </a:cubicBezTo>
                  <a:cubicBezTo>
                    <a:pt x="7617" y="4379"/>
                    <a:pt x="7680" y="4413"/>
                    <a:pt x="7742" y="4447"/>
                  </a:cubicBezTo>
                  <a:cubicBezTo>
                    <a:pt x="7988" y="4033"/>
                    <a:pt x="8233" y="3620"/>
                    <a:pt x="8479" y="3206"/>
                  </a:cubicBezTo>
                  <a:lnTo>
                    <a:pt x="8230" y="3073"/>
                  </a:lnTo>
                  <a:close/>
                  <a:moveTo>
                    <a:pt x="8989" y="3507"/>
                  </a:moveTo>
                  <a:lnTo>
                    <a:pt x="8989" y="3507"/>
                  </a:lnTo>
                  <a:cubicBezTo>
                    <a:pt x="8582" y="3924"/>
                    <a:pt x="8141" y="4319"/>
                    <a:pt x="8127" y="4978"/>
                  </a:cubicBezTo>
                  <a:cubicBezTo>
                    <a:pt x="8531" y="4561"/>
                    <a:pt x="9070" y="4225"/>
                    <a:pt x="8989" y="3507"/>
                  </a:cubicBezTo>
                  <a:close/>
                  <a:moveTo>
                    <a:pt x="9082" y="634"/>
                  </a:moveTo>
                  <a:cubicBezTo>
                    <a:pt x="10319" y="634"/>
                    <a:pt x="11530" y="804"/>
                    <a:pt x="12683" y="1366"/>
                  </a:cubicBezTo>
                  <a:cubicBezTo>
                    <a:pt x="14595" y="2297"/>
                    <a:pt x="15861" y="3762"/>
                    <a:pt x="16221" y="5864"/>
                  </a:cubicBezTo>
                  <a:cubicBezTo>
                    <a:pt x="16358" y="6663"/>
                    <a:pt x="16256" y="7532"/>
                    <a:pt x="16096" y="8338"/>
                  </a:cubicBezTo>
                  <a:cubicBezTo>
                    <a:pt x="16022" y="8715"/>
                    <a:pt x="15614" y="9107"/>
                    <a:pt x="15257" y="9338"/>
                  </a:cubicBezTo>
                  <a:cubicBezTo>
                    <a:pt x="14711" y="9691"/>
                    <a:pt x="14131" y="9845"/>
                    <a:pt x="13539" y="9845"/>
                  </a:cubicBezTo>
                  <a:cubicBezTo>
                    <a:pt x="13076" y="9845"/>
                    <a:pt x="12607" y="9751"/>
                    <a:pt x="12139" y="9584"/>
                  </a:cubicBezTo>
                  <a:cubicBezTo>
                    <a:pt x="11491" y="9352"/>
                    <a:pt x="11239" y="8834"/>
                    <a:pt x="11394" y="8158"/>
                  </a:cubicBezTo>
                  <a:cubicBezTo>
                    <a:pt x="11539" y="7527"/>
                    <a:pt x="11845" y="6978"/>
                    <a:pt x="12398" y="6616"/>
                  </a:cubicBezTo>
                  <a:cubicBezTo>
                    <a:pt x="12571" y="6504"/>
                    <a:pt x="12754" y="6426"/>
                    <a:pt x="12932" y="6426"/>
                  </a:cubicBezTo>
                  <a:cubicBezTo>
                    <a:pt x="13106" y="6426"/>
                    <a:pt x="13275" y="6501"/>
                    <a:pt x="13423" y="6692"/>
                  </a:cubicBezTo>
                  <a:cubicBezTo>
                    <a:pt x="13674" y="7014"/>
                    <a:pt x="13496" y="7460"/>
                    <a:pt x="13021" y="7709"/>
                  </a:cubicBezTo>
                  <a:cubicBezTo>
                    <a:pt x="12812" y="7818"/>
                    <a:pt x="12578" y="7880"/>
                    <a:pt x="12356" y="7962"/>
                  </a:cubicBezTo>
                  <a:cubicBezTo>
                    <a:pt x="12354" y="8035"/>
                    <a:pt x="12354" y="8106"/>
                    <a:pt x="12352" y="8178"/>
                  </a:cubicBezTo>
                  <a:cubicBezTo>
                    <a:pt x="12496" y="8178"/>
                    <a:pt x="12641" y="8185"/>
                    <a:pt x="12786" y="8185"/>
                  </a:cubicBezTo>
                  <a:cubicBezTo>
                    <a:pt x="12877" y="8185"/>
                    <a:pt x="12969" y="8182"/>
                    <a:pt x="13060" y="8174"/>
                  </a:cubicBezTo>
                  <a:cubicBezTo>
                    <a:pt x="13567" y="8128"/>
                    <a:pt x="13897" y="7829"/>
                    <a:pt x="14041" y="7357"/>
                  </a:cubicBezTo>
                  <a:cubicBezTo>
                    <a:pt x="14175" y="6918"/>
                    <a:pt x="14028" y="6526"/>
                    <a:pt x="13706" y="6212"/>
                  </a:cubicBezTo>
                  <a:cubicBezTo>
                    <a:pt x="13480" y="5990"/>
                    <a:pt x="13221" y="5874"/>
                    <a:pt x="12951" y="5874"/>
                  </a:cubicBezTo>
                  <a:cubicBezTo>
                    <a:pt x="12787" y="5874"/>
                    <a:pt x="12619" y="5917"/>
                    <a:pt x="12452" y="6005"/>
                  </a:cubicBezTo>
                  <a:cubicBezTo>
                    <a:pt x="11321" y="6599"/>
                    <a:pt x="10421" y="7437"/>
                    <a:pt x="10340" y="8782"/>
                  </a:cubicBezTo>
                  <a:cubicBezTo>
                    <a:pt x="10297" y="9486"/>
                    <a:pt x="10515" y="10214"/>
                    <a:pt x="10676" y="10919"/>
                  </a:cubicBezTo>
                  <a:cubicBezTo>
                    <a:pt x="10751" y="11249"/>
                    <a:pt x="10965" y="11546"/>
                    <a:pt x="11147" y="11916"/>
                  </a:cubicBezTo>
                  <a:cubicBezTo>
                    <a:pt x="10196" y="12648"/>
                    <a:pt x="9015" y="12677"/>
                    <a:pt x="7851" y="13149"/>
                  </a:cubicBezTo>
                  <a:cubicBezTo>
                    <a:pt x="7851" y="12705"/>
                    <a:pt x="7846" y="12375"/>
                    <a:pt x="7852" y="12047"/>
                  </a:cubicBezTo>
                  <a:cubicBezTo>
                    <a:pt x="7876" y="10611"/>
                    <a:pt x="7538" y="9286"/>
                    <a:pt x="6699" y="8099"/>
                  </a:cubicBezTo>
                  <a:cubicBezTo>
                    <a:pt x="6544" y="7880"/>
                    <a:pt x="6465" y="7605"/>
                    <a:pt x="6369" y="7347"/>
                  </a:cubicBezTo>
                  <a:cubicBezTo>
                    <a:pt x="6119" y="6680"/>
                    <a:pt x="5520" y="6261"/>
                    <a:pt x="4880" y="6261"/>
                  </a:cubicBezTo>
                  <a:cubicBezTo>
                    <a:pt x="4738" y="6261"/>
                    <a:pt x="4595" y="6281"/>
                    <a:pt x="4453" y="6324"/>
                  </a:cubicBezTo>
                  <a:cubicBezTo>
                    <a:pt x="3616" y="6577"/>
                    <a:pt x="2978" y="7586"/>
                    <a:pt x="3170" y="8360"/>
                  </a:cubicBezTo>
                  <a:cubicBezTo>
                    <a:pt x="3265" y="8738"/>
                    <a:pt x="3422" y="8923"/>
                    <a:pt x="3722" y="8923"/>
                  </a:cubicBezTo>
                  <a:cubicBezTo>
                    <a:pt x="3898" y="8923"/>
                    <a:pt x="4122" y="8859"/>
                    <a:pt x="4412" y="8734"/>
                  </a:cubicBezTo>
                  <a:cubicBezTo>
                    <a:pt x="4146" y="8459"/>
                    <a:pt x="3472" y="8665"/>
                    <a:pt x="3584" y="8058"/>
                  </a:cubicBezTo>
                  <a:cubicBezTo>
                    <a:pt x="3687" y="7504"/>
                    <a:pt x="3987" y="7109"/>
                    <a:pt x="4508" y="6880"/>
                  </a:cubicBezTo>
                  <a:cubicBezTo>
                    <a:pt x="4642" y="6821"/>
                    <a:pt x="4768" y="6795"/>
                    <a:pt x="4888" y="6795"/>
                  </a:cubicBezTo>
                  <a:cubicBezTo>
                    <a:pt x="5175" y="6795"/>
                    <a:pt x="5423" y="6947"/>
                    <a:pt x="5642" y="7167"/>
                  </a:cubicBezTo>
                  <a:cubicBezTo>
                    <a:pt x="6015" y="7542"/>
                    <a:pt x="5950" y="8001"/>
                    <a:pt x="5799" y="8442"/>
                  </a:cubicBezTo>
                  <a:cubicBezTo>
                    <a:pt x="5436" y="9492"/>
                    <a:pt x="4049" y="10354"/>
                    <a:pt x="2872" y="10354"/>
                  </a:cubicBezTo>
                  <a:cubicBezTo>
                    <a:pt x="2666" y="10354"/>
                    <a:pt x="2466" y="10328"/>
                    <a:pt x="2279" y="10271"/>
                  </a:cubicBezTo>
                  <a:cubicBezTo>
                    <a:pt x="1975" y="10178"/>
                    <a:pt x="1666" y="9941"/>
                    <a:pt x="1466" y="9687"/>
                  </a:cubicBezTo>
                  <a:cubicBezTo>
                    <a:pt x="697" y="8704"/>
                    <a:pt x="607" y="7597"/>
                    <a:pt x="959" y="6419"/>
                  </a:cubicBezTo>
                  <a:cubicBezTo>
                    <a:pt x="1820" y="3539"/>
                    <a:pt x="5277" y="805"/>
                    <a:pt x="8290" y="655"/>
                  </a:cubicBezTo>
                  <a:cubicBezTo>
                    <a:pt x="8555" y="641"/>
                    <a:pt x="8819" y="634"/>
                    <a:pt x="9082" y="634"/>
                  </a:cubicBezTo>
                  <a:close/>
                  <a:moveTo>
                    <a:pt x="9007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8" y="140"/>
                    <a:pt x="1430" y="2882"/>
                    <a:pt x="419" y="6028"/>
                  </a:cubicBezTo>
                  <a:cubicBezTo>
                    <a:pt x="5" y="7314"/>
                    <a:pt x="0" y="8548"/>
                    <a:pt x="780" y="9733"/>
                  </a:cubicBezTo>
                  <a:cubicBezTo>
                    <a:pt x="1291" y="10507"/>
                    <a:pt x="1975" y="10867"/>
                    <a:pt x="2809" y="10867"/>
                  </a:cubicBezTo>
                  <a:cubicBezTo>
                    <a:pt x="2935" y="10867"/>
                    <a:pt x="3063" y="10859"/>
                    <a:pt x="3196" y="10843"/>
                  </a:cubicBezTo>
                  <a:cubicBezTo>
                    <a:pt x="4230" y="10717"/>
                    <a:pt x="5134" y="10284"/>
                    <a:pt x="5807" y="9451"/>
                  </a:cubicBezTo>
                  <a:cubicBezTo>
                    <a:pt x="5999" y="9213"/>
                    <a:pt x="6183" y="8968"/>
                    <a:pt x="6416" y="8670"/>
                  </a:cubicBezTo>
                  <a:cubicBezTo>
                    <a:pt x="7366" y="10278"/>
                    <a:pt x="7253" y="12034"/>
                    <a:pt x="7378" y="13787"/>
                  </a:cubicBezTo>
                  <a:cubicBezTo>
                    <a:pt x="8500" y="13525"/>
                    <a:pt x="9495" y="13343"/>
                    <a:pt x="10458" y="13054"/>
                  </a:cubicBezTo>
                  <a:cubicBezTo>
                    <a:pt x="11681" y="12688"/>
                    <a:pt x="11913" y="12100"/>
                    <a:pt x="11422" y="10939"/>
                  </a:cubicBezTo>
                  <a:cubicBezTo>
                    <a:pt x="11237" y="10505"/>
                    <a:pt x="11090" y="10056"/>
                    <a:pt x="10926" y="9614"/>
                  </a:cubicBezTo>
                  <a:lnTo>
                    <a:pt x="10926" y="9614"/>
                  </a:lnTo>
                  <a:cubicBezTo>
                    <a:pt x="11694" y="10168"/>
                    <a:pt x="12492" y="10366"/>
                    <a:pt x="13313" y="10366"/>
                  </a:cubicBezTo>
                  <a:cubicBezTo>
                    <a:pt x="13602" y="10366"/>
                    <a:pt x="13893" y="10342"/>
                    <a:pt x="14188" y="10300"/>
                  </a:cubicBezTo>
                  <a:cubicBezTo>
                    <a:pt x="15821" y="10069"/>
                    <a:pt x="16930" y="8837"/>
                    <a:pt x="17023" y="7204"/>
                  </a:cubicBezTo>
                  <a:cubicBezTo>
                    <a:pt x="17169" y="4629"/>
                    <a:pt x="15561" y="1994"/>
                    <a:pt x="13193" y="858"/>
                  </a:cubicBezTo>
                  <a:cubicBezTo>
                    <a:pt x="11853" y="216"/>
                    <a:pt x="10453" y="0"/>
                    <a:pt x="9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0"/>
            <p:cNvSpPr/>
            <p:nvPr/>
          </p:nvSpPr>
          <p:spPr>
            <a:xfrm rot="-10102190" flipH="1">
              <a:off x="8828302" y="2097773"/>
              <a:ext cx="542742" cy="591419"/>
            </a:xfrm>
            <a:custGeom>
              <a:avLst/>
              <a:gdLst/>
              <a:ahLst/>
              <a:cxnLst/>
              <a:rect l="l" t="t" r="r" b="b"/>
              <a:pathLst>
                <a:path w="21709" h="23656" extrusionOk="0">
                  <a:moveTo>
                    <a:pt x="21141" y="792"/>
                  </a:moveTo>
                  <a:lnTo>
                    <a:pt x="21141" y="792"/>
                  </a:lnTo>
                  <a:cubicBezTo>
                    <a:pt x="20933" y="1733"/>
                    <a:pt x="20535" y="2565"/>
                    <a:pt x="19806" y="3185"/>
                  </a:cubicBezTo>
                  <a:cubicBezTo>
                    <a:pt x="19497" y="3450"/>
                    <a:pt x="19123" y="3719"/>
                    <a:pt x="18739" y="3796"/>
                  </a:cubicBezTo>
                  <a:cubicBezTo>
                    <a:pt x="18708" y="3802"/>
                    <a:pt x="18676" y="3805"/>
                    <a:pt x="18643" y="3805"/>
                  </a:cubicBezTo>
                  <a:cubicBezTo>
                    <a:pt x="18369" y="3805"/>
                    <a:pt x="18042" y="3600"/>
                    <a:pt x="17628" y="3466"/>
                  </a:cubicBezTo>
                  <a:cubicBezTo>
                    <a:pt x="18704" y="2370"/>
                    <a:pt x="19963" y="1657"/>
                    <a:pt x="21141" y="792"/>
                  </a:cubicBezTo>
                  <a:close/>
                  <a:moveTo>
                    <a:pt x="14853" y="2855"/>
                  </a:moveTo>
                  <a:lnTo>
                    <a:pt x="14853" y="2855"/>
                  </a:lnTo>
                  <a:cubicBezTo>
                    <a:pt x="15521" y="3981"/>
                    <a:pt x="15513" y="4447"/>
                    <a:pt x="14809" y="5363"/>
                  </a:cubicBezTo>
                  <a:cubicBezTo>
                    <a:pt x="14480" y="4632"/>
                    <a:pt x="14496" y="3728"/>
                    <a:pt x="14853" y="2855"/>
                  </a:cubicBezTo>
                  <a:close/>
                  <a:moveTo>
                    <a:pt x="16171" y="5862"/>
                  </a:moveTo>
                  <a:cubicBezTo>
                    <a:pt x="17030" y="5862"/>
                    <a:pt x="17707" y="6519"/>
                    <a:pt x="18606" y="6732"/>
                  </a:cubicBezTo>
                  <a:cubicBezTo>
                    <a:pt x="18092" y="6966"/>
                    <a:pt x="17644" y="7083"/>
                    <a:pt x="17246" y="7083"/>
                  </a:cubicBezTo>
                  <a:cubicBezTo>
                    <a:pt x="16544" y="7083"/>
                    <a:pt x="15995" y="6719"/>
                    <a:pt x="15512" y="5992"/>
                  </a:cubicBezTo>
                  <a:cubicBezTo>
                    <a:pt x="15746" y="5900"/>
                    <a:pt x="15963" y="5862"/>
                    <a:pt x="16171" y="5862"/>
                  </a:cubicBezTo>
                  <a:close/>
                  <a:moveTo>
                    <a:pt x="10556" y="5105"/>
                  </a:moveTo>
                  <a:lnTo>
                    <a:pt x="10556" y="5105"/>
                  </a:lnTo>
                  <a:cubicBezTo>
                    <a:pt x="11542" y="5857"/>
                    <a:pt x="11845" y="6924"/>
                    <a:pt x="11371" y="8094"/>
                  </a:cubicBezTo>
                  <a:cubicBezTo>
                    <a:pt x="10338" y="7233"/>
                    <a:pt x="10585" y="6161"/>
                    <a:pt x="10556" y="5105"/>
                  </a:cubicBezTo>
                  <a:close/>
                  <a:moveTo>
                    <a:pt x="12513" y="8471"/>
                  </a:moveTo>
                  <a:cubicBezTo>
                    <a:pt x="13391" y="8471"/>
                    <a:pt x="14674" y="9141"/>
                    <a:pt x="15309" y="9967"/>
                  </a:cubicBezTo>
                  <a:cubicBezTo>
                    <a:pt x="15021" y="10005"/>
                    <a:pt x="14760" y="10024"/>
                    <a:pt x="14523" y="10024"/>
                  </a:cubicBezTo>
                  <a:cubicBezTo>
                    <a:pt x="13402" y="10024"/>
                    <a:pt x="12807" y="9585"/>
                    <a:pt x="12291" y="8487"/>
                  </a:cubicBezTo>
                  <a:cubicBezTo>
                    <a:pt x="12361" y="8477"/>
                    <a:pt x="12435" y="8471"/>
                    <a:pt x="12513" y="8471"/>
                  </a:cubicBezTo>
                  <a:close/>
                  <a:moveTo>
                    <a:pt x="7926" y="7838"/>
                  </a:moveTo>
                  <a:lnTo>
                    <a:pt x="7926" y="7838"/>
                  </a:lnTo>
                  <a:cubicBezTo>
                    <a:pt x="8912" y="8791"/>
                    <a:pt x="9059" y="9512"/>
                    <a:pt x="8467" y="10749"/>
                  </a:cubicBezTo>
                  <a:cubicBezTo>
                    <a:pt x="7810" y="9776"/>
                    <a:pt x="7907" y="8840"/>
                    <a:pt x="7926" y="7838"/>
                  </a:cubicBezTo>
                  <a:close/>
                  <a:moveTo>
                    <a:pt x="9575" y="11087"/>
                  </a:moveTo>
                  <a:cubicBezTo>
                    <a:pt x="10586" y="11087"/>
                    <a:pt x="11306" y="11752"/>
                    <a:pt x="12305" y="12198"/>
                  </a:cubicBezTo>
                  <a:cubicBezTo>
                    <a:pt x="11830" y="12283"/>
                    <a:pt x="11438" y="12329"/>
                    <a:pt x="11107" y="12329"/>
                  </a:cubicBezTo>
                  <a:cubicBezTo>
                    <a:pt x="10185" y="12329"/>
                    <a:pt x="9736" y="11971"/>
                    <a:pt x="9290" y="11105"/>
                  </a:cubicBezTo>
                  <a:cubicBezTo>
                    <a:pt x="9387" y="11093"/>
                    <a:pt x="9482" y="11087"/>
                    <a:pt x="9575" y="11087"/>
                  </a:cubicBezTo>
                  <a:close/>
                  <a:moveTo>
                    <a:pt x="5672" y="10492"/>
                  </a:moveTo>
                  <a:cubicBezTo>
                    <a:pt x="6435" y="11391"/>
                    <a:pt x="6552" y="12007"/>
                    <a:pt x="6140" y="12988"/>
                  </a:cubicBezTo>
                  <a:cubicBezTo>
                    <a:pt x="5653" y="12335"/>
                    <a:pt x="5541" y="11733"/>
                    <a:pt x="5672" y="10492"/>
                  </a:cubicBezTo>
                  <a:close/>
                  <a:moveTo>
                    <a:pt x="7630" y="13419"/>
                  </a:moveTo>
                  <a:cubicBezTo>
                    <a:pt x="8254" y="13419"/>
                    <a:pt x="8781" y="13748"/>
                    <a:pt x="9364" y="13984"/>
                  </a:cubicBezTo>
                  <a:cubicBezTo>
                    <a:pt x="8965" y="14178"/>
                    <a:pt x="8646" y="14279"/>
                    <a:pt x="8368" y="14279"/>
                  </a:cubicBezTo>
                  <a:cubicBezTo>
                    <a:pt x="7925" y="14279"/>
                    <a:pt x="7587" y="14023"/>
                    <a:pt x="7197" y="13472"/>
                  </a:cubicBezTo>
                  <a:cubicBezTo>
                    <a:pt x="7347" y="13435"/>
                    <a:pt x="7491" y="13419"/>
                    <a:pt x="7630" y="13419"/>
                  </a:cubicBezTo>
                  <a:close/>
                  <a:moveTo>
                    <a:pt x="21511" y="0"/>
                  </a:moveTo>
                  <a:lnTo>
                    <a:pt x="21511" y="0"/>
                  </a:lnTo>
                  <a:cubicBezTo>
                    <a:pt x="20086" y="986"/>
                    <a:pt x="18690" y="1883"/>
                    <a:pt x="17486" y="3047"/>
                  </a:cubicBezTo>
                  <a:cubicBezTo>
                    <a:pt x="17388" y="3142"/>
                    <a:pt x="17265" y="3270"/>
                    <a:pt x="17257" y="3388"/>
                  </a:cubicBezTo>
                  <a:cubicBezTo>
                    <a:pt x="17191" y="4366"/>
                    <a:pt x="16365" y="4543"/>
                    <a:pt x="15698" y="4985"/>
                  </a:cubicBezTo>
                  <a:cubicBezTo>
                    <a:pt x="15774" y="3526"/>
                    <a:pt x="15238" y="2058"/>
                    <a:pt x="14328" y="1305"/>
                  </a:cubicBezTo>
                  <a:lnTo>
                    <a:pt x="14328" y="1305"/>
                  </a:lnTo>
                  <a:cubicBezTo>
                    <a:pt x="14434" y="2927"/>
                    <a:pt x="13826" y="4466"/>
                    <a:pt x="14450" y="6011"/>
                  </a:cubicBezTo>
                  <a:cubicBezTo>
                    <a:pt x="13668" y="6622"/>
                    <a:pt x="12961" y="7244"/>
                    <a:pt x="12068" y="7862"/>
                  </a:cubicBezTo>
                  <a:cubicBezTo>
                    <a:pt x="12138" y="6192"/>
                    <a:pt x="11378" y="5104"/>
                    <a:pt x="10403" y="4094"/>
                  </a:cubicBezTo>
                  <a:lnTo>
                    <a:pt x="10403" y="4094"/>
                  </a:lnTo>
                  <a:cubicBezTo>
                    <a:pt x="10136" y="5704"/>
                    <a:pt x="9852" y="7301"/>
                    <a:pt x="11256" y="8610"/>
                  </a:cubicBezTo>
                  <a:cubicBezTo>
                    <a:pt x="10574" y="9206"/>
                    <a:pt x="9966" y="9737"/>
                    <a:pt x="9271" y="10343"/>
                  </a:cubicBezTo>
                  <a:cubicBezTo>
                    <a:pt x="9269" y="8732"/>
                    <a:pt x="8666" y="7513"/>
                    <a:pt x="7437" y="6706"/>
                  </a:cubicBezTo>
                  <a:lnTo>
                    <a:pt x="7437" y="6706"/>
                  </a:lnTo>
                  <a:cubicBezTo>
                    <a:pt x="7738" y="8295"/>
                    <a:pt x="7178" y="9876"/>
                    <a:pt x="8291" y="11095"/>
                  </a:cubicBezTo>
                  <a:cubicBezTo>
                    <a:pt x="7819" y="11620"/>
                    <a:pt x="7369" y="12119"/>
                    <a:pt x="6873" y="12668"/>
                  </a:cubicBezTo>
                  <a:cubicBezTo>
                    <a:pt x="6697" y="11070"/>
                    <a:pt x="6195" y="9915"/>
                    <a:pt x="5325" y="9168"/>
                  </a:cubicBezTo>
                  <a:lnTo>
                    <a:pt x="5325" y="9168"/>
                  </a:lnTo>
                  <a:cubicBezTo>
                    <a:pt x="5246" y="10759"/>
                    <a:pt x="4992" y="12272"/>
                    <a:pt x="5991" y="13695"/>
                  </a:cubicBezTo>
                  <a:cubicBezTo>
                    <a:pt x="5754" y="13972"/>
                    <a:pt x="5508" y="14259"/>
                    <a:pt x="5262" y="14548"/>
                  </a:cubicBezTo>
                  <a:cubicBezTo>
                    <a:pt x="3696" y="16384"/>
                    <a:pt x="2272" y="18322"/>
                    <a:pt x="1117" y="20442"/>
                  </a:cubicBezTo>
                  <a:cubicBezTo>
                    <a:pt x="687" y="21231"/>
                    <a:pt x="389" y="22094"/>
                    <a:pt x="57" y="22934"/>
                  </a:cubicBezTo>
                  <a:cubicBezTo>
                    <a:pt x="0" y="23076"/>
                    <a:pt x="76" y="23271"/>
                    <a:pt x="109" y="23656"/>
                  </a:cubicBezTo>
                  <a:cubicBezTo>
                    <a:pt x="1671" y="19734"/>
                    <a:pt x="3974" y="16594"/>
                    <a:pt x="6645" y="13681"/>
                  </a:cubicBezTo>
                  <a:cubicBezTo>
                    <a:pt x="7354" y="14333"/>
                    <a:pt x="8055" y="14657"/>
                    <a:pt x="8772" y="14657"/>
                  </a:cubicBezTo>
                  <a:cubicBezTo>
                    <a:pt x="9349" y="14657"/>
                    <a:pt x="9936" y="14447"/>
                    <a:pt x="10545" y="14030"/>
                  </a:cubicBezTo>
                  <a:cubicBezTo>
                    <a:pt x="9501" y="13643"/>
                    <a:pt x="8500" y="13272"/>
                    <a:pt x="7625" y="12946"/>
                  </a:cubicBezTo>
                  <a:cubicBezTo>
                    <a:pt x="8023" y="12507"/>
                    <a:pt x="8448" y="12037"/>
                    <a:pt x="8907" y="11530"/>
                  </a:cubicBezTo>
                  <a:cubicBezTo>
                    <a:pt x="9594" y="12597"/>
                    <a:pt x="10475" y="12791"/>
                    <a:pt x="11401" y="12791"/>
                  </a:cubicBezTo>
                  <a:cubicBezTo>
                    <a:pt x="11933" y="12791"/>
                    <a:pt x="12480" y="12727"/>
                    <a:pt x="13013" y="12727"/>
                  </a:cubicBezTo>
                  <a:cubicBezTo>
                    <a:pt x="13211" y="12727"/>
                    <a:pt x="13406" y="12736"/>
                    <a:pt x="13599" y="12760"/>
                  </a:cubicBezTo>
                  <a:cubicBezTo>
                    <a:pt x="13633" y="12667"/>
                    <a:pt x="13670" y="12574"/>
                    <a:pt x="13705" y="12482"/>
                  </a:cubicBezTo>
                  <a:cubicBezTo>
                    <a:pt x="12436" y="11820"/>
                    <a:pt x="11169" y="11160"/>
                    <a:pt x="9838" y="10467"/>
                  </a:cubicBezTo>
                  <a:cubicBezTo>
                    <a:pt x="10463" y="9936"/>
                    <a:pt x="11087" y="9407"/>
                    <a:pt x="11702" y="8885"/>
                  </a:cubicBezTo>
                  <a:cubicBezTo>
                    <a:pt x="12861" y="10003"/>
                    <a:pt x="13648" y="10498"/>
                    <a:pt x="14586" y="10498"/>
                  </a:cubicBezTo>
                  <a:cubicBezTo>
                    <a:pt x="15126" y="10498"/>
                    <a:pt x="15715" y="10334"/>
                    <a:pt x="16455" y="10031"/>
                  </a:cubicBezTo>
                  <a:cubicBezTo>
                    <a:pt x="15850" y="9655"/>
                    <a:pt x="15298" y="9304"/>
                    <a:pt x="14739" y="8966"/>
                  </a:cubicBezTo>
                  <a:cubicBezTo>
                    <a:pt x="14153" y="8614"/>
                    <a:pt x="13561" y="8271"/>
                    <a:pt x="12875" y="7867"/>
                  </a:cubicBezTo>
                  <a:cubicBezTo>
                    <a:pt x="13607" y="7280"/>
                    <a:pt x="14268" y="6748"/>
                    <a:pt x="14916" y="6227"/>
                  </a:cubicBezTo>
                  <a:cubicBezTo>
                    <a:pt x="15808" y="7068"/>
                    <a:pt x="16604" y="7479"/>
                    <a:pt x="17452" y="7479"/>
                  </a:cubicBezTo>
                  <a:cubicBezTo>
                    <a:pt x="18091" y="7479"/>
                    <a:pt x="18759" y="7246"/>
                    <a:pt x="19519" y="6788"/>
                  </a:cubicBezTo>
                  <a:cubicBezTo>
                    <a:pt x="18393" y="6277"/>
                    <a:pt x="17315" y="5788"/>
                    <a:pt x="16214" y="5289"/>
                  </a:cubicBezTo>
                  <a:cubicBezTo>
                    <a:pt x="17139" y="4483"/>
                    <a:pt x="17137" y="4472"/>
                    <a:pt x="18353" y="4330"/>
                  </a:cubicBezTo>
                  <a:cubicBezTo>
                    <a:pt x="19855" y="4155"/>
                    <a:pt x="21708" y="2060"/>
                    <a:pt x="215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0"/>
            <p:cNvSpPr/>
            <p:nvPr/>
          </p:nvSpPr>
          <p:spPr>
            <a:xfrm rot="10800000" flipH="1">
              <a:off x="8544075" y="536256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0"/>
            <p:cNvSpPr/>
            <p:nvPr/>
          </p:nvSpPr>
          <p:spPr>
            <a:xfrm rot="10800000" flipH="1">
              <a:off x="8878425" y="394806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0"/>
            <p:cNvSpPr/>
            <p:nvPr/>
          </p:nvSpPr>
          <p:spPr>
            <a:xfrm rot="10800000" flipH="1">
              <a:off x="8640550" y="793431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0"/>
            <p:cNvSpPr/>
            <p:nvPr/>
          </p:nvSpPr>
          <p:spPr>
            <a:xfrm rot="10800000" flipH="1">
              <a:off x="9039150" y="1539231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0"/>
            <p:cNvSpPr/>
            <p:nvPr/>
          </p:nvSpPr>
          <p:spPr>
            <a:xfrm rot="10800000" flipH="1">
              <a:off x="9084125" y="1719256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0"/>
            <p:cNvSpPr/>
            <p:nvPr/>
          </p:nvSpPr>
          <p:spPr>
            <a:xfrm rot="10800000" flipH="1">
              <a:off x="8947675" y="1847806"/>
              <a:ext cx="43675" cy="33800"/>
            </a:xfrm>
            <a:custGeom>
              <a:avLst/>
              <a:gdLst/>
              <a:ahLst/>
              <a:cxnLst/>
              <a:rect l="l" t="t" r="r" b="b"/>
              <a:pathLst>
                <a:path w="1747" h="1352" extrusionOk="0">
                  <a:moveTo>
                    <a:pt x="700" y="0"/>
                  </a:moveTo>
                  <a:cubicBezTo>
                    <a:pt x="330" y="0"/>
                    <a:pt x="0" y="484"/>
                    <a:pt x="339" y="824"/>
                  </a:cubicBezTo>
                  <a:lnTo>
                    <a:pt x="725" y="1210"/>
                  </a:lnTo>
                  <a:cubicBezTo>
                    <a:pt x="825" y="1310"/>
                    <a:pt x="937" y="1352"/>
                    <a:pt x="1046" y="1352"/>
                  </a:cubicBezTo>
                  <a:cubicBezTo>
                    <a:pt x="1416" y="1352"/>
                    <a:pt x="1747" y="867"/>
                    <a:pt x="1407" y="528"/>
                  </a:cubicBezTo>
                  <a:lnTo>
                    <a:pt x="1022" y="142"/>
                  </a:lnTo>
                  <a:cubicBezTo>
                    <a:pt x="922" y="42"/>
                    <a:pt x="809" y="0"/>
                    <a:pt x="7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0"/>
            <p:cNvSpPr/>
            <p:nvPr/>
          </p:nvSpPr>
          <p:spPr>
            <a:xfrm rot="10800000" flipH="1">
              <a:off x="9142025" y="1240256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 rot="10800000" flipH="1">
              <a:off x="9055225" y="2638606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1" y="0"/>
                    <a:pt x="1" y="965"/>
                    <a:pt x="621" y="965"/>
                  </a:cubicBezTo>
                  <a:cubicBezTo>
                    <a:pt x="1242" y="965"/>
                    <a:pt x="1244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 rot="10800000" flipH="1">
              <a:off x="8640550" y="2376256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 rot="10800000" flipH="1">
              <a:off x="8418725" y="651981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 rot="10800000" flipH="1">
              <a:off x="8756250" y="594131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 rot="10800000" flipH="1">
              <a:off x="9103450" y="266231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 rot="10800000" flipH="1">
              <a:off x="6950600" y="-415207"/>
              <a:ext cx="842275" cy="505875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4" name="Google Shape;804;p30"/>
            <p:cNvGrpSpPr/>
            <p:nvPr/>
          </p:nvGrpSpPr>
          <p:grpSpPr>
            <a:xfrm rot="-10353567" flipH="1">
              <a:off x="8715367" y="-128286"/>
              <a:ext cx="319232" cy="359282"/>
              <a:chOff x="8801300" y="4984050"/>
              <a:chExt cx="319225" cy="359275"/>
            </a:xfrm>
          </p:grpSpPr>
          <p:sp>
            <p:nvSpPr>
              <p:cNvPr id="805" name="Google Shape;805;p30"/>
              <p:cNvSpPr/>
              <p:nvPr/>
            </p:nvSpPr>
            <p:spPr>
              <a:xfrm>
                <a:off x="8801300" y="4984050"/>
                <a:ext cx="319225" cy="359275"/>
              </a:xfrm>
              <a:custGeom>
                <a:avLst/>
                <a:gdLst/>
                <a:ahLst/>
                <a:cxnLst/>
                <a:rect l="l" t="t" r="r" b="b"/>
                <a:pathLst>
                  <a:path w="12769" h="14371" extrusionOk="0">
                    <a:moveTo>
                      <a:pt x="8660" y="3641"/>
                    </a:moveTo>
                    <a:cubicBezTo>
                      <a:pt x="9101" y="4098"/>
                      <a:pt x="9477" y="4486"/>
                      <a:pt x="9910" y="4933"/>
                    </a:cubicBezTo>
                    <a:cubicBezTo>
                      <a:pt x="9186" y="5151"/>
                      <a:pt x="8795" y="5261"/>
                      <a:pt x="8442" y="5261"/>
                    </a:cubicBezTo>
                    <a:cubicBezTo>
                      <a:pt x="8087" y="5261"/>
                      <a:pt x="7771" y="5150"/>
                      <a:pt x="7194" y="4929"/>
                    </a:cubicBezTo>
                    <a:cubicBezTo>
                      <a:pt x="7689" y="4494"/>
                      <a:pt x="8131" y="4107"/>
                      <a:pt x="8660" y="3641"/>
                    </a:cubicBezTo>
                    <a:close/>
                    <a:moveTo>
                      <a:pt x="4406" y="8791"/>
                    </a:moveTo>
                    <a:cubicBezTo>
                      <a:pt x="4343" y="9375"/>
                      <a:pt x="4316" y="9912"/>
                      <a:pt x="4225" y="10438"/>
                    </a:cubicBezTo>
                    <a:cubicBezTo>
                      <a:pt x="4049" y="11454"/>
                      <a:pt x="3863" y="11936"/>
                      <a:pt x="3059" y="11936"/>
                    </a:cubicBezTo>
                    <a:cubicBezTo>
                      <a:pt x="2832" y="11936"/>
                      <a:pt x="2556" y="11897"/>
                      <a:pt x="2217" y="11822"/>
                    </a:cubicBezTo>
                    <a:cubicBezTo>
                      <a:pt x="2554" y="10595"/>
                      <a:pt x="3299" y="9560"/>
                      <a:pt x="4406" y="8791"/>
                    </a:cubicBezTo>
                    <a:close/>
                    <a:moveTo>
                      <a:pt x="1915" y="10623"/>
                    </a:moveTo>
                    <a:cubicBezTo>
                      <a:pt x="1955" y="10637"/>
                      <a:pt x="1994" y="10653"/>
                      <a:pt x="2034" y="10669"/>
                    </a:cubicBezTo>
                    <a:cubicBezTo>
                      <a:pt x="1952" y="11187"/>
                      <a:pt x="1870" y="11707"/>
                      <a:pt x="1770" y="12343"/>
                    </a:cubicBezTo>
                    <a:lnTo>
                      <a:pt x="1770" y="12345"/>
                    </a:lnTo>
                    <a:cubicBezTo>
                      <a:pt x="1489" y="12209"/>
                      <a:pt x="1295" y="12116"/>
                      <a:pt x="1017" y="11983"/>
                    </a:cubicBezTo>
                    <a:cubicBezTo>
                      <a:pt x="1342" y="11490"/>
                      <a:pt x="1628" y="11056"/>
                      <a:pt x="1915" y="10623"/>
                    </a:cubicBezTo>
                    <a:close/>
                    <a:moveTo>
                      <a:pt x="8679" y="1703"/>
                    </a:moveTo>
                    <a:cubicBezTo>
                      <a:pt x="9208" y="2502"/>
                      <a:pt x="9666" y="3197"/>
                      <a:pt x="10124" y="3891"/>
                    </a:cubicBezTo>
                    <a:cubicBezTo>
                      <a:pt x="10068" y="3943"/>
                      <a:pt x="10011" y="3995"/>
                      <a:pt x="9954" y="4047"/>
                    </a:cubicBezTo>
                    <a:cubicBezTo>
                      <a:pt x="9573" y="3763"/>
                      <a:pt x="9193" y="3479"/>
                      <a:pt x="8727" y="3129"/>
                    </a:cubicBezTo>
                    <a:cubicBezTo>
                      <a:pt x="8180" y="3573"/>
                      <a:pt x="7611" y="3978"/>
                      <a:pt x="7115" y="4456"/>
                    </a:cubicBezTo>
                    <a:cubicBezTo>
                      <a:pt x="6596" y="4957"/>
                      <a:pt x="6706" y="5396"/>
                      <a:pt x="7387" y="5548"/>
                    </a:cubicBezTo>
                    <a:cubicBezTo>
                      <a:pt x="7795" y="5639"/>
                      <a:pt x="8203" y="5699"/>
                      <a:pt x="8609" y="5699"/>
                    </a:cubicBezTo>
                    <a:cubicBezTo>
                      <a:pt x="9240" y="5699"/>
                      <a:pt x="9867" y="5553"/>
                      <a:pt x="10483" y="5147"/>
                    </a:cubicBezTo>
                    <a:lnTo>
                      <a:pt x="10483" y="5147"/>
                    </a:lnTo>
                    <a:cubicBezTo>
                      <a:pt x="10747" y="6181"/>
                      <a:pt x="10620" y="7167"/>
                      <a:pt x="10227" y="8092"/>
                    </a:cubicBezTo>
                    <a:cubicBezTo>
                      <a:pt x="9892" y="8876"/>
                      <a:pt x="9486" y="9650"/>
                      <a:pt x="8992" y="10342"/>
                    </a:cubicBezTo>
                    <a:cubicBezTo>
                      <a:pt x="7793" y="12018"/>
                      <a:pt x="6390" y="12817"/>
                      <a:pt x="4641" y="12817"/>
                    </a:cubicBezTo>
                    <a:cubicBezTo>
                      <a:pt x="3992" y="12817"/>
                      <a:pt x="3295" y="12706"/>
                      <a:pt x="2542" y="12490"/>
                    </a:cubicBezTo>
                    <a:cubicBezTo>
                      <a:pt x="4094" y="12242"/>
                      <a:pt x="4484" y="11836"/>
                      <a:pt x="4684" y="10252"/>
                    </a:cubicBezTo>
                    <a:cubicBezTo>
                      <a:pt x="4748" y="9748"/>
                      <a:pt x="4825" y="9244"/>
                      <a:pt x="4844" y="8739"/>
                    </a:cubicBezTo>
                    <a:cubicBezTo>
                      <a:pt x="4852" y="8497"/>
                      <a:pt x="4740" y="8249"/>
                      <a:pt x="4628" y="7780"/>
                    </a:cubicBezTo>
                    <a:cubicBezTo>
                      <a:pt x="3977" y="8446"/>
                      <a:pt x="3473" y="8961"/>
                      <a:pt x="2958" y="9487"/>
                    </a:cubicBezTo>
                    <a:cubicBezTo>
                      <a:pt x="3182" y="8660"/>
                      <a:pt x="6270" y="4445"/>
                      <a:pt x="8679" y="1703"/>
                    </a:cubicBezTo>
                    <a:close/>
                    <a:moveTo>
                      <a:pt x="9260" y="743"/>
                    </a:moveTo>
                    <a:cubicBezTo>
                      <a:pt x="12213" y="2922"/>
                      <a:pt x="12540" y="7306"/>
                      <a:pt x="10559" y="10337"/>
                    </a:cubicBezTo>
                    <a:cubicBezTo>
                      <a:pt x="9183" y="12442"/>
                      <a:pt x="6774" y="13706"/>
                      <a:pt x="4409" y="13706"/>
                    </a:cubicBezTo>
                    <a:cubicBezTo>
                      <a:pt x="3394" y="13706"/>
                      <a:pt x="2387" y="13473"/>
                      <a:pt x="1473" y="12973"/>
                    </a:cubicBezTo>
                    <a:lnTo>
                      <a:pt x="1473" y="12973"/>
                    </a:lnTo>
                    <a:cubicBezTo>
                      <a:pt x="2337" y="13103"/>
                      <a:pt x="2980" y="13225"/>
                      <a:pt x="3629" y="13291"/>
                    </a:cubicBezTo>
                    <a:cubicBezTo>
                      <a:pt x="3898" y="13318"/>
                      <a:pt x="4160" y="13332"/>
                      <a:pt x="4417" y="13332"/>
                    </a:cubicBezTo>
                    <a:cubicBezTo>
                      <a:pt x="6336" y="13332"/>
                      <a:pt x="7928" y="12569"/>
                      <a:pt x="9159" y="10925"/>
                    </a:cubicBezTo>
                    <a:cubicBezTo>
                      <a:pt x="9894" y="9945"/>
                      <a:pt x="10507" y="8922"/>
                      <a:pt x="10857" y="7742"/>
                    </a:cubicBezTo>
                    <a:cubicBezTo>
                      <a:pt x="11415" y="5872"/>
                      <a:pt x="10987" y="4196"/>
                      <a:pt x="9899" y="2641"/>
                    </a:cubicBezTo>
                    <a:cubicBezTo>
                      <a:pt x="9652" y="2291"/>
                      <a:pt x="9398" y="1942"/>
                      <a:pt x="9112" y="1623"/>
                    </a:cubicBezTo>
                    <a:cubicBezTo>
                      <a:pt x="8771" y="1243"/>
                      <a:pt x="8975" y="995"/>
                      <a:pt x="9260" y="743"/>
                    </a:cubicBezTo>
                    <a:close/>
                    <a:moveTo>
                      <a:pt x="9242" y="0"/>
                    </a:moveTo>
                    <a:cubicBezTo>
                      <a:pt x="6070" y="4226"/>
                      <a:pt x="2749" y="8190"/>
                      <a:pt x="1" y="12635"/>
                    </a:cubicBezTo>
                    <a:cubicBezTo>
                      <a:pt x="1285" y="13895"/>
                      <a:pt x="2693" y="14371"/>
                      <a:pt x="4154" y="14371"/>
                    </a:cubicBezTo>
                    <a:cubicBezTo>
                      <a:pt x="4998" y="14371"/>
                      <a:pt x="5860" y="14212"/>
                      <a:pt x="6725" y="13954"/>
                    </a:cubicBezTo>
                    <a:cubicBezTo>
                      <a:pt x="9771" y="13048"/>
                      <a:pt x="11546" y="10808"/>
                      <a:pt x="12159" y="7775"/>
                    </a:cubicBezTo>
                    <a:cubicBezTo>
                      <a:pt x="12769" y="4764"/>
                      <a:pt x="11876" y="2161"/>
                      <a:pt x="92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0"/>
              <p:cNvSpPr/>
              <p:nvPr/>
            </p:nvSpPr>
            <p:spPr>
              <a:xfrm>
                <a:off x="8927650" y="5170275"/>
                <a:ext cx="694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2776" h="4124" extrusionOk="0">
                    <a:moveTo>
                      <a:pt x="439" y="789"/>
                    </a:moveTo>
                    <a:cubicBezTo>
                      <a:pt x="1245" y="898"/>
                      <a:pt x="2065" y="1664"/>
                      <a:pt x="2185" y="2372"/>
                    </a:cubicBezTo>
                    <a:cubicBezTo>
                      <a:pt x="2289" y="2988"/>
                      <a:pt x="2039" y="3305"/>
                      <a:pt x="1109" y="3687"/>
                    </a:cubicBezTo>
                    <a:cubicBezTo>
                      <a:pt x="580" y="2793"/>
                      <a:pt x="630" y="1774"/>
                      <a:pt x="439" y="789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23" y="1114"/>
                      <a:pt x="226" y="2144"/>
                      <a:pt x="355" y="3172"/>
                    </a:cubicBezTo>
                    <a:cubicBezTo>
                      <a:pt x="411" y="3605"/>
                      <a:pt x="553" y="4115"/>
                      <a:pt x="1047" y="4123"/>
                    </a:cubicBezTo>
                    <a:cubicBezTo>
                      <a:pt x="1053" y="4123"/>
                      <a:pt x="1058" y="4123"/>
                      <a:pt x="1064" y="4123"/>
                    </a:cubicBezTo>
                    <a:cubicBezTo>
                      <a:pt x="1438" y="4123"/>
                      <a:pt x="1884" y="3913"/>
                      <a:pt x="2169" y="3656"/>
                    </a:cubicBezTo>
                    <a:cubicBezTo>
                      <a:pt x="2628" y="3242"/>
                      <a:pt x="2775" y="2667"/>
                      <a:pt x="2497" y="2054"/>
                    </a:cubicBezTo>
                    <a:cubicBezTo>
                      <a:pt x="2025" y="1016"/>
                      <a:pt x="1327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0"/>
              <p:cNvSpPr/>
              <p:nvPr/>
            </p:nvSpPr>
            <p:spPr>
              <a:xfrm>
                <a:off x="8941775" y="5134725"/>
                <a:ext cx="101000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38" extrusionOk="0">
                    <a:moveTo>
                      <a:pt x="1070" y="448"/>
                    </a:moveTo>
                    <a:cubicBezTo>
                      <a:pt x="1825" y="448"/>
                      <a:pt x="2439" y="667"/>
                      <a:pt x="3021" y="1007"/>
                    </a:cubicBezTo>
                    <a:cubicBezTo>
                      <a:pt x="3363" y="1209"/>
                      <a:pt x="3656" y="1544"/>
                      <a:pt x="3430" y="1979"/>
                    </a:cubicBezTo>
                    <a:cubicBezTo>
                      <a:pt x="3294" y="2242"/>
                      <a:pt x="3106" y="2339"/>
                      <a:pt x="2908" y="2339"/>
                    </a:cubicBezTo>
                    <a:cubicBezTo>
                      <a:pt x="2711" y="2339"/>
                      <a:pt x="2504" y="2244"/>
                      <a:pt x="2324" y="2121"/>
                    </a:cubicBezTo>
                    <a:cubicBezTo>
                      <a:pt x="1667" y="1667"/>
                      <a:pt x="1057" y="1145"/>
                      <a:pt x="267" y="524"/>
                    </a:cubicBezTo>
                    <a:cubicBezTo>
                      <a:pt x="553" y="472"/>
                      <a:pt x="819" y="448"/>
                      <a:pt x="1070" y="448"/>
                    </a:cubicBezTo>
                    <a:close/>
                    <a:moveTo>
                      <a:pt x="853" y="1"/>
                    </a:moveTo>
                    <a:cubicBezTo>
                      <a:pt x="591" y="1"/>
                      <a:pt x="319" y="26"/>
                      <a:pt x="32" y="83"/>
                    </a:cubicBezTo>
                    <a:cubicBezTo>
                      <a:pt x="65" y="391"/>
                      <a:pt x="1" y="721"/>
                      <a:pt x="127" y="830"/>
                    </a:cubicBezTo>
                    <a:cubicBezTo>
                      <a:pt x="885" y="1487"/>
                      <a:pt x="1656" y="2141"/>
                      <a:pt x="2488" y="2696"/>
                    </a:cubicBezTo>
                    <a:cubicBezTo>
                      <a:pt x="2632" y="2791"/>
                      <a:pt x="2788" y="2837"/>
                      <a:pt x="2944" y="2837"/>
                    </a:cubicBezTo>
                    <a:cubicBezTo>
                      <a:pt x="3233" y="2837"/>
                      <a:pt x="3521" y="2678"/>
                      <a:pt x="3725" y="2381"/>
                    </a:cubicBezTo>
                    <a:cubicBezTo>
                      <a:pt x="4040" y="1925"/>
                      <a:pt x="3919" y="1460"/>
                      <a:pt x="3594" y="1092"/>
                    </a:cubicBezTo>
                    <a:cubicBezTo>
                      <a:pt x="3343" y="810"/>
                      <a:pt x="3011" y="559"/>
                      <a:pt x="2665" y="408"/>
                    </a:cubicBezTo>
                    <a:cubicBezTo>
                      <a:pt x="2098" y="163"/>
                      <a:pt x="1510" y="1"/>
                      <a:pt x="8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8" name="Google Shape;808;p30"/>
            <p:cNvSpPr/>
            <p:nvPr/>
          </p:nvSpPr>
          <p:spPr>
            <a:xfrm rot="10800000">
              <a:off x="164783" y="2677418"/>
              <a:ext cx="906125" cy="614900"/>
            </a:xfrm>
            <a:custGeom>
              <a:avLst/>
              <a:gdLst/>
              <a:ahLst/>
              <a:cxnLst/>
              <a:rect l="l" t="t" r="r" b="b"/>
              <a:pathLst>
                <a:path w="36245" h="24596" extrusionOk="0">
                  <a:moveTo>
                    <a:pt x="35482" y="486"/>
                  </a:moveTo>
                  <a:cubicBezTo>
                    <a:pt x="35524" y="486"/>
                    <a:pt x="35564" y="487"/>
                    <a:pt x="35603" y="489"/>
                  </a:cubicBezTo>
                  <a:cubicBezTo>
                    <a:pt x="35451" y="1102"/>
                    <a:pt x="35028" y="1525"/>
                    <a:pt x="34576" y="1857"/>
                  </a:cubicBezTo>
                  <a:cubicBezTo>
                    <a:pt x="33148" y="2906"/>
                    <a:pt x="31944" y="4196"/>
                    <a:pt x="30662" y="5402"/>
                  </a:cubicBezTo>
                  <a:cubicBezTo>
                    <a:pt x="30420" y="5628"/>
                    <a:pt x="30286" y="5966"/>
                    <a:pt x="30084" y="6237"/>
                  </a:cubicBezTo>
                  <a:cubicBezTo>
                    <a:pt x="29894" y="6493"/>
                    <a:pt x="29679" y="6730"/>
                    <a:pt x="29433" y="7025"/>
                  </a:cubicBezTo>
                  <a:cubicBezTo>
                    <a:pt x="29175" y="6574"/>
                    <a:pt x="28946" y="6174"/>
                    <a:pt x="28717" y="5774"/>
                  </a:cubicBezTo>
                  <a:cubicBezTo>
                    <a:pt x="28672" y="5795"/>
                    <a:pt x="28627" y="5815"/>
                    <a:pt x="28581" y="5838"/>
                  </a:cubicBezTo>
                  <a:cubicBezTo>
                    <a:pt x="28774" y="6335"/>
                    <a:pt x="28967" y="6833"/>
                    <a:pt x="29164" y="7343"/>
                  </a:cubicBezTo>
                  <a:cubicBezTo>
                    <a:pt x="28694" y="7946"/>
                    <a:pt x="28237" y="8531"/>
                    <a:pt x="27719" y="9193"/>
                  </a:cubicBezTo>
                  <a:cubicBezTo>
                    <a:pt x="27436" y="8485"/>
                    <a:pt x="27191" y="7875"/>
                    <a:pt x="26947" y="7266"/>
                  </a:cubicBezTo>
                  <a:cubicBezTo>
                    <a:pt x="26907" y="7278"/>
                    <a:pt x="26869" y="7291"/>
                    <a:pt x="26831" y="7302"/>
                  </a:cubicBezTo>
                  <a:cubicBezTo>
                    <a:pt x="27003" y="7823"/>
                    <a:pt x="27158" y="8352"/>
                    <a:pt x="27354" y="8862"/>
                  </a:cubicBezTo>
                  <a:cubicBezTo>
                    <a:pt x="27517" y="9283"/>
                    <a:pt x="27471" y="9627"/>
                    <a:pt x="27168" y="9970"/>
                  </a:cubicBezTo>
                  <a:cubicBezTo>
                    <a:pt x="26817" y="10366"/>
                    <a:pt x="26506" y="10797"/>
                    <a:pt x="26125" y="11279"/>
                  </a:cubicBezTo>
                  <a:cubicBezTo>
                    <a:pt x="25775" y="10496"/>
                    <a:pt x="25643" y="9685"/>
                    <a:pt x="24996" y="9125"/>
                  </a:cubicBezTo>
                  <a:lnTo>
                    <a:pt x="24996" y="9125"/>
                  </a:lnTo>
                  <a:cubicBezTo>
                    <a:pt x="25154" y="9546"/>
                    <a:pt x="25328" y="9962"/>
                    <a:pt x="25467" y="10392"/>
                  </a:cubicBezTo>
                  <a:cubicBezTo>
                    <a:pt x="25972" y="11957"/>
                    <a:pt x="25915" y="11564"/>
                    <a:pt x="25007" y="12636"/>
                  </a:cubicBezTo>
                  <a:cubicBezTo>
                    <a:pt x="24773" y="12913"/>
                    <a:pt x="24517" y="13172"/>
                    <a:pt x="24285" y="13424"/>
                  </a:cubicBezTo>
                  <a:cubicBezTo>
                    <a:pt x="23852" y="12328"/>
                    <a:pt x="23457" y="11323"/>
                    <a:pt x="23053" y="10322"/>
                  </a:cubicBezTo>
                  <a:cubicBezTo>
                    <a:pt x="23036" y="10281"/>
                    <a:pt x="22917" y="10281"/>
                    <a:pt x="22863" y="10265"/>
                  </a:cubicBezTo>
                  <a:lnTo>
                    <a:pt x="22863" y="10265"/>
                  </a:lnTo>
                  <a:cubicBezTo>
                    <a:pt x="23152" y="11254"/>
                    <a:pt x="23424" y="12240"/>
                    <a:pt x="23732" y="13213"/>
                  </a:cubicBezTo>
                  <a:cubicBezTo>
                    <a:pt x="23876" y="13669"/>
                    <a:pt x="23778" y="13969"/>
                    <a:pt x="23363" y="14217"/>
                  </a:cubicBezTo>
                  <a:cubicBezTo>
                    <a:pt x="22999" y="14434"/>
                    <a:pt x="22671" y="14712"/>
                    <a:pt x="22285" y="14994"/>
                  </a:cubicBezTo>
                  <a:cubicBezTo>
                    <a:pt x="21785" y="14164"/>
                    <a:pt x="21578" y="13127"/>
                    <a:pt x="20522" y="12819"/>
                  </a:cubicBezTo>
                  <a:lnTo>
                    <a:pt x="20522" y="12819"/>
                  </a:lnTo>
                  <a:cubicBezTo>
                    <a:pt x="21105" y="13525"/>
                    <a:pt x="21653" y="14239"/>
                    <a:pt x="21868" y="15187"/>
                  </a:cubicBezTo>
                  <a:cubicBezTo>
                    <a:pt x="21461" y="15530"/>
                    <a:pt x="20995" y="15727"/>
                    <a:pt x="20492" y="15789"/>
                  </a:cubicBezTo>
                  <a:cubicBezTo>
                    <a:pt x="20344" y="15807"/>
                    <a:pt x="20199" y="15818"/>
                    <a:pt x="20057" y="15818"/>
                  </a:cubicBezTo>
                  <a:cubicBezTo>
                    <a:pt x="19400" y="15818"/>
                    <a:pt x="18825" y="15596"/>
                    <a:pt x="18395" y="14950"/>
                  </a:cubicBezTo>
                  <a:cubicBezTo>
                    <a:pt x="17750" y="13985"/>
                    <a:pt x="17150" y="13015"/>
                    <a:pt x="17139" y="11807"/>
                  </a:cubicBezTo>
                  <a:cubicBezTo>
                    <a:pt x="17137" y="11523"/>
                    <a:pt x="17178" y="11237"/>
                    <a:pt x="17215" y="10764"/>
                  </a:cubicBezTo>
                  <a:cubicBezTo>
                    <a:pt x="17602" y="11388"/>
                    <a:pt x="17888" y="11849"/>
                    <a:pt x="18172" y="12309"/>
                  </a:cubicBezTo>
                  <a:cubicBezTo>
                    <a:pt x="18218" y="12292"/>
                    <a:pt x="18264" y="12273"/>
                    <a:pt x="18309" y="12254"/>
                  </a:cubicBezTo>
                  <a:cubicBezTo>
                    <a:pt x="18290" y="12121"/>
                    <a:pt x="18292" y="11981"/>
                    <a:pt x="18246" y="11857"/>
                  </a:cubicBezTo>
                  <a:cubicBezTo>
                    <a:pt x="18161" y="11633"/>
                    <a:pt x="18050" y="11418"/>
                    <a:pt x="17945" y="11202"/>
                  </a:cubicBezTo>
                  <a:cubicBezTo>
                    <a:pt x="17406" y="10110"/>
                    <a:pt x="17415" y="10058"/>
                    <a:pt x="18414" y="9123"/>
                  </a:cubicBezTo>
                  <a:cubicBezTo>
                    <a:pt x="19257" y="9679"/>
                    <a:pt x="19693" y="10651"/>
                    <a:pt x="20500" y="11260"/>
                  </a:cubicBezTo>
                  <a:cubicBezTo>
                    <a:pt x="20098" y="10319"/>
                    <a:pt x="19414" y="9588"/>
                    <a:pt x="18643" y="8831"/>
                  </a:cubicBezTo>
                  <a:cubicBezTo>
                    <a:pt x="19598" y="7913"/>
                    <a:pt x="20691" y="7229"/>
                    <a:pt x="21938" y="6578"/>
                  </a:cubicBezTo>
                  <a:cubicBezTo>
                    <a:pt x="22301" y="7155"/>
                    <a:pt x="22647" y="7705"/>
                    <a:pt x="23080" y="8392"/>
                  </a:cubicBezTo>
                  <a:cubicBezTo>
                    <a:pt x="22952" y="7575"/>
                    <a:pt x="22522" y="7063"/>
                    <a:pt x="22183" y="6414"/>
                  </a:cubicBezTo>
                  <a:cubicBezTo>
                    <a:pt x="23064" y="5939"/>
                    <a:pt x="23925" y="5474"/>
                    <a:pt x="24865" y="4967"/>
                  </a:cubicBezTo>
                  <a:cubicBezTo>
                    <a:pt x="25181" y="5640"/>
                    <a:pt x="25479" y="6274"/>
                    <a:pt x="25776" y="6907"/>
                  </a:cubicBezTo>
                  <a:cubicBezTo>
                    <a:pt x="25879" y="6152"/>
                    <a:pt x="25438" y="5580"/>
                    <a:pt x="25144" y="4863"/>
                  </a:cubicBezTo>
                  <a:cubicBezTo>
                    <a:pt x="26951" y="3819"/>
                    <a:pt x="28818" y="2813"/>
                    <a:pt x="30785" y="1895"/>
                  </a:cubicBezTo>
                  <a:cubicBezTo>
                    <a:pt x="31017" y="2238"/>
                    <a:pt x="31230" y="2554"/>
                    <a:pt x="31442" y="2868"/>
                  </a:cubicBezTo>
                  <a:cubicBezTo>
                    <a:pt x="31483" y="2849"/>
                    <a:pt x="31523" y="2829"/>
                    <a:pt x="31562" y="2810"/>
                  </a:cubicBezTo>
                  <a:cubicBezTo>
                    <a:pt x="31445" y="2468"/>
                    <a:pt x="31330" y="2127"/>
                    <a:pt x="31218" y="1794"/>
                  </a:cubicBezTo>
                  <a:cubicBezTo>
                    <a:pt x="32357" y="1104"/>
                    <a:pt x="34380" y="486"/>
                    <a:pt x="35482" y="486"/>
                  </a:cubicBezTo>
                  <a:close/>
                  <a:moveTo>
                    <a:pt x="2803" y="13041"/>
                  </a:moveTo>
                  <a:cubicBezTo>
                    <a:pt x="3113" y="13041"/>
                    <a:pt x="3285" y="13280"/>
                    <a:pt x="3379" y="13568"/>
                  </a:cubicBezTo>
                  <a:cubicBezTo>
                    <a:pt x="3450" y="13788"/>
                    <a:pt x="3460" y="14028"/>
                    <a:pt x="3507" y="14322"/>
                  </a:cubicBezTo>
                  <a:cubicBezTo>
                    <a:pt x="3739" y="14140"/>
                    <a:pt x="3921" y="13952"/>
                    <a:pt x="4141" y="13838"/>
                  </a:cubicBezTo>
                  <a:cubicBezTo>
                    <a:pt x="4333" y="13739"/>
                    <a:pt x="4570" y="13723"/>
                    <a:pt x="4896" y="13642"/>
                  </a:cubicBezTo>
                  <a:lnTo>
                    <a:pt x="4896" y="13642"/>
                  </a:lnTo>
                  <a:cubicBezTo>
                    <a:pt x="4894" y="14198"/>
                    <a:pt x="4891" y="14633"/>
                    <a:pt x="4889" y="15141"/>
                  </a:cubicBezTo>
                  <a:cubicBezTo>
                    <a:pt x="5381" y="14880"/>
                    <a:pt x="5581" y="14278"/>
                    <a:pt x="6163" y="14278"/>
                  </a:cubicBezTo>
                  <a:cubicBezTo>
                    <a:pt x="6194" y="14278"/>
                    <a:pt x="6227" y="14280"/>
                    <a:pt x="6260" y="14284"/>
                  </a:cubicBezTo>
                  <a:cubicBezTo>
                    <a:pt x="6652" y="14598"/>
                    <a:pt x="6382" y="15070"/>
                    <a:pt x="6482" y="15560"/>
                  </a:cubicBezTo>
                  <a:cubicBezTo>
                    <a:pt x="6769" y="15247"/>
                    <a:pt x="6982" y="14993"/>
                    <a:pt x="7219" y="14762"/>
                  </a:cubicBezTo>
                  <a:cubicBezTo>
                    <a:pt x="7380" y="14608"/>
                    <a:pt x="7557" y="14460"/>
                    <a:pt x="7772" y="14460"/>
                  </a:cubicBezTo>
                  <a:cubicBezTo>
                    <a:pt x="7844" y="14460"/>
                    <a:pt x="7921" y="14477"/>
                    <a:pt x="8003" y="14516"/>
                  </a:cubicBezTo>
                  <a:cubicBezTo>
                    <a:pt x="8295" y="14656"/>
                    <a:pt x="8434" y="14906"/>
                    <a:pt x="8421" y="15233"/>
                  </a:cubicBezTo>
                  <a:cubicBezTo>
                    <a:pt x="8418" y="15334"/>
                    <a:pt x="8420" y="15435"/>
                    <a:pt x="8418" y="15652"/>
                  </a:cubicBezTo>
                  <a:cubicBezTo>
                    <a:pt x="8808" y="15384"/>
                    <a:pt x="8794" y="14778"/>
                    <a:pt x="9303" y="14778"/>
                  </a:cubicBezTo>
                  <a:cubicBezTo>
                    <a:pt x="9345" y="14778"/>
                    <a:pt x="9390" y="14782"/>
                    <a:pt x="9439" y="14791"/>
                  </a:cubicBezTo>
                  <a:cubicBezTo>
                    <a:pt x="9494" y="15020"/>
                    <a:pt x="9552" y="15272"/>
                    <a:pt x="9625" y="15579"/>
                  </a:cubicBezTo>
                  <a:cubicBezTo>
                    <a:pt x="10307" y="15709"/>
                    <a:pt x="10980" y="15770"/>
                    <a:pt x="11649" y="15770"/>
                  </a:cubicBezTo>
                  <a:cubicBezTo>
                    <a:pt x="13649" y="15770"/>
                    <a:pt x="15603" y="15229"/>
                    <a:pt x="17597" y="14407"/>
                  </a:cubicBezTo>
                  <a:lnTo>
                    <a:pt x="17597" y="14407"/>
                  </a:lnTo>
                  <a:cubicBezTo>
                    <a:pt x="17032" y="15094"/>
                    <a:pt x="15213" y="15876"/>
                    <a:pt x="13515" y="16081"/>
                  </a:cubicBezTo>
                  <a:cubicBezTo>
                    <a:pt x="12065" y="16257"/>
                    <a:pt x="10595" y="16258"/>
                    <a:pt x="9146" y="16335"/>
                  </a:cubicBezTo>
                  <a:cubicBezTo>
                    <a:pt x="9371" y="17068"/>
                    <a:pt x="9360" y="17146"/>
                    <a:pt x="8848" y="17795"/>
                  </a:cubicBezTo>
                  <a:cubicBezTo>
                    <a:pt x="8698" y="17414"/>
                    <a:pt x="8573" y="17097"/>
                    <a:pt x="8402" y="16664"/>
                  </a:cubicBezTo>
                  <a:cubicBezTo>
                    <a:pt x="8026" y="17147"/>
                    <a:pt x="7685" y="17585"/>
                    <a:pt x="7221" y="18182"/>
                  </a:cubicBezTo>
                  <a:cubicBezTo>
                    <a:pt x="7134" y="17523"/>
                    <a:pt x="7072" y="17051"/>
                    <a:pt x="7000" y="16495"/>
                  </a:cubicBezTo>
                  <a:cubicBezTo>
                    <a:pt x="6162" y="16879"/>
                    <a:pt x="5941" y="17830"/>
                    <a:pt x="5019" y="18094"/>
                  </a:cubicBezTo>
                  <a:cubicBezTo>
                    <a:pt x="4902" y="17419"/>
                    <a:pt x="4798" y="16813"/>
                    <a:pt x="4681" y="16138"/>
                  </a:cubicBezTo>
                  <a:cubicBezTo>
                    <a:pt x="3912" y="16456"/>
                    <a:pt x="3701" y="17334"/>
                    <a:pt x="2918" y="17476"/>
                  </a:cubicBezTo>
                  <a:cubicBezTo>
                    <a:pt x="2420" y="17008"/>
                    <a:pt x="2983" y="16402"/>
                    <a:pt x="2724" y="15854"/>
                  </a:cubicBezTo>
                  <a:lnTo>
                    <a:pt x="2724" y="15854"/>
                  </a:lnTo>
                  <a:cubicBezTo>
                    <a:pt x="2425" y="16023"/>
                    <a:pt x="2161" y="16173"/>
                    <a:pt x="1880" y="16332"/>
                  </a:cubicBezTo>
                  <a:cubicBezTo>
                    <a:pt x="1552" y="15797"/>
                    <a:pt x="2046" y="15389"/>
                    <a:pt x="2010" y="14900"/>
                  </a:cubicBezTo>
                  <a:lnTo>
                    <a:pt x="2010" y="14900"/>
                  </a:lnTo>
                  <a:cubicBezTo>
                    <a:pt x="1828" y="14904"/>
                    <a:pt x="1642" y="14919"/>
                    <a:pt x="1463" y="14919"/>
                  </a:cubicBezTo>
                  <a:cubicBezTo>
                    <a:pt x="1014" y="14919"/>
                    <a:pt x="602" y="14825"/>
                    <a:pt x="381" y="14228"/>
                  </a:cubicBezTo>
                  <a:cubicBezTo>
                    <a:pt x="573" y="14108"/>
                    <a:pt x="757" y="14063"/>
                    <a:pt x="936" y="14063"/>
                  </a:cubicBezTo>
                  <a:cubicBezTo>
                    <a:pt x="1356" y="14063"/>
                    <a:pt x="1753" y="14310"/>
                    <a:pt x="2187" y="14413"/>
                  </a:cubicBezTo>
                  <a:cubicBezTo>
                    <a:pt x="2158" y="14149"/>
                    <a:pt x="2106" y="13947"/>
                    <a:pt x="2122" y="13750"/>
                  </a:cubicBezTo>
                  <a:cubicBezTo>
                    <a:pt x="2147" y="13405"/>
                    <a:pt x="2313" y="13121"/>
                    <a:pt x="2676" y="13053"/>
                  </a:cubicBezTo>
                  <a:cubicBezTo>
                    <a:pt x="2721" y="13045"/>
                    <a:pt x="2763" y="13041"/>
                    <a:pt x="2803" y="13041"/>
                  </a:cubicBezTo>
                  <a:close/>
                  <a:moveTo>
                    <a:pt x="14339" y="20475"/>
                  </a:moveTo>
                  <a:cubicBezTo>
                    <a:pt x="14341" y="20475"/>
                    <a:pt x="14342" y="20486"/>
                    <a:pt x="14338" y="20516"/>
                  </a:cubicBezTo>
                  <a:lnTo>
                    <a:pt x="14338" y="20516"/>
                  </a:lnTo>
                  <a:cubicBezTo>
                    <a:pt x="14332" y="20497"/>
                    <a:pt x="14337" y="20475"/>
                    <a:pt x="14339" y="20475"/>
                  </a:cubicBezTo>
                  <a:close/>
                  <a:moveTo>
                    <a:pt x="17847" y="15039"/>
                  </a:moveTo>
                  <a:cubicBezTo>
                    <a:pt x="17877" y="15075"/>
                    <a:pt x="17907" y="15113"/>
                    <a:pt x="17937" y="15151"/>
                  </a:cubicBezTo>
                  <a:lnTo>
                    <a:pt x="17935" y="15151"/>
                  </a:lnTo>
                  <a:cubicBezTo>
                    <a:pt x="17224" y="15803"/>
                    <a:pt x="16501" y="16444"/>
                    <a:pt x="15804" y="17113"/>
                  </a:cubicBezTo>
                  <a:cubicBezTo>
                    <a:pt x="15109" y="17782"/>
                    <a:pt x="14228" y="18267"/>
                    <a:pt x="13631" y="19122"/>
                  </a:cubicBezTo>
                  <a:cubicBezTo>
                    <a:pt x="14255" y="19297"/>
                    <a:pt x="14597" y="19612"/>
                    <a:pt x="14659" y="20063"/>
                  </a:cubicBezTo>
                  <a:cubicBezTo>
                    <a:pt x="14263" y="19978"/>
                    <a:pt x="13899" y="19899"/>
                    <a:pt x="13338" y="19779"/>
                  </a:cubicBezTo>
                  <a:lnTo>
                    <a:pt x="13338" y="19779"/>
                  </a:lnTo>
                  <a:cubicBezTo>
                    <a:pt x="13648" y="20136"/>
                    <a:pt x="13852" y="20327"/>
                    <a:pt x="14002" y="20555"/>
                  </a:cubicBezTo>
                  <a:cubicBezTo>
                    <a:pt x="14139" y="20765"/>
                    <a:pt x="14220" y="21014"/>
                    <a:pt x="14326" y="21245"/>
                  </a:cubicBezTo>
                  <a:cubicBezTo>
                    <a:pt x="14289" y="21292"/>
                    <a:pt x="14251" y="21338"/>
                    <a:pt x="14215" y="21385"/>
                  </a:cubicBezTo>
                  <a:cubicBezTo>
                    <a:pt x="13978" y="21310"/>
                    <a:pt x="13737" y="21243"/>
                    <a:pt x="13506" y="21155"/>
                  </a:cubicBezTo>
                  <a:cubicBezTo>
                    <a:pt x="13267" y="21063"/>
                    <a:pt x="13040" y="20951"/>
                    <a:pt x="12702" y="20799"/>
                  </a:cubicBezTo>
                  <a:lnTo>
                    <a:pt x="12702" y="20799"/>
                  </a:lnTo>
                  <a:cubicBezTo>
                    <a:pt x="12850" y="21434"/>
                    <a:pt x="13277" y="21900"/>
                    <a:pt x="13049" y="22534"/>
                  </a:cubicBezTo>
                  <a:cubicBezTo>
                    <a:pt x="12449" y="22529"/>
                    <a:pt x="12160" y="21905"/>
                    <a:pt x="11541" y="21731"/>
                  </a:cubicBezTo>
                  <a:lnTo>
                    <a:pt x="11541" y="21731"/>
                  </a:lnTo>
                  <a:cubicBezTo>
                    <a:pt x="11789" y="22561"/>
                    <a:pt x="11937" y="23309"/>
                    <a:pt x="11263" y="24052"/>
                  </a:cubicBezTo>
                  <a:cubicBezTo>
                    <a:pt x="10963" y="23572"/>
                    <a:pt x="10691" y="23136"/>
                    <a:pt x="10372" y="22625"/>
                  </a:cubicBezTo>
                  <a:cubicBezTo>
                    <a:pt x="9857" y="23090"/>
                    <a:pt x="9840" y="23921"/>
                    <a:pt x="9105" y="24268"/>
                  </a:cubicBezTo>
                  <a:cubicBezTo>
                    <a:pt x="9045" y="23327"/>
                    <a:pt x="9881" y="22853"/>
                    <a:pt x="10086" y="22058"/>
                  </a:cubicBezTo>
                  <a:cubicBezTo>
                    <a:pt x="10041" y="22050"/>
                    <a:pt x="9996" y="22047"/>
                    <a:pt x="9951" y="22047"/>
                  </a:cubicBezTo>
                  <a:cubicBezTo>
                    <a:pt x="9667" y="22047"/>
                    <a:pt x="9383" y="22186"/>
                    <a:pt x="9103" y="22186"/>
                  </a:cubicBezTo>
                  <a:cubicBezTo>
                    <a:pt x="8930" y="22186"/>
                    <a:pt x="8758" y="22133"/>
                    <a:pt x="8589" y="21962"/>
                  </a:cubicBezTo>
                  <a:cubicBezTo>
                    <a:pt x="8685" y="21090"/>
                    <a:pt x="9579" y="21287"/>
                    <a:pt x="10140" y="20924"/>
                  </a:cubicBezTo>
                  <a:cubicBezTo>
                    <a:pt x="9961" y="20801"/>
                    <a:pt x="9829" y="20725"/>
                    <a:pt x="9715" y="20627"/>
                  </a:cubicBezTo>
                  <a:cubicBezTo>
                    <a:pt x="9260" y="20240"/>
                    <a:pt x="9323" y="19776"/>
                    <a:pt x="9908" y="19630"/>
                  </a:cubicBezTo>
                  <a:cubicBezTo>
                    <a:pt x="10053" y="19594"/>
                    <a:pt x="10204" y="19582"/>
                    <a:pt x="10359" y="19582"/>
                  </a:cubicBezTo>
                  <a:cubicBezTo>
                    <a:pt x="10625" y="19582"/>
                    <a:pt x="10901" y="19618"/>
                    <a:pt x="11168" y="19630"/>
                  </a:cubicBezTo>
                  <a:cubicBezTo>
                    <a:pt x="11298" y="19635"/>
                    <a:pt x="11422" y="19698"/>
                    <a:pt x="11751" y="19709"/>
                  </a:cubicBezTo>
                  <a:cubicBezTo>
                    <a:pt x="11700" y="19656"/>
                    <a:pt x="11647" y="19602"/>
                    <a:pt x="11598" y="19547"/>
                  </a:cubicBezTo>
                  <a:cubicBezTo>
                    <a:pt x="11443" y="19375"/>
                    <a:pt x="11318" y="19160"/>
                    <a:pt x="11538" y="18997"/>
                  </a:cubicBezTo>
                  <a:cubicBezTo>
                    <a:pt x="11594" y="18956"/>
                    <a:pt x="11690" y="18935"/>
                    <a:pt x="11787" y="18935"/>
                  </a:cubicBezTo>
                  <a:cubicBezTo>
                    <a:pt x="11888" y="18935"/>
                    <a:pt x="11989" y="18958"/>
                    <a:pt x="12046" y="19002"/>
                  </a:cubicBezTo>
                  <a:cubicBezTo>
                    <a:pt x="12216" y="19131"/>
                    <a:pt x="12368" y="19184"/>
                    <a:pt x="12511" y="19184"/>
                  </a:cubicBezTo>
                  <a:cubicBezTo>
                    <a:pt x="12747" y="19184"/>
                    <a:pt x="12958" y="19039"/>
                    <a:pt x="13181" y="18853"/>
                  </a:cubicBezTo>
                  <a:cubicBezTo>
                    <a:pt x="14577" y="17694"/>
                    <a:pt x="15981" y="16546"/>
                    <a:pt x="17384" y="15394"/>
                  </a:cubicBezTo>
                  <a:cubicBezTo>
                    <a:pt x="17534" y="15271"/>
                    <a:pt x="17692" y="15157"/>
                    <a:pt x="17847" y="15039"/>
                  </a:cubicBezTo>
                  <a:close/>
                  <a:moveTo>
                    <a:pt x="35476" y="1"/>
                  </a:moveTo>
                  <a:cubicBezTo>
                    <a:pt x="35158" y="1"/>
                    <a:pt x="34835" y="43"/>
                    <a:pt x="34522" y="105"/>
                  </a:cubicBezTo>
                  <a:cubicBezTo>
                    <a:pt x="32990" y="412"/>
                    <a:pt x="31529" y="958"/>
                    <a:pt x="30150" y="1669"/>
                  </a:cubicBezTo>
                  <a:cubicBezTo>
                    <a:pt x="26988" y="3301"/>
                    <a:pt x="23849" y="4977"/>
                    <a:pt x="20725" y="6678"/>
                  </a:cubicBezTo>
                  <a:cubicBezTo>
                    <a:pt x="19595" y="7292"/>
                    <a:pt x="18576" y="8082"/>
                    <a:pt x="17728" y="9071"/>
                  </a:cubicBezTo>
                  <a:cubicBezTo>
                    <a:pt x="16555" y="10436"/>
                    <a:pt x="16401" y="11935"/>
                    <a:pt x="17092" y="13560"/>
                  </a:cubicBezTo>
                  <a:cubicBezTo>
                    <a:pt x="17171" y="13748"/>
                    <a:pt x="17240" y="13939"/>
                    <a:pt x="17311" y="14124"/>
                  </a:cubicBezTo>
                  <a:cubicBezTo>
                    <a:pt x="15333" y="15096"/>
                    <a:pt x="13566" y="15500"/>
                    <a:pt x="11786" y="15500"/>
                  </a:cubicBezTo>
                  <a:cubicBezTo>
                    <a:pt x="11157" y="15500"/>
                    <a:pt x="10526" y="15450"/>
                    <a:pt x="9884" y="15356"/>
                  </a:cubicBezTo>
                  <a:cubicBezTo>
                    <a:pt x="9759" y="14731"/>
                    <a:pt x="9669" y="14467"/>
                    <a:pt x="9411" y="14467"/>
                  </a:cubicBezTo>
                  <a:cubicBezTo>
                    <a:pt x="9245" y="14467"/>
                    <a:pt x="9009" y="14576"/>
                    <a:pt x="8650" y="14770"/>
                  </a:cubicBezTo>
                  <a:cubicBezTo>
                    <a:pt x="8305" y="14393"/>
                    <a:pt x="8098" y="14206"/>
                    <a:pt x="7843" y="14206"/>
                  </a:cubicBezTo>
                  <a:cubicBezTo>
                    <a:pt x="7592" y="14206"/>
                    <a:pt x="7294" y="14387"/>
                    <a:pt x="6772" y="14746"/>
                  </a:cubicBezTo>
                  <a:cubicBezTo>
                    <a:pt x="6601" y="14310"/>
                    <a:pt x="6479" y="14012"/>
                    <a:pt x="6159" y="14012"/>
                  </a:cubicBezTo>
                  <a:cubicBezTo>
                    <a:pt x="5960" y="14012"/>
                    <a:pt x="5685" y="14127"/>
                    <a:pt x="5273" y="14393"/>
                  </a:cubicBezTo>
                  <a:cubicBezTo>
                    <a:pt x="5126" y="14074"/>
                    <a:pt x="5303" y="13543"/>
                    <a:pt x="4815" y="13470"/>
                  </a:cubicBezTo>
                  <a:cubicBezTo>
                    <a:pt x="4758" y="13461"/>
                    <a:pt x="4700" y="13458"/>
                    <a:pt x="4642" y="13458"/>
                  </a:cubicBezTo>
                  <a:cubicBezTo>
                    <a:pt x="4353" y="13458"/>
                    <a:pt x="4049" y="13550"/>
                    <a:pt x="3750" y="13589"/>
                  </a:cubicBezTo>
                  <a:cubicBezTo>
                    <a:pt x="3523" y="13188"/>
                    <a:pt x="3301" y="12729"/>
                    <a:pt x="2789" y="12729"/>
                  </a:cubicBezTo>
                  <a:cubicBezTo>
                    <a:pt x="2740" y="12729"/>
                    <a:pt x="2688" y="12733"/>
                    <a:pt x="2634" y="12742"/>
                  </a:cubicBezTo>
                  <a:cubicBezTo>
                    <a:pt x="2040" y="12837"/>
                    <a:pt x="1864" y="13342"/>
                    <a:pt x="1748" y="13905"/>
                  </a:cubicBezTo>
                  <a:cubicBezTo>
                    <a:pt x="1449" y="13868"/>
                    <a:pt x="1195" y="13799"/>
                    <a:pt x="958" y="13799"/>
                  </a:cubicBezTo>
                  <a:cubicBezTo>
                    <a:pt x="908" y="13799"/>
                    <a:pt x="858" y="13803"/>
                    <a:pt x="809" y="13810"/>
                  </a:cubicBezTo>
                  <a:cubicBezTo>
                    <a:pt x="579" y="13841"/>
                    <a:pt x="280" y="13977"/>
                    <a:pt x="174" y="14162"/>
                  </a:cubicBezTo>
                  <a:cubicBezTo>
                    <a:pt x="0" y="14461"/>
                    <a:pt x="225" y="14742"/>
                    <a:pt x="500" y="14879"/>
                  </a:cubicBezTo>
                  <a:cubicBezTo>
                    <a:pt x="839" y="15051"/>
                    <a:pt x="1212" y="15159"/>
                    <a:pt x="1536" y="15280"/>
                  </a:cubicBezTo>
                  <a:cubicBezTo>
                    <a:pt x="1509" y="15631"/>
                    <a:pt x="1398" y="15993"/>
                    <a:pt x="1477" y="16305"/>
                  </a:cubicBezTo>
                  <a:cubicBezTo>
                    <a:pt x="1536" y="16533"/>
                    <a:pt x="1675" y="16598"/>
                    <a:pt x="1843" y="16598"/>
                  </a:cubicBezTo>
                  <a:cubicBezTo>
                    <a:pt x="2007" y="16598"/>
                    <a:pt x="2199" y="16536"/>
                    <a:pt x="2368" y="16501"/>
                  </a:cubicBezTo>
                  <a:cubicBezTo>
                    <a:pt x="2381" y="16680"/>
                    <a:pt x="2392" y="16783"/>
                    <a:pt x="2395" y="16885"/>
                  </a:cubicBezTo>
                  <a:cubicBezTo>
                    <a:pt x="2403" y="17211"/>
                    <a:pt x="2390" y="17561"/>
                    <a:pt x="2738" y="17724"/>
                  </a:cubicBezTo>
                  <a:cubicBezTo>
                    <a:pt x="2823" y="17764"/>
                    <a:pt x="2903" y="17780"/>
                    <a:pt x="2980" y="17780"/>
                  </a:cubicBezTo>
                  <a:cubicBezTo>
                    <a:pt x="3246" y="17780"/>
                    <a:pt x="3464" y="17574"/>
                    <a:pt x="3676" y="17421"/>
                  </a:cubicBezTo>
                  <a:cubicBezTo>
                    <a:pt x="3921" y="17244"/>
                    <a:pt x="4128" y="17016"/>
                    <a:pt x="4422" y="16745"/>
                  </a:cubicBezTo>
                  <a:cubicBezTo>
                    <a:pt x="4474" y="17067"/>
                    <a:pt x="4510" y="17272"/>
                    <a:pt x="4539" y="17479"/>
                  </a:cubicBezTo>
                  <a:cubicBezTo>
                    <a:pt x="4588" y="17833"/>
                    <a:pt x="4654" y="18248"/>
                    <a:pt x="5054" y="18286"/>
                  </a:cubicBezTo>
                  <a:cubicBezTo>
                    <a:pt x="5071" y="18288"/>
                    <a:pt x="5088" y="18289"/>
                    <a:pt x="5106" y="18289"/>
                  </a:cubicBezTo>
                  <a:cubicBezTo>
                    <a:pt x="5365" y="18289"/>
                    <a:pt x="5666" y="18111"/>
                    <a:pt x="5892" y="17945"/>
                  </a:cubicBezTo>
                  <a:cubicBezTo>
                    <a:pt x="6158" y="17751"/>
                    <a:pt x="6355" y="17463"/>
                    <a:pt x="6671" y="17121"/>
                  </a:cubicBezTo>
                  <a:cubicBezTo>
                    <a:pt x="6731" y="17399"/>
                    <a:pt x="6758" y="17519"/>
                    <a:pt x="6782" y="17640"/>
                  </a:cubicBezTo>
                  <a:cubicBezTo>
                    <a:pt x="6839" y="17918"/>
                    <a:pt x="6774" y="18318"/>
                    <a:pt x="7134" y="18361"/>
                  </a:cubicBezTo>
                  <a:cubicBezTo>
                    <a:pt x="7142" y="18361"/>
                    <a:pt x="7151" y="18362"/>
                    <a:pt x="7159" y="18362"/>
                  </a:cubicBezTo>
                  <a:cubicBezTo>
                    <a:pt x="7355" y="18362"/>
                    <a:pt x="7585" y="18128"/>
                    <a:pt x="7783" y="17983"/>
                  </a:cubicBezTo>
                  <a:cubicBezTo>
                    <a:pt x="7946" y="17865"/>
                    <a:pt x="8082" y="17707"/>
                    <a:pt x="8142" y="17648"/>
                  </a:cubicBezTo>
                  <a:cubicBezTo>
                    <a:pt x="8459" y="17784"/>
                    <a:pt x="8779" y="18016"/>
                    <a:pt x="8958" y="18016"/>
                  </a:cubicBezTo>
                  <a:cubicBezTo>
                    <a:pt x="8985" y="18016"/>
                    <a:pt x="9009" y="18010"/>
                    <a:pt x="9029" y="17999"/>
                  </a:cubicBezTo>
                  <a:cubicBezTo>
                    <a:pt x="9284" y="17852"/>
                    <a:pt x="9423" y="17474"/>
                    <a:pt x="9566" y="17174"/>
                  </a:cubicBezTo>
                  <a:cubicBezTo>
                    <a:pt x="9641" y="17021"/>
                    <a:pt x="9623" y="16822"/>
                    <a:pt x="9653" y="16599"/>
                  </a:cubicBezTo>
                  <a:cubicBezTo>
                    <a:pt x="10153" y="16645"/>
                    <a:pt x="10648" y="16669"/>
                    <a:pt x="11138" y="16669"/>
                  </a:cubicBezTo>
                  <a:cubicBezTo>
                    <a:pt x="13047" y="16669"/>
                    <a:pt x="14886" y="16307"/>
                    <a:pt x="16657" y="15490"/>
                  </a:cubicBezTo>
                  <a:cubicBezTo>
                    <a:pt x="16679" y="15546"/>
                    <a:pt x="16701" y="15599"/>
                    <a:pt x="16722" y="15655"/>
                  </a:cubicBezTo>
                  <a:cubicBezTo>
                    <a:pt x="15337" y="16764"/>
                    <a:pt x="13951" y="17874"/>
                    <a:pt x="12656" y="18910"/>
                  </a:cubicBezTo>
                  <a:cubicBezTo>
                    <a:pt x="12299" y="18817"/>
                    <a:pt x="12006" y="18662"/>
                    <a:pt x="11771" y="18662"/>
                  </a:cubicBezTo>
                  <a:cubicBezTo>
                    <a:pt x="11729" y="18662"/>
                    <a:pt x="11689" y="18667"/>
                    <a:pt x="11650" y="18678"/>
                  </a:cubicBezTo>
                  <a:cubicBezTo>
                    <a:pt x="11399" y="18751"/>
                    <a:pt x="11227" y="19095"/>
                    <a:pt x="11051" y="19285"/>
                  </a:cubicBezTo>
                  <a:cubicBezTo>
                    <a:pt x="10637" y="19318"/>
                    <a:pt x="10230" y="19304"/>
                    <a:pt x="9846" y="19394"/>
                  </a:cubicBezTo>
                  <a:cubicBezTo>
                    <a:pt x="9235" y="19539"/>
                    <a:pt x="9061" y="19932"/>
                    <a:pt x="9273" y="20540"/>
                  </a:cubicBezTo>
                  <a:cubicBezTo>
                    <a:pt x="9304" y="20635"/>
                    <a:pt x="9333" y="20731"/>
                    <a:pt x="9363" y="20823"/>
                  </a:cubicBezTo>
                  <a:cubicBezTo>
                    <a:pt x="9075" y="20987"/>
                    <a:pt x="8775" y="21088"/>
                    <a:pt x="8584" y="21292"/>
                  </a:cubicBezTo>
                  <a:cubicBezTo>
                    <a:pt x="8423" y="21464"/>
                    <a:pt x="8298" y="21768"/>
                    <a:pt x="8328" y="21990"/>
                  </a:cubicBezTo>
                  <a:cubicBezTo>
                    <a:pt x="8350" y="22158"/>
                    <a:pt x="8620" y="22332"/>
                    <a:pt x="8818" y="22428"/>
                  </a:cubicBezTo>
                  <a:cubicBezTo>
                    <a:pt x="8998" y="22515"/>
                    <a:pt x="9225" y="22502"/>
                    <a:pt x="9448" y="22535"/>
                  </a:cubicBezTo>
                  <a:cubicBezTo>
                    <a:pt x="9239" y="22944"/>
                    <a:pt x="9029" y="23316"/>
                    <a:pt x="8859" y="23706"/>
                  </a:cubicBezTo>
                  <a:cubicBezTo>
                    <a:pt x="8740" y="23974"/>
                    <a:pt x="8622" y="24323"/>
                    <a:pt x="8914" y="24516"/>
                  </a:cubicBezTo>
                  <a:cubicBezTo>
                    <a:pt x="8998" y="24572"/>
                    <a:pt x="9077" y="24595"/>
                    <a:pt x="9150" y="24595"/>
                  </a:cubicBezTo>
                  <a:cubicBezTo>
                    <a:pt x="9378" y="24595"/>
                    <a:pt x="9555" y="24368"/>
                    <a:pt x="9707" y="24188"/>
                  </a:cubicBezTo>
                  <a:cubicBezTo>
                    <a:pt x="9939" y="23913"/>
                    <a:pt x="10135" y="23606"/>
                    <a:pt x="10347" y="23312"/>
                  </a:cubicBezTo>
                  <a:cubicBezTo>
                    <a:pt x="10682" y="23688"/>
                    <a:pt x="10971" y="24014"/>
                    <a:pt x="11282" y="24363"/>
                  </a:cubicBezTo>
                  <a:cubicBezTo>
                    <a:pt x="11990" y="23829"/>
                    <a:pt x="12005" y="23128"/>
                    <a:pt x="12065" y="22436"/>
                  </a:cubicBezTo>
                  <a:cubicBezTo>
                    <a:pt x="12468" y="22592"/>
                    <a:pt x="12819" y="22730"/>
                    <a:pt x="13201" y="22878"/>
                  </a:cubicBezTo>
                  <a:cubicBezTo>
                    <a:pt x="13266" y="22673"/>
                    <a:pt x="13316" y="22576"/>
                    <a:pt x="13324" y="22475"/>
                  </a:cubicBezTo>
                  <a:cubicBezTo>
                    <a:pt x="13350" y="22131"/>
                    <a:pt x="13361" y="21787"/>
                    <a:pt x="13376" y="21444"/>
                  </a:cubicBezTo>
                  <a:cubicBezTo>
                    <a:pt x="13371" y="21443"/>
                    <a:pt x="13370" y="21442"/>
                    <a:pt x="13373" y="21442"/>
                  </a:cubicBezTo>
                  <a:cubicBezTo>
                    <a:pt x="13382" y="21442"/>
                    <a:pt x="13439" y="21449"/>
                    <a:pt x="13493" y="21463"/>
                  </a:cubicBezTo>
                  <a:cubicBezTo>
                    <a:pt x="13701" y="21512"/>
                    <a:pt x="13918" y="21657"/>
                    <a:pt x="14126" y="21657"/>
                  </a:cubicBezTo>
                  <a:cubicBezTo>
                    <a:pt x="14239" y="21657"/>
                    <a:pt x="14349" y="21614"/>
                    <a:pt x="14454" y="21490"/>
                  </a:cubicBezTo>
                  <a:cubicBezTo>
                    <a:pt x="14725" y="21164"/>
                    <a:pt x="14482" y="20838"/>
                    <a:pt x="14342" y="20526"/>
                  </a:cubicBezTo>
                  <a:lnTo>
                    <a:pt x="14342" y="20526"/>
                  </a:lnTo>
                  <a:cubicBezTo>
                    <a:pt x="14610" y="20301"/>
                    <a:pt x="14895" y="20177"/>
                    <a:pt x="14954" y="19984"/>
                  </a:cubicBezTo>
                  <a:cubicBezTo>
                    <a:pt x="15122" y="19446"/>
                    <a:pt x="14593" y="19234"/>
                    <a:pt x="14285" y="18920"/>
                  </a:cubicBezTo>
                  <a:cubicBezTo>
                    <a:pt x="15599" y="17729"/>
                    <a:pt x="16882" y="16566"/>
                    <a:pt x="18096" y="15465"/>
                  </a:cubicBezTo>
                  <a:cubicBezTo>
                    <a:pt x="18651" y="15705"/>
                    <a:pt x="19117" y="15979"/>
                    <a:pt x="19621" y="16110"/>
                  </a:cubicBezTo>
                  <a:cubicBezTo>
                    <a:pt x="19816" y="16160"/>
                    <a:pt x="20009" y="16183"/>
                    <a:pt x="20199" y="16183"/>
                  </a:cubicBezTo>
                  <a:cubicBezTo>
                    <a:pt x="20805" y="16183"/>
                    <a:pt x="21379" y="15950"/>
                    <a:pt x="21927" y="15647"/>
                  </a:cubicBezTo>
                  <a:cubicBezTo>
                    <a:pt x="23394" y="14835"/>
                    <a:pt x="24688" y="13799"/>
                    <a:pt x="25743" y="12497"/>
                  </a:cubicBezTo>
                  <a:cubicBezTo>
                    <a:pt x="27345" y="10523"/>
                    <a:pt x="28890" y="8502"/>
                    <a:pt x="30494" y="6531"/>
                  </a:cubicBezTo>
                  <a:cubicBezTo>
                    <a:pt x="31387" y="5438"/>
                    <a:pt x="32331" y="4384"/>
                    <a:pt x="33293" y="3350"/>
                  </a:cubicBezTo>
                  <a:cubicBezTo>
                    <a:pt x="33672" y="2944"/>
                    <a:pt x="34195" y="2674"/>
                    <a:pt x="34590" y="2279"/>
                  </a:cubicBezTo>
                  <a:cubicBezTo>
                    <a:pt x="35096" y="1772"/>
                    <a:pt x="35577" y="1232"/>
                    <a:pt x="35991" y="650"/>
                  </a:cubicBezTo>
                  <a:cubicBezTo>
                    <a:pt x="36244" y="296"/>
                    <a:pt x="36075" y="26"/>
                    <a:pt x="35636" y="4"/>
                  </a:cubicBezTo>
                  <a:cubicBezTo>
                    <a:pt x="35583" y="2"/>
                    <a:pt x="35530" y="1"/>
                    <a:pt x="35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 flipH="1">
              <a:off x="18008" y="3594868"/>
              <a:ext cx="595625" cy="707900"/>
            </a:xfrm>
            <a:custGeom>
              <a:avLst/>
              <a:gdLst/>
              <a:ahLst/>
              <a:cxnLst/>
              <a:rect l="l" t="t" r="r" b="b"/>
              <a:pathLst>
                <a:path w="23825" h="28316" extrusionOk="0">
                  <a:moveTo>
                    <a:pt x="4551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6" y="2702"/>
                    <a:pt x="9662" y="2675"/>
                  </a:cubicBezTo>
                  <a:cubicBezTo>
                    <a:pt x="9601" y="2647"/>
                    <a:pt x="9547" y="2599"/>
                    <a:pt x="9484" y="2568"/>
                  </a:cubicBezTo>
                  <a:cubicBezTo>
                    <a:pt x="8207" y="1939"/>
                    <a:pt x="6901" y="1479"/>
                    <a:pt x="5507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9" y="1768"/>
                    <a:pt x="2768" y="2110"/>
                    <a:pt x="2183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3" y="7144"/>
                    <a:pt x="2817" y="7842"/>
                  </a:cubicBezTo>
                  <a:cubicBezTo>
                    <a:pt x="3063" y="8117"/>
                    <a:pt x="3324" y="8379"/>
                    <a:pt x="3576" y="8647"/>
                  </a:cubicBezTo>
                  <a:cubicBezTo>
                    <a:pt x="1949" y="7700"/>
                    <a:pt x="831" y="6362"/>
                    <a:pt x="536" y="4474"/>
                  </a:cubicBezTo>
                  <a:cubicBezTo>
                    <a:pt x="174" y="2154"/>
                    <a:pt x="1033" y="958"/>
                    <a:pt x="3095" y="393"/>
                  </a:cubicBezTo>
                  <a:cubicBezTo>
                    <a:pt x="3583" y="259"/>
                    <a:pt x="4068" y="201"/>
                    <a:pt x="4551" y="201"/>
                  </a:cubicBezTo>
                  <a:close/>
                  <a:moveTo>
                    <a:pt x="11062" y="13062"/>
                  </a:moveTo>
                  <a:cubicBezTo>
                    <a:pt x="11013" y="13067"/>
                    <a:pt x="10962" y="13072"/>
                    <a:pt x="10912" y="13077"/>
                  </a:cubicBezTo>
                  <a:cubicBezTo>
                    <a:pt x="10951" y="13494"/>
                    <a:pt x="10991" y="13911"/>
                    <a:pt x="11030" y="14326"/>
                  </a:cubicBezTo>
                  <a:cubicBezTo>
                    <a:pt x="11098" y="14315"/>
                    <a:pt x="11165" y="14304"/>
                    <a:pt x="11233" y="14293"/>
                  </a:cubicBezTo>
                  <a:cubicBezTo>
                    <a:pt x="11275" y="14478"/>
                    <a:pt x="11319" y="14664"/>
                    <a:pt x="11364" y="14850"/>
                  </a:cubicBezTo>
                  <a:cubicBezTo>
                    <a:pt x="11518" y="14345"/>
                    <a:pt x="11656" y="13852"/>
                    <a:pt x="11408" y="13336"/>
                  </a:cubicBezTo>
                  <a:lnTo>
                    <a:pt x="11408" y="13336"/>
                  </a:lnTo>
                  <a:cubicBezTo>
                    <a:pt x="11351" y="13664"/>
                    <a:pt x="11296" y="13991"/>
                    <a:pt x="11240" y="14318"/>
                  </a:cubicBezTo>
                  <a:lnTo>
                    <a:pt x="11240" y="14320"/>
                  </a:lnTo>
                  <a:lnTo>
                    <a:pt x="11233" y="14293"/>
                  </a:lnTo>
                  <a:lnTo>
                    <a:pt x="11233" y="14293"/>
                  </a:lnTo>
                  <a:cubicBezTo>
                    <a:pt x="11233" y="14295"/>
                    <a:pt x="11240" y="14318"/>
                    <a:pt x="11240" y="14318"/>
                  </a:cubicBezTo>
                  <a:cubicBezTo>
                    <a:pt x="11240" y="14318"/>
                    <a:pt x="11240" y="14318"/>
                    <a:pt x="11240" y="14318"/>
                  </a:cubicBezTo>
                  <a:cubicBezTo>
                    <a:pt x="11180" y="13898"/>
                    <a:pt x="11122" y="13481"/>
                    <a:pt x="11062" y="13062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2" y="15016"/>
                  </a:cubicBezTo>
                  <a:cubicBezTo>
                    <a:pt x="13919" y="15021"/>
                    <a:pt x="13987" y="15026"/>
                    <a:pt x="14055" y="15032"/>
                  </a:cubicBezTo>
                  <a:cubicBezTo>
                    <a:pt x="14088" y="14625"/>
                    <a:pt x="14123" y="14217"/>
                    <a:pt x="14156" y="13809"/>
                  </a:cubicBezTo>
                  <a:cubicBezTo>
                    <a:pt x="14092" y="13805"/>
                    <a:pt x="14027" y="13798"/>
                    <a:pt x="13961" y="13794"/>
                  </a:cubicBezTo>
                  <a:close/>
                  <a:moveTo>
                    <a:pt x="14565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20" y="14994"/>
                    <a:pt x="14728" y="14639"/>
                    <a:pt x="14565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8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4" y="17324"/>
                    <a:pt x="19904" y="17315"/>
                    <a:pt x="19873" y="17305"/>
                  </a:cubicBezTo>
                  <a:close/>
                  <a:moveTo>
                    <a:pt x="4619" y="8284"/>
                  </a:moveTo>
                  <a:lnTo>
                    <a:pt x="4619" y="8284"/>
                  </a:lnTo>
                  <a:cubicBezTo>
                    <a:pt x="5289" y="8309"/>
                    <a:pt x="5878" y="8333"/>
                    <a:pt x="6503" y="8357"/>
                  </a:cubicBezTo>
                  <a:cubicBezTo>
                    <a:pt x="6519" y="8529"/>
                    <a:pt x="6517" y="8711"/>
                    <a:pt x="6554" y="8883"/>
                  </a:cubicBezTo>
                  <a:cubicBezTo>
                    <a:pt x="6658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1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3" y="8363"/>
                    <a:pt x="9647" y="8516"/>
                    <a:pt x="10272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5" y="14015"/>
                    <a:pt x="18597" y="14247"/>
                    <a:pt x="18786" y="14468"/>
                  </a:cubicBezTo>
                  <a:cubicBezTo>
                    <a:pt x="18535" y="15060"/>
                    <a:pt x="18289" y="15560"/>
                    <a:pt x="18115" y="16084"/>
                  </a:cubicBezTo>
                  <a:cubicBezTo>
                    <a:pt x="17977" y="16499"/>
                    <a:pt x="17897" y="16940"/>
                    <a:pt x="17853" y="17375"/>
                  </a:cubicBezTo>
                  <a:cubicBezTo>
                    <a:pt x="17805" y="17847"/>
                    <a:pt x="17606" y="18213"/>
                    <a:pt x="17252" y="18509"/>
                  </a:cubicBezTo>
                  <a:cubicBezTo>
                    <a:pt x="16613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2" y="13644"/>
                    <a:pt x="8901" y="13034"/>
                    <a:pt x="8655" y="12410"/>
                  </a:cubicBezTo>
                  <a:cubicBezTo>
                    <a:pt x="8487" y="11985"/>
                    <a:pt x="8216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9" y="19619"/>
                    <a:pt x="21663" y="19638"/>
                    <a:pt x="21697" y="19657"/>
                  </a:cubicBezTo>
                  <a:cubicBezTo>
                    <a:pt x="21783" y="19520"/>
                    <a:pt x="21869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6" y="20174"/>
                  </a:cubicBezTo>
                  <a:cubicBezTo>
                    <a:pt x="19186" y="20592"/>
                    <a:pt x="18732" y="20951"/>
                    <a:pt x="18151" y="21091"/>
                  </a:cubicBezTo>
                  <a:cubicBezTo>
                    <a:pt x="18091" y="21106"/>
                    <a:pt x="18017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5" y="20472"/>
                    <a:pt x="16504" y="20264"/>
                    <a:pt x="15856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7" y="19722"/>
                    <a:pt x="15829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7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40" y="20529"/>
                  </a:moveTo>
                  <a:cubicBezTo>
                    <a:pt x="15887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6" y="20529"/>
                    <a:pt x="15640" y="20529"/>
                  </a:cubicBezTo>
                  <a:close/>
                  <a:moveTo>
                    <a:pt x="21770" y="17272"/>
                  </a:moveTo>
                  <a:cubicBezTo>
                    <a:pt x="22476" y="18333"/>
                    <a:pt x="23007" y="19336"/>
                    <a:pt x="23122" y="20537"/>
                  </a:cubicBezTo>
                  <a:cubicBezTo>
                    <a:pt x="22422" y="20937"/>
                    <a:pt x="21756" y="21355"/>
                    <a:pt x="21056" y="21707"/>
                  </a:cubicBezTo>
                  <a:cubicBezTo>
                    <a:pt x="20440" y="22018"/>
                    <a:pt x="19807" y="22216"/>
                    <a:pt x="19151" y="22216"/>
                  </a:cubicBezTo>
                  <a:cubicBezTo>
                    <a:pt x="18737" y="22216"/>
                    <a:pt x="18314" y="22138"/>
                    <a:pt x="17879" y="21959"/>
                  </a:cubicBezTo>
                  <a:cubicBezTo>
                    <a:pt x="17876" y="21823"/>
                    <a:pt x="17873" y="21688"/>
                    <a:pt x="17870" y="21538"/>
                  </a:cubicBezTo>
                  <a:cubicBezTo>
                    <a:pt x="20050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7" y="21743"/>
                    <a:pt x="17274" y="21761"/>
                    <a:pt x="17504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4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lnTo>
                    <a:pt x="7724" y="20057"/>
                  </a:lnTo>
                  <a:cubicBezTo>
                    <a:pt x="8478" y="20117"/>
                    <a:pt x="10387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8" y="22925"/>
                    <a:pt x="21661" y="22958"/>
                    <a:pt x="21595" y="23015"/>
                  </a:cubicBezTo>
                  <a:lnTo>
                    <a:pt x="21595" y="23014"/>
                  </a:lnTo>
                  <a:cubicBezTo>
                    <a:pt x="21539" y="23061"/>
                    <a:pt x="21506" y="23134"/>
                    <a:pt x="21464" y="23195"/>
                  </a:cubicBezTo>
                  <a:cubicBezTo>
                    <a:pt x="21484" y="23211"/>
                    <a:pt x="21506" y="23228"/>
                    <a:pt x="21527" y="23244"/>
                  </a:cubicBezTo>
                  <a:cubicBezTo>
                    <a:pt x="21648" y="23159"/>
                    <a:pt x="21770" y="23074"/>
                    <a:pt x="21893" y="22988"/>
                  </a:cubicBezTo>
                  <a:lnTo>
                    <a:pt x="21825" y="22883"/>
                  </a:lnTo>
                  <a:close/>
                  <a:moveTo>
                    <a:pt x="23169" y="20892"/>
                  </a:moveTo>
                  <a:lnTo>
                    <a:pt x="23169" y="20892"/>
                  </a:lnTo>
                  <a:cubicBezTo>
                    <a:pt x="23139" y="21305"/>
                    <a:pt x="23154" y="21620"/>
                    <a:pt x="23084" y="21919"/>
                  </a:cubicBezTo>
                  <a:cubicBezTo>
                    <a:pt x="22933" y="22573"/>
                    <a:pt x="22730" y="23214"/>
                    <a:pt x="22560" y="23863"/>
                  </a:cubicBezTo>
                  <a:cubicBezTo>
                    <a:pt x="22408" y="24442"/>
                    <a:pt x="22024" y="24666"/>
                    <a:pt x="21448" y="24718"/>
                  </a:cubicBezTo>
                  <a:cubicBezTo>
                    <a:pt x="21333" y="24728"/>
                    <a:pt x="21220" y="24733"/>
                    <a:pt x="21108" y="24733"/>
                  </a:cubicBezTo>
                  <a:cubicBezTo>
                    <a:pt x="20200" y="24733"/>
                    <a:pt x="19383" y="24410"/>
                    <a:pt x="18601" y="23972"/>
                  </a:cubicBezTo>
                  <a:cubicBezTo>
                    <a:pt x="18146" y="23717"/>
                    <a:pt x="17740" y="23372"/>
                    <a:pt x="17300" y="23059"/>
                  </a:cubicBezTo>
                  <a:cubicBezTo>
                    <a:pt x="17518" y="22755"/>
                    <a:pt x="17679" y="22532"/>
                    <a:pt x="17834" y="22314"/>
                  </a:cubicBezTo>
                  <a:cubicBezTo>
                    <a:pt x="18266" y="22473"/>
                    <a:pt x="18686" y="22542"/>
                    <a:pt x="19097" y="22542"/>
                  </a:cubicBezTo>
                  <a:cubicBezTo>
                    <a:pt x="19889" y="22542"/>
                    <a:pt x="20646" y="22285"/>
                    <a:pt x="21388" y="21914"/>
                  </a:cubicBezTo>
                  <a:cubicBezTo>
                    <a:pt x="21781" y="21718"/>
                    <a:pt x="22146" y="21467"/>
                    <a:pt x="22527" y="21246"/>
                  </a:cubicBezTo>
                  <a:cubicBezTo>
                    <a:pt x="22702" y="21143"/>
                    <a:pt x="22882" y="21050"/>
                    <a:pt x="23169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4" y="23961"/>
                  </a:cubicBezTo>
                  <a:cubicBezTo>
                    <a:pt x="11705" y="24475"/>
                    <a:pt x="11299" y="24996"/>
                    <a:pt x="10844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9" y="25141"/>
                  </a:moveTo>
                  <a:cubicBezTo>
                    <a:pt x="15494" y="25304"/>
                    <a:pt x="15556" y="25421"/>
                    <a:pt x="15641" y="25587"/>
                  </a:cubicBezTo>
                  <a:cubicBezTo>
                    <a:pt x="15684" y="25351"/>
                    <a:pt x="15606" y="25205"/>
                    <a:pt x="15409" y="25141"/>
                  </a:cubicBezTo>
                  <a:close/>
                  <a:moveTo>
                    <a:pt x="16936" y="23233"/>
                  </a:moveTo>
                  <a:cubicBezTo>
                    <a:pt x="18177" y="24174"/>
                    <a:pt x="19446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5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4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3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6" y="23233"/>
                  </a:cubicBezTo>
                  <a:close/>
                  <a:moveTo>
                    <a:pt x="14657" y="24032"/>
                  </a:move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4" y="26321"/>
                    <a:pt x="14643" y="26884"/>
                    <a:pt x="14719" y="27473"/>
                  </a:cubicBezTo>
                  <a:cubicBezTo>
                    <a:pt x="13376" y="27250"/>
                    <a:pt x="12256" y="26563"/>
                    <a:pt x="11201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9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2" y="26168"/>
                    <a:pt x="17883" y="26972"/>
                    <a:pt x="18952" y="27515"/>
                  </a:cubicBezTo>
                  <a:cubicBezTo>
                    <a:pt x="18762" y="27613"/>
                    <a:pt x="18644" y="27700"/>
                    <a:pt x="18511" y="27738"/>
                  </a:cubicBezTo>
                  <a:cubicBezTo>
                    <a:pt x="18031" y="27877"/>
                    <a:pt x="17549" y="27939"/>
                    <a:pt x="17065" y="27939"/>
                  </a:cubicBezTo>
                  <a:cubicBezTo>
                    <a:pt x="16610" y="27939"/>
                    <a:pt x="16154" y="27884"/>
                    <a:pt x="15696" y="27787"/>
                  </a:cubicBezTo>
                  <a:cubicBezTo>
                    <a:pt x="15398" y="27722"/>
                    <a:pt x="15166" y="27572"/>
                    <a:pt x="15098" y="27279"/>
                  </a:cubicBezTo>
                  <a:cubicBezTo>
                    <a:pt x="14982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2" y="23799"/>
                    <a:pt x="15828" y="23721"/>
                  </a:cubicBezTo>
                  <a:close/>
                  <a:moveTo>
                    <a:pt x="4649" y="0"/>
                  </a:moveTo>
                  <a:cubicBezTo>
                    <a:pt x="4382" y="0"/>
                    <a:pt x="4112" y="11"/>
                    <a:pt x="3840" y="31"/>
                  </a:cubicBezTo>
                  <a:cubicBezTo>
                    <a:pt x="2951" y="96"/>
                    <a:pt x="2128" y="424"/>
                    <a:pt x="1398" y="964"/>
                  </a:cubicBezTo>
                  <a:cubicBezTo>
                    <a:pt x="828" y="1384"/>
                    <a:pt x="477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91"/>
                  </a:cubicBezTo>
                  <a:cubicBezTo>
                    <a:pt x="4701" y="9666"/>
                    <a:pt x="5511" y="10145"/>
                    <a:pt x="6146" y="10889"/>
                  </a:cubicBezTo>
                  <a:cubicBezTo>
                    <a:pt x="6421" y="11209"/>
                    <a:pt x="6824" y="11491"/>
                    <a:pt x="7225" y="11620"/>
                  </a:cubicBezTo>
                  <a:cubicBezTo>
                    <a:pt x="7947" y="11854"/>
                    <a:pt x="8325" y="12321"/>
                    <a:pt x="8530" y="13007"/>
                  </a:cubicBezTo>
                  <a:cubicBezTo>
                    <a:pt x="8603" y="13249"/>
                    <a:pt x="8726" y="13478"/>
                    <a:pt x="8828" y="13712"/>
                  </a:cubicBezTo>
                  <a:cubicBezTo>
                    <a:pt x="10030" y="16460"/>
                    <a:pt x="11989" y="18479"/>
                    <a:pt x="14684" y="19794"/>
                  </a:cubicBezTo>
                  <a:cubicBezTo>
                    <a:pt x="14897" y="19899"/>
                    <a:pt x="15080" y="20071"/>
                    <a:pt x="15302" y="20227"/>
                  </a:cubicBezTo>
                  <a:cubicBezTo>
                    <a:pt x="14032" y="20952"/>
                    <a:pt x="13652" y="21575"/>
                    <a:pt x="13844" y="22709"/>
                  </a:cubicBezTo>
                  <a:cubicBezTo>
                    <a:pt x="14030" y="22409"/>
                    <a:pt x="14177" y="22189"/>
                    <a:pt x="14310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71" y="21036"/>
                    <a:pt x="17207" y="21213"/>
                    <a:pt x="17273" y="21426"/>
                  </a:cubicBezTo>
                  <a:cubicBezTo>
                    <a:pt x="16884" y="21467"/>
                    <a:pt x="16482" y="21461"/>
                    <a:pt x="16109" y="21564"/>
                  </a:cubicBezTo>
                  <a:cubicBezTo>
                    <a:pt x="15761" y="21658"/>
                    <a:pt x="15411" y="21826"/>
                    <a:pt x="15126" y="22047"/>
                  </a:cubicBezTo>
                  <a:cubicBezTo>
                    <a:pt x="14850" y="22262"/>
                    <a:pt x="14543" y="22522"/>
                    <a:pt x="14540" y="22992"/>
                  </a:cubicBezTo>
                  <a:cubicBezTo>
                    <a:pt x="15172" y="22578"/>
                    <a:pt x="15578" y="22373"/>
                    <a:pt x="15904" y="22373"/>
                  </a:cubicBezTo>
                  <a:cubicBezTo>
                    <a:pt x="16211" y="22373"/>
                    <a:pt x="16448" y="22553"/>
                    <a:pt x="16736" y="22908"/>
                  </a:cubicBezTo>
                  <a:cubicBezTo>
                    <a:pt x="15652" y="23467"/>
                    <a:pt x="14517" y="23709"/>
                    <a:pt x="13339" y="23709"/>
                  </a:cubicBezTo>
                  <a:cubicBezTo>
                    <a:pt x="13125" y="23709"/>
                    <a:pt x="12909" y="23701"/>
                    <a:pt x="12692" y="23685"/>
                  </a:cubicBezTo>
                  <a:cubicBezTo>
                    <a:pt x="12531" y="23674"/>
                    <a:pt x="12337" y="23559"/>
                    <a:pt x="12234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3" y="20139"/>
                    <a:pt x="9072" y="19491"/>
                  </a:cubicBezTo>
                  <a:cubicBezTo>
                    <a:pt x="8956" y="19406"/>
                    <a:pt x="8844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4" y="19856"/>
                  </a:cubicBezTo>
                  <a:cubicBezTo>
                    <a:pt x="8239" y="19783"/>
                    <a:pt x="8069" y="19701"/>
                    <a:pt x="7889" y="19668"/>
                  </a:cubicBezTo>
                  <a:cubicBezTo>
                    <a:pt x="7835" y="19658"/>
                    <a:pt x="7786" y="19653"/>
                    <a:pt x="7740" y="19653"/>
                  </a:cubicBezTo>
                  <a:cubicBezTo>
                    <a:pt x="7458" y="19653"/>
                    <a:pt x="7330" y="19847"/>
                    <a:pt x="7400" y="20185"/>
                  </a:cubicBezTo>
                  <a:cubicBezTo>
                    <a:pt x="7446" y="20403"/>
                    <a:pt x="7532" y="20614"/>
                    <a:pt x="7614" y="20876"/>
                  </a:cubicBezTo>
                  <a:cubicBezTo>
                    <a:pt x="7464" y="20839"/>
                    <a:pt x="7375" y="20816"/>
                    <a:pt x="7288" y="20794"/>
                  </a:cubicBezTo>
                  <a:cubicBezTo>
                    <a:pt x="7176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5" y="20703"/>
                  </a:cubicBezTo>
                  <a:cubicBezTo>
                    <a:pt x="6487" y="20703"/>
                    <a:pt x="6376" y="20858"/>
                    <a:pt x="6459" y="21210"/>
                  </a:cubicBezTo>
                  <a:cubicBezTo>
                    <a:pt x="6535" y="21521"/>
                    <a:pt x="6657" y="21834"/>
                    <a:pt x="6824" y="22107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21" y="25036"/>
                    <a:pt x="10836" y="25906"/>
                  </a:cubicBezTo>
                  <a:cubicBezTo>
                    <a:pt x="12144" y="26925"/>
                    <a:pt x="13577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8" y="27755"/>
                    <a:pt x="21198" y="26552"/>
                  </a:cubicBezTo>
                  <a:cubicBezTo>
                    <a:pt x="22239" y="25516"/>
                    <a:pt x="22858" y="24233"/>
                    <a:pt x="23275" y="22824"/>
                  </a:cubicBezTo>
                  <a:cubicBezTo>
                    <a:pt x="23825" y="20974"/>
                    <a:pt x="23457" y="19305"/>
                    <a:pt x="22490" y="17697"/>
                  </a:cubicBezTo>
                  <a:lnTo>
                    <a:pt x="22489" y="17697"/>
                  </a:lnTo>
                  <a:cubicBezTo>
                    <a:pt x="21738" y="16451"/>
                    <a:pt x="20648" y="15566"/>
                    <a:pt x="19476" y="14759"/>
                  </a:cubicBezTo>
                  <a:cubicBezTo>
                    <a:pt x="19350" y="14672"/>
                    <a:pt x="19202" y="14582"/>
                    <a:pt x="19130" y="14456"/>
                  </a:cubicBezTo>
                  <a:cubicBezTo>
                    <a:pt x="18665" y="13631"/>
                    <a:pt x="18018" y="12956"/>
                    <a:pt x="17252" y="12435"/>
                  </a:cubicBezTo>
                  <a:cubicBezTo>
                    <a:pt x="15760" y="11416"/>
                    <a:pt x="14256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8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7" y="7802"/>
                  </a:cubicBezTo>
                  <a:cubicBezTo>
                    <a:pt x="6635" y="7951"/>
                    <a:pt x="6200" y="8032"/>
                    <a:pt x="5771" y="8032"/>
                  </a:cubicBezTo>
                  <a:cubicBezTo>
                    <a:pt x="5192" y="8032"/>
                    <a:pt x="4625" y="7884"/>
                    <a:pt x="4072" y="7557"/>
                  </a:cubicBezTo>
                  <a:cubicBezTo>
                    <a:pt x="3989" y="7509"/>
                    <a:pt x="3894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500" y="8581"/>
                    <a:pt x="4707" y="9221"/>
                  </a:cubicBezTo>
                  <a:cubicBezTo>
                    <a:pt x="3984" y="8621"/>
                    <a:pt x="3278" y="8011"/>
                    <a:pt x="2708" y="7294"/>
                  </a:cubicBezTo>
                  <a:cubicBezTo>
                    <a:pt x="2268" y="6741"/>
                    <a:pt x="1921" y="6082"/>
                    <a:pt x="1678" y="5419"/>
                  </a:cubicBezTo>
                  <a:cubicBezTo>
                    <a:pt x="1314" y="4433"/>
                    <a:pt x="1621" y="3544"/>
                    <a:pt x="2362" y="2816"/>
                  </a:cubicBezTo>
                  <a:cubicBezTo>
                    <a:pt x="2832" y="2351"/>
                    <a:pt x="3396" y="2035"/>
                    <a:pt x="4045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71" y="1964"/>
                    <a:pt x="8841" y="2452"/>
                    <a:pt x="9974" y="3056"/>
                  </a:cubicBezTo>
                  <a:cubicBezTo>
                    <a:pt x="10479" y="3326"/>
                    <a:pt x="10853" y="3714"/>
                    <a:pt x="11206" y="4153"/>
                  </a:cubicBezTo>
                  <a:cubicBezTo>
                    <a:pt x="11874" y="4986"/>
                    <a:pt x="12555" y="5807"/>
                    <a:pt x="13269" y="6600"/>
                  </a:cubicBezTo>
                  <a:cubicBezTo>
                    <a:pt x="13760" y="7148"/>
                    <a:pt x="14343" y="7597"/>
                    <a:pt x="15091" y="7791"/>
                  </a:cubicBezTo>
                  <a:cubicBezTo>
                    <a:pt x="14472" y="7256"/>
                    <a:pt x="13821" y="6752"/>
                    <a:pt x="13239" y="6179"/>
                  </a:cubicBezTo>
                  <a:cubicBezTo>
                    <a:pt x="12643" y="5592"/>
                    <a:pt x="12100" y="4950"/>
                    <a:pt x="11678" y="4210"/>
                  </a:cubicBezTo>
                  <a:lnTo>
                    <a:pt x="11678" y="4210"/>
                  </a:lnTo>
                  <a:cubicBezTo>
                    <a:pt x="13291" y="5303"/>
                    <a:pt x="14809" y="6501"/>
                    <a:pt x="16213" y="7840"/>
                  </a:cubicBezTo>
                  <a:cubicBezTo>
                    <a:pt x="15469" y="6806"/>
                    <a:pt x="14480" y="6038"/>
                    <a:pt x="13504" y="5256"/>
                  </a:cubicBezTo>
                  <a:cubicBezTo>
                    <a:pt x="12153" y="4171"/>
                    <a:pt x="10714" y="3215"/>
                    <a:pt x="9517" y="1923"/>
                  </a:cubicBezTo>
                  <a:cubicBezTo>
                    <a:pt x="8200" y="501"/>
                    <a:pt x="6490" y="0"/>
                    <a:pt x="46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 rot="10800000">
              <a:off x="-37867" y="4360568"/>
              <a:ext cx="94750" cy="93575"/>
            </a:xfrm>
            <a:custGeom>
              <a:avLst/>
              <a:gdLst/>
              <a:ahLst/>
              <a:cxnLst/>
              <a:rect l="l" t="t" r="r" b="b"/>
              <a:pathLst>
                <a:path w="3790" h="3743" extrusionOk="0">
                  <a:moveTo>
                    <a:pt x="2149" y="557"/>
                  </a:moveTo>
                  <a:cubicBezTo>
                    <a:pt x="2153" y="557"/>
                    <a:pt x="2157" y="557"/>
                    <a:pt x="2161" y="557"/>
                  </a:cubicBezTo>
                  <a:cubicBezTo>
                    <a:pt x="2869" y="560"/>
                    <a:pt x="3343" y="1086"/>
                    <a:pt x="3322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6" y="3281"/>
                    <a:pt x="2175" y="3281"/>
                    <a:pt x="2164" y="3281"/>
                  </a:cubicBezTo>
                  <a:cubicBezTo>
                    <a:pt x="1495" y="3281"/>
                    <a:pt x="573" y="2289"/>
                    <a:pt x="534" y="1513"/>
                  </a:cubicBezTo>
                  <a:cubicBezTo>
                    <a:pt x="512" y="1040"/>
                    <a:pt x="1327" y="557"/>
                    <a:pt x="2149" y="557"/>
                  </a:cubicBezTo>
                  <a:close/>
                  <a:moveTo>
                    <a:pt x="2356" y="1"/>
                  </a:moveTo>
                  <a:cubicBezTo>
                    <a:pt x="2347" y="1"/>
                    <a:pt x="2338" y="1"/>
                    <a:pt x="2329" y="1"/>
                  </a:cubicBezTo>
                  <a:cubicBezTo>
                    <a:pt x="1160" y="29"/>
                    <a:pt x="21" y="721"/>
                    <a:pt x="13" y="1408"/>
                  </a:cubicBezTo>
                  <a:cubicBezTo>
                    <a:pt x="0" y="2446"/>
                    <a:pt x="1112" y="3711"/>
                    <a:pt x="2065" y="3741"/>
                  </a:cubicBezTo>
                  <a:cubicBezTo>
                    <a:pt x="2079" y="3742"/>
                    <a:pt x="2092" y="3742"/>
                    <a:pt x="2106" y="3742"/>
                  </a:cubicBezTo>
                  <a:cubicBezTo>
                    <a:pt x="2988" y="3742"/>
                    <a:pt x="3779" y="2801"/>
                    <a:pt x="3785" y="1731"/>
                  </a:cubicBezTo>
                  <a:cubicBezTo>
                    <a:pt x="3790" y="824"/>
                    <a:pt x="3107" y="1"/>
                    <a:pt x="2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1" name="Google Shape;811;p30"/>
            <p:cNvGrpSpPr/>
            <p:nvPr/>
          </p:nvGrpSpPr>
          <p:grpSpPr>
            <a:xfrm flipH="1">
              <a:off x="1527983" y="4790306"/>
              <a:ext cx="477400" cy="432450"/>
              <a:chOff x="9200075" y="2068725"/>
              <a:chExt cx="477400" cy="432450"/>
            </a:xfrm>
          </p:grpSpPr>
          <p:sp>
            <p:nvSpPr>
              <p:cNvPr id="812" name="Google Shape;812;p30"/>
              <p:cNvSpPr/>
              <p:nvPr/>
            </p:nvSpPr>
            <p:spPr>
              <a:xfrm>
                <a:off x="9200075" y="2068725"/>
                <a:ext cx="477400" cy="432450"/>
              </a:xfrm>
              <a:custGeom>
                <a:avLst/>
                <a:gdLst/>
                <a:ahLst/>
                <a:cxnLst/>
                <a:rect l="l" t="t" r="r" b="b"/>
                <a:pathLst>
                  <a:path w="19096" h="17298" extrusionOk="0">
                    <a:moveTo>
                      <a:pt x="12735" y="4135"/>
                    </a:moveTo>
                    <a:lnTo>
                      <a:pt x="12735" y="4135"/>
                    </a:lnTo>
                    <a:cubicBezTo>
                      <a:pt x="12926" y="4695"/>
                      <a:pt x="12760" y="5073"/>
                      <a:pt x="12236" y="5270"/>
                    </a:cubicBezTo>
                    <a:cubicBezTo>
                      <a:pt x="12418" y="4856"/>
                      <a:pt x="12565" y="4522"/>
                      <a:pt x="12735" y="4135"/>
                    </a:cubicBezTo>
                    <a:close/>
                    <a:moveTo>
                      <a:pt x="10003" y="625"/>
                    </a:moveTo>
                    <a:cubicBezTo>
                      <a:pt x="10072" y="625"/>
                      <a:pt x="10141" y="626"/>
                      <a:pt x="10209" y="628"/>
                    </a:cubicBezTo>
                    <a:cubicBezTo>
                      <a:pt x="12026" y="671"/>
                      <a:pt x="12789" y="1678"/>
                      <a:pt x="12336" y="3422"/>
                    </a:cubicBezTo>
                    <a:cubicBezTo>
                      <a:pt x="12225" y="3850"/>
                      <a:pt x="12026" y="4253"/>
                      <a:pt x="11890" y="4675"/>
                    </a:cubicBezTo>
                    <a:cubicBezTo>
                      <a:pt x="11658" y="5395"/>
                      <a:pt x="11179" y="5787"/>
                      <a:pt x="10481" y="6123"/>
                    </a:cubicBezTo>
                    <a:cubicBezTo>
                      <a:pt x="8728" y="6970"/>
                      <a:pt x="7004" y="7896"/>
                      <a:pt x="5343" y="8908"/>
                    </a:cubicBezTo>
                    <a:cubicBezTo>
                      <a:pt x="4447" y="9453"/>
                      <a:pt x="3703" y="10244"/>
                      <a:pt x="2868" y="10944"/>
                    </a:cubicBezTo>
                    <a:cubicBezTo>
                      <a:pt x="509" y="10075"/>
                      <a:pt x="1" y="8862"/>
                      <a:pt x="1218" y="6621"/>
                    </a:cubicBezTo>
                    <a:cubicBezTo>
                      <a:pt x="2313" y="4608"/>
                      <a:pt x="4090" y="3253"/>
                      <a:pt x="6000" y="2095"/>
                    </a:cubicBezTo>
                    <a:cubicBezTo>
                      <a:pt x="6900" y="1549"/>
                      <a:pt x="7910" y="1171"/>
                      <a:pt x="8897" y="787"/>
                    </a:cubicBezTo>
                    <a:cubicBezTo>
                      <a:pt x="9234" y="657"/>
                      <a:pt x="9625" y="625"/>
                      <a:pt x="10003" y="625"/>
                    </a:cubicBezTo>
                    <a:close/>
                    <a:moveTo>
                      <a:pt x="1081" y="11052"/>
                    </a:moveTo>
                    <a:cubicBezTo>
                      <a:pt x="2032" y="11296"/>
                      <a:pt x="2466" y="11712"/>
                      <a:pt x="2384" y="12298"/>
                    </a:cubicBezTo>
                    <a:cubicBezTo>
                      <a:pt x="1670" y="12183"/>
                      <a:pt x="1308" y="11742"/>
                      <a:pt x="1081" y="11052"/>
                    </a:cubicBezTo>
                    <a:close/>
                    <a:moveTo>
                      <a:pt x="14698" y="5049"/>
                    </a:moveTo>
                    <a:cubicBezTo>
                      <a:pt x="15444" y="5049"/>
                      <a:pt x="16155" y="5365"/>
                      <a:pt x="16874" y="5694"/>
                    </a:cubicBezTo>
                    <a:cubicBezTo>
                      <a:pt x="17573" y="6014"/>
                      <a:pt x="17834" y="6607"/>
                      <a:pt x="17754" y="7327"/>
                    </a:cubicBezTo>
                    <a:cubicBezTo>
                      <a:pt x="17659" y="8175"/>
                      <a:pt x="17450" y="9031"/>
                      <a:pt x="16760" y="9590"/>
                    </a:cubicBezTo>
                    <a:cubicBezTo>
                      <a:pt x="13765" y="12020"/>
                      <a:pt x="10530" y="13983"/>
                      <a:pt x="6625" y="14576"/>
                    </a:cubicBezTo>
                    <a:cubicBezTo>
                      <a:pt x="6452" y="14602"/>
                      <a:pt x="6273" y="14607"/>
                      <a:pt x="5992" y="14632"/>
                    </a:cubicBezTo>
                    <a:cubicBezTo>
                      <a:pt x="5565" y="14576"/>
                      <a:pt x="5032" y="14535"/>
                      <a:pt x="4512" y="14427"/>
                    </a:cubicBezTo>
                    <a:cubicBezTo>
                      <a:pt x="3149" y="14148"/>
                      <a:pt x="2499" y="12879"/>
                      <a:pt x="3253" y="11715"/>
                    </a:cubicBezTo>
                    <a:cubicBezTo>
                      <a:pt x="3769" y="10917"/>
                      <a:pt x="4498" y="10213"/>
                      <a:pt x="5251" y="9620"/>
                    </a:cubicBezTo>
                    <a:cubicBezTo>
                      <a:pt x="7113" y="8159"/>
                      <a:pt x="9259" y="7180"/>
                      <a:pt x="11416" y="6237"/>
                    </a:cubicBezTo>
                    <a:cubicBezTo>
                      <a:pt x="12065" y="5953"/>
                      <a:pt x="12768" y="5766"/>
                      <a:pt x="13376" y="5416"/>
                    </a:cubicBezTo>
                    <a:cubicBezTo>
                      <a:pt x="13833" y="5152"/>
                      <a:pt x="14271" y="5049"/>
                      <a:pt x="14698" y="5049"/>
                    </a:cubicBezTo>
                    <a:close/>
                    <a:moveTo>
                      <a:pt x="16261" y="11186"/>
                    </a:moveTo>
                    <a:cubicBezTo>
                      <a:pt x="14874" y="13203"/>
                      <a:pt x="13631" y="15342"/>
                      <a:pt x="11083" y="16187"/>
                    </a:cubicBezTo>
                    <a:cubicBezTo>
                      <a:pt x="10423" y="16406"/>
                      <a:pt x="9772" y="16510"/>
                      <a:pt x="9124" y="16510"/>
                    </a:cubicBezTo>
                    <a:cubicBezTo>
                      <a:pt x="8515" y="16510"/>
                      <a:pt x="7910" y="16418"/>
                      <a:pt x="7305" y="16242"/>
                    </a:cubicBezTo>
                    <a:cubicBezTo>
                      <a:pt x="6518" y="16015"/>
                      <a:pt x="5777" y="15628"/>
                      <a:pt x="5043" y="15241"/>
                    </a:cubicBezTo>
                    <a:lnTo>
                      <a:pt x="5043" y="15241"/>
                    </a:lnTo>
                    <a:cubicBezTo>
                      <a:pt x="5189" y="15246"/>
                      <a:pt x="5334" y="15249"/>
                      <a:pt x="5477" y="15249"/>
                    </a:cubicBezTo>
                    <a:cubicBezTo>
                      <a:pt x="9583" y="15249"/>
                      <a:pt x="12855" y="13113"/>
                      <a:pt x="16261" y="11186"/>
                    </a:cubicBezTo>
                    <a:close/>
                    <a:moveTo>
                      <a:pt x="10165" y="1"/>
                    </a:moveTo>
                    <a:cubicBezTo>
                      <a:pt x="9892" y="1"/>
                      <a:pt x="9604" y="27"/>
                      <a:pt x="9300" y="83"/>
                    </a:cubicBezTo>
                    <a:cubicBezTo>
                      <a:pt x="8568" y="219"/>
                      <a:pt x="7838" y="454"/>
                      <a:pt x="7161" y="762"/>
                    </a:cubicBezTo>
                    <a:cubicBezTo>
                      <a:pt x="5366" y="1576"/>
                      <a:pt x="3809" y="2741"/>
                      <a:pt x="2381" y="4100"/>
                    </a:cubicBezTo>
                    <a:cubicBezTo>
                      <a:pt x="901" y="5509"/>
                      <a:pt x="20" y="7125"/>
                      <a:pt x="13" y="9248"/>
                    </a:cubicBezTo>
                    <a:cubicBezTo>
                      <a:pt x="8" y="10699"/>
                      <a:pt x="418" y="11843"/>
                      <a:pt x="1549" y="12727"/>
                    </a:cubicBezTo>
                    <a:cubicBezTo>
                      <a:pt x="2144" y="13192"/>
                      <a:pt x="2594" y="13718"/>
                      <a:pt x="2964" y="14421"/>
                    </a:cubicBezTo>
                    <a:cubicBezTo>
                      <a:pt x="3305" y="15072"/>
                      <a:pt x="4049" y="15549"/>
                      <a:pt x="4689" y="15994"/>
                    </a:cubicBezTo>
                    <a:cubicBezTo>
                      <a:pt x="5152" y="16318"/>
                      <a:pt x="5728" y="16485"/>
                      <a:pt x="6268" y="16689"/>
                    </a:cubicBezTo>
                    <a:cubicBezTo>
                      <a:pt x="7322" y="17088"/>
                      <a:pt x="8343" y="17298"/>
                      <a:pt x="9326" y="17298"/>
                    </a:cubicBezTo>
                    <a:cubicBezTo>
                      <a:pt x="11062" y="17298"/>
                      <a:pt x="12675" y="16642"/>
                      <a:pt x="14127" y="15217"/>
                    </a:cubicBezTo>
                    <a:cubicBezTo>
                      <a:pt x="14947" y="14413"/>
                      <a:pt x="15777" y="13561"/>
                      <a:pt x="16360" y="12588"/>
                    </a:cubicBezTo>
                    <a:cubicBezTo>
                      <a:pt x="17152" y="11268"/>
                      <a:pt x="17866" y="9859"/>
                      <a:pt x="18333" y="8399"/>
                    </a:cubicBezTo>
                    <a:cubicBezTo>
                      <a:pt x="19096" y="6007"/>
                      <a:pt x="17483" y="4619"/>
                      <a:pt x="15483" y="4619"/>
                    </a:cubicBezTo>
                    <a:cubicBezTo>
                      <a:pt x="15424" y="4619"/>
                      <a:pt x="15366" y="4620"/>
                      <a:pt x="15307" y="4623"/>
                    </a:cubicBezTo>
                    <a:cubicBezTo>
                      <a:pt x="14825" y="4642"/>
                      <a:pt x="14346" y="4672"/>
                      <a:pt x="13719" y="4705"/>
                    </a:cubicBezTo>
                    <a:lnTo>
                      <a:pt x="13719" y="4705"/>
                    </a:lnTo>
                    <a:lnTo>
                      <a:pt x="13719" y="3915"/>
                    </a:lnTo>
                    <a:cubicBezTo>
                      <a:pt x="13719" y="2037"/>
                      <a:pt x="12558" y="1"/>
                      <a:pt x="101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0"/>
              <p:cNvSpPr/>
              <p:nvPr/>
            </p:nvSpPr>
            <p:spPr>
              <a:xfrm>
                <a:off x="9319600" y="2274150"/>
                <a:ext cx="168450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4955" extrusionOk="0">
                    <a:moveTo>
                      <a:pt x="4624" y="769"/>
                    </a:moveTo>
                    <a:cubicBezTo>
                      <a:pt x="5032" y="769"/>
                      <a:pt x="5372" y="1063"/>
                      <a:pt x="5947" y="1704"/>
                    </a:cubicBezTo>
                    <a:cubicBezTo>
                      <a:pt x="5329" y="3168"/>
                      <a:pt x="3818" y="4132"/>
                      <a:pt x="2316" y="4132"/>
                    </a:cubicBezTo>
                    <a:cubicBezTo>
                      <a:pt x="1882" y="4132"/>
                      <a:pt x="1448" y="4051"/>
                      <a:pt x="1037" y="3879"/>
                    </a:cubicBezTo>
                    <a:cubicBezTo>
                      <a:pt x="1096" y="3067"/>
                      <a:pt x="1623" y="2632"/>
                      <a:pt x="2105" y="2204"/>
                    </a:cubicBezTo>
                    <a:cubicBezTo>
                      <a:pt x="2530" y="1824"/>
                      <a:pt x="3018" y="1508"/>
                      <a:pt x="3511" y="1214"/>
                    </a:cubicBezTo>
                    <a:cubicBezTo>
                      <a:pt x="3995" y="925"/>
                      <a:pt x="4328" y="769"/>
                      <a:pt x="4624" y="769"/>
                    </a:cubicBezTo>
                    <a:close/>
                    <a:moveTo>
                      <a:pt x="4880" y="0"/>
                    </a:moveTo>
                    <a:cubicBezTo>
                      <a:pt x="4625" y="0"/>
                      <a:pt x="4350" y="105"/>
                      <a:pt x="4005" y="325"/>
                    </a:cubicBezTo>
                    <a:cubicBezTo>
                      <a:pt x="3375" y="726"/>
                      <a:pt x="2652" y="993"/>
                      <a:pt x="2050" y="1432"/>
                    </a:cubicBezTo>
                    <a:cubicBezTo>
                      <a:pt x="1524" y="1814"/>
                      <a:pt x="1037" y="2302"/>
                      <a:pt x="661" y="2833"/>
                    </a:cubicBezTo>
                    <a:cubicBezTo>
                      <a:pt x="1" y="3768"/>
                      <a:pt x="331" y="4548"/>
                      <a:pt x="1421" y="4818"/>
                    </a:cubicBezTo>
                    <a:cubicBezTo>
                      <a:pt x="1636" y="4872"/>
                      <a:pt x="1859" y="4890"/>
                      <a:pt x="2288" y="4954"/>
                    </a:cubicBezTo>
                    <a:cubicBezTo>
                      <a:pt x="3844" y="4619"/>
                      <a:pt x="5354" y="3863"/>
                      <a:pt x="6389" y="2365"/>
                    </a:cubicBezTo>
                    <a:cubicBezTo>
                      <a:pt x="6738" y="1863"/>
                      <a:pt x="6700" y="1266"/>
                      <a:pt x="6204" y="792"/>
                    </a:cubicBezTo>
                    <a:cubicBezTo>
                      <a:pt x="5665" y="279"/>
                      <a:pt x="5298" y="0"/>
                      <a:pt x="48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0"/>
              <p:cNvSpPr/>
              <p:nvPr/>
            </p:nvSpPr>
            <p:spPr>
              <a:xfrm>
                <a:off x="9247775" y="2163300"/>
                <a:ext cx="152975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6119" h="5190" extrusionOk="0">
                    <a:moveTo>
                      <a:pt x="3986" y="725"/>
                    </a:moveTo>
                    <a:cubicBezTo>
                      <a:pt x="4187" y="725"/>
                      <a:pt x="4392" y="769"/>
                      <a:pt x="4596" y="825"/>
                    </a:cubicBezTo>
                    <a:cubicBezTo>
                      <a:pt x="5344" y="1036"/>
                      <a:pt x="5615" y="1644"/>
                      <a:pt x="5104" y="2223"/>
                    </a:cubicBezTo>
                    <a:cubicBezTo>
                      <a:pt x="4567" y="2836"/>
                      <a:pt x="3891" y="3367"/>
                      <a:pt x="3188" y="3787"/>
                    </a:cubicBezTo>
                    <a:cubicBezTo>
                      <a:pt x="2672" y="4096"/>
                      <a:pt x="2147" y="4520"/>
                      <a:pt x="1451" y="4520"/>
                    </a:cubicBezTo>
                    <a:cubicBezTo>
                      <a:pt x="1280" y="4520"/>
                      <a:pt x="1099" y="4494"/>
                      <a:pt x="904" y="4435"/>
                    </a:cubicBezTo>
                    <a:cubicBezTo>
                      <a:pt x="814" y="3451"/>
                      <a:pt x="1294" y="2806"/>
                      <a:pt x="1825" y="2225"/>
                    </a:cubicBezTo>
                    <a:cubicBezTo>
                      <a:pt x="2237" y="1775"/>
                      <a:pt x="2770" y="1434"/>
                      <a:pt x="3226" y="1018"/>
                    </a:cubicBezTo>
                    <a:cubicBezTo>
                      <a:pt x="3465" y="800"/>
                      <a:pt x="3723" y="725"/>
                      <a:pt x="3986" y="725"/>
                    </a:cubicBezTo>
                    <a:close/>
                    <a:moveTo>
                      <a:pt x="4268" y="1"/>
                    </a:moveTo>
                    <a:cubicBezTo>
                      <a:pt x="4067" y="1"/>
                      <a:pt x="3863" y="43"/>
                      <a:pt x="3664" y="137"/>
                    </a:cubicBezTo>
                    <a:cubicBezTo>
                      <a:pt x="2064" y="887"/>
                      <a:pt x="735" y="1963"/>
                      <a:pt x="239" y="3767"/>
                    </a:cubicBezTo>
                    <a:cubicBezTo>
                      <a:pt x="0" y="4633"/>
                      <a:pt x="468" y="5189"/>
                      <a:pt x="1533" y="5189"/>
                    </a:cubicBezTo>
                    <a:cubicBezTo>
                      <a:pt x="1560" y="5189"/>
                      <a:pt x="1586" y="5189"/>
                      <a:pt x="1613" y="5188"/>
                    </a:cubicBezTo>
                    <a:cubicBezTo>
                      <a:pt x="3005" y="4632"/>
                      <a:pt x="4604" y="4084"/>
                      <a:pt x="5602" y="2601"/>
                    </a:cubicBezTo>
                    <a:cubicBezTo>
                      <a:pt x="6118" y="1835"/>
                      <a:pt x="6077" y="1314"/>
                      <a:pt x="5564" y="661"/>
                    </a:cubicBezTo>
                    <a:cubicBezTo>
                      <a:pt x="5256" y="268"/>
                      <a:pt x="4773" y="1"/>
                      <a:pt x="4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" name="Google Shape;815;p30"/>
            <p:cNvGrpSpPr/>
            <p:nvPr/>
          </p:nvGrpSpPr>
          <p:grpSpPr>
            <a:xfrm flipH="1">
              <a:off x="595308" y="4605318"/>
              <a:ext cx="763475" cy="416800"/>
              <a:chOff x="9197125" y="4941825"/>
              <a:chExt cx="763475" cy="416800"/>
            </a:xfrm>
          </p:grpSpPr>
          <p:sp>
            <p:nvSpPr>
              <p:cNvPr id="816" name="Google Shape;816;p30"/>
              <p:cNvSpPr/>
              <p:nvPr/>
            </p:nvSpPr>
            <p:spPr>
              <a:xfrm>
                <a:off x="9197125" y="4941825"/>
                <a:ext cx="763475" cy="416800"/>
              </a:xfrm>
              <a:custGeom>
                <a:avLst/>
                <a:gdLst/>
                <a:ahLst/>
                <a:cxnLst/>
                <a:rect l="l" t="t" r="r" b="b"/>
                <a:pathLst>
                  <a:path w="30539" h="16672" extrusionOk="0">
                    <a:moveTo>
                      <a:pt x="17453" y="374"/>
                    </a:moveTo>
                    <a:cubicBezTo>
                      <a:pt x="19542" y="374"/>
                      <a:pt x="21628" y="629"/>
                      <a:pt x="23697" y="1163"/>
                    </a:cubicBezTo>
                    <a:cubicBezTo>
                      <a:pt x="24528" y="1378"/>
                      <a:pt x="25300" y="1814"/>
                      <a:pt x="26101" y="2149"/>
                    </a:cubicBezTo>
                    <a:cubicBezTo>
                      <a:pt x="26430" y="2329"/>
                      <a:pt x="26758" y="2511"/>
                      <a:pt x="27087" y="2691"/>
                    </a:cubicBezTo>
                    <a:cubicBezTo>
                      <a:pt x="30538" y="4425"/>
                      <a:pt x="30222" y="7853"/>
                      <a:pt x="28208" y="9614"/>
                    </a:cubicBezTo>
                    <a:cubicBezTo>
                      <a:pt x="27133" y="10553"/>
                      <a:pt x="25909" y="10919"/>
                      <a:pt x="24604" y="10919"/>
                    </a:cubicBezTo>
                    <a:cubicBezTo>
                      <a:pt x="24170" y="10919"/>
                      <a:pt x="23727" y="10879"/>
                      <a:pt x="23277" y="10805"/>
                    </a:cubicBezTo>
                    <a:cubicBezTo>
                      <a:pt x="22024" y="10598"/>
                      <a:pt x="20830" y="10187"/>
                      <a:pt x="19702" y="9589"/>
                    </a:cubicBezTo>
                    <a:cubicBezTo>
                      <a:pt x="19074" y="9254"/>
                      <a:pt x="18424" y="8955"/>
                      <a:pt x="17789" y="8633"/>
                    </a:cubicBezTo>
                    <a:cubicBezTo>
                      <a:pt x="16279" y="7864"/>
                      <a:pt x="14705" y="7560"/>
                      <a:pt x="13083" y="7560"/>
                    </a:cubicBezTo>
                    <a:cubicBezTo>
                      <a:pt x="12480" y="7560"/>
                      <a:pt x="11871" y="7602"/>
                      <a:pt x="11255" y="7677"/>
                    </a:cubicBezTo>
                    <a:cubicBezTo>
                      <a:pt x="9233" y="7927"/>
                      <a:pt x="7206" y="8169"/>
                      <a:pt x="5175" y="8303"/>
                    </a:cubicBezTo>
                    <a:cubicBezTo>
                      <a:pt x="5042" y="8312"/>
                      <a:pt x="4909" y="8316"/>
                      <a:pt x="4776" y="8316"/>
                    </a:cubicBezTo>
                    <a:cubicBezTo>
                      <a:pt x="3778" y="8316"/>
                      <a:pt x="2792" y="8071"/>
                      <a:pt x="1883" y="7597"/>
                    </a:cubicBezTo>
                    <a:cubicBezTo>
                      <a:pt x="370" y="6807"/>
                      <a:pt x="207" y="5332"/>
                      <a:pt x="1610" y="4359"/>
                    </a:cubicBezTo>
                    <a:cubicBezTo>
                      <a:pt x="2636" y="3648"/>
                      <a:pt x="3733" y="2992"/>
                      <a:pt x="4966" y="2675"/>
                    </a:cubicBezTo>
                    <a:cubicBezTo>
                      <a:pt x="7413" y="2048"/>
                      <a:pt x="9847" y="1348"/>
                      <a:pt x="12324" y="873"/>
                    </a:cubicBezTo>
                    <a:cubicBezTo>
                      <a:pt x="14032" y="545"/>
                      <a:pt x="15744" y="374"/>
                      <a:pt x="17453" y="374"/>
                    </a:cubicBezTo>
                    <a:close/>
                    <a:moveTo>
                      <a:pt x="493" y="7137"/>
                    </a:moveTo>
                    <a:lnTo>
                      <a:pt x="493" y="7137"/>
                    </a:lnTo>
                    <a:cubicBezTo>
                      <a:pt x="858" y="7393"/>
                      <a:pt x="1171" y="7640"/>
                      <a:pt x="1509" y="7840"/>
                    </a:cubicBezTo>
                    <a:cubicBezTo>
                      <a:pt x="2497" y="8425"/>
                      <a:pt x="3592" y="8699"/>
                      <a:pt x="4708" y="8699"/>
                    </a:cubicBezTo>
                    <a:cubicBezTo>
                      <a:pt x="4792" y="8699"/>
                      <a:pt x="4876" y="8698"/>
                      <a:pt x="4960" y="8695"/>
                    </a:cubicBezTo>
                    <a:cubicBezTo>
                      <a:pt x="6671" y="8632"/>
                      <a:pt x="8383" y="8455"/>
                      <a:pt x="10084" y="8248"/>
                    </a:cubicBezTo>
                    <a:cubicBezTo>
                      <a:pt x="11115" y="8123"/>
                      <a:pt x="12144" y="7968"/>
                      <a:pt x="13173" y="7968"/>
                    </a:cubicBezTo>
                    <a:cubicBezTo>
                      <a:pt x="13754" y="7968"/>
                      <a:pt x="14335" y="8018"/>
                      <a:pt x="14916" y="8150"/>
                    </a:cubicBezTo>
                    <a:cubicBezTo>
                      <a:pt x="15670" y="8320"/>
                      <a:pt x="16425" y="8535"/>
                      <a:pt x="17135" y="8835"/>
                    </a:cubicBezTo>
                    <a:cubicBezTo>
                      <a:pt x="18090" y="9237"/>
                      <a:pt x="18995" y="9753"/>
                      <a:pt x="19933" y="10197"/>
                    </a:cubicBezTo>
                    <a:cubicBezTo>
                      <a:pt x="21383" y="10884"/>
                      <a:pt x="22899" y="11325"/>
                      <a:pt x="24520" y="11331"/>
                    </a:cubicBezTo>
                    <a:cubicBezTo>
                      <a:pt x="24532" y="11331"/>
                      <a:pt x="24543" y="11331"/>
                      <a:pt x="24555" y="11331"/>
                    </a:cubicBezTo>
                    <a:cubicBezTo>
                      <a:pt x="26358" y="11331"/>
                      <a:pt x="27892" y="10720"/>
                      <a:pt x="29076" y="9323"/>
                    </a:cubicBezTo>
                    <a:cubicBezTo>
                      <a:pt x="29155" y="9230"/>
                      <a:pt x="29166" y="9080"/>
                      <a:pt x="29208" y="8957"/>
                    </a:cubicBezTo>
                    <a:cubicBezTo>
                      <a:pt x="29297" y="9009"/>
                      <a:pt x="29385" y="9063"/>
                      <a:pt x="29474" y="9116"/>
                    </a:cubicBezTo>
                    <a:cubicBezTo>
                      <a:pt x="29474" y="9358"/>
                      <a:pt x="29486" y="9600"/>
                      <a:pt x="29470" y="9840"/>
                    </a:cubicBezTo>
                    <a:cubicBezTo>
                      <a:pt x="29410" y="10811"/>
                      <a:pt x="29289" y="11781"/>
                      <a:pt x="29290" y="12751"/>
                    </a:cubicBezTo>
                    <a:cubicBezTo>
                      <a:pt x="29290" y="13486"/>
                      <a:pt x="28976" y="13955"/>
                      <a:pt x="28412" y="14356"/>
                    </a:cubicBezTo>
                    <a:cubicBezTo>
                      <a:pt x="26640" y="15612"/>
                      <a:pt x="24687" y="16105"/>
                      <a:pt x="22615" y="16105"/>
                    </a:cubicBezTo>
                    <a:cubicBezTo>
                      <a:pt x="22210" y="16105"/>
                      <a:pt x="21800" y="16086"/>
                      <a:pt x="21386" y="16051"/>
                    </a:cubicBezTo>
                    <a:cubicBezTo>
                      <a:pt x="18903" y="15838"/>
                      <a:pt x="16505" y="15195"/>
                      <a:pt x="14289" y="14117"/>
                    </a:cubicBezTo>
                    <a:cubicBezTo>
                      <a:pt x="11223" y="12627"/>
                      <a:pt x="8016" y="12081"/>
                      <a:pt x="4673" y="12081"/>
                    </a:cubicBezTo>
                    <a:cubicBezTo>
                      <a:pt x="4610" y="12081"/>
                      <a:pt x="4548" y="12081"/>
                      <a:pt x="4486" y="12081"/>
                    </a:cubicBezTo>
                    <a:cubicBezTo>
                      <a:pt x="4472" y="12081"/>
                      <a:pt x="4458" y="12081"/>
                      <a:pt x="4443" y="12081"/>
                    </a:cubicBezTo>
                    <a:cubicBezTo>
                      <a:pt x="3568" y="12081"/>
                      <a:pt x="2729" y="11938"/>
                      <a:pt x="1938" y="11552"/>
                    </a:cubicBezTo>
                    <a:cubicBezTo>
                      <a:pt x="1463" y="11320"/>
                      <a:pt x="1054" y="11025"/>
                      <a:pt x="888" y="10325"/>
                    </a:cubicBezTo>
                    <a:lnTo>
                      <a:pt x="888" y="10325"/>
                    </a:lnTo>
                    <a:cubicBezTo>
                      <a:pt x="1681" y="10511"/>
                      <a:pt x="2390" y="10677"/>
                      <a:pt x="3099" y="10845"/>
                    </a:cubicBezTo>
                    <a:cubicBezTo>
                      <a:pt x="3118" y="10766"/>
                      <a:pt x="3137" y="10687"/>
                      <a:pt x="3156" y="10608"/>
                    </a:cubicBezTo>
                    <a:cubicBezTo>
                      <a:pt x="2548" y="10435"/>
                      <a:pt x="1938" y="10270"/>
                      <a:pt x="1332" y="10086"/>
                    </a:cubicBezTo>
                    <a:cubicBezTo>
                      <a:pt x="951" y="9973"/>
                      <a:pt x="954" y="9960"/>
                      <a:pt x="795" y="9319"/>
                    </a:cubicBezTo>
                    <a:lnTo>
                      <a:pt x="795" y="9319"/>
                    </a:lnTo>
                    <a:cubicBezTo>
                      <a:pt x="1450" y="9439"/>
                      <a:pt x="2063" y="9552"/>
                      <a:pt x="2788" y="9687"/>
                    </a:cubicBezTo>
                    <a:cubicBezTo>
                      <a:pt x="2005" y="9355"/>
                      <a:pt x="1335" y="9075"/>
                      <a:pt x="671" y="8780"/>
                    </a:cubicBezTo>
                    <a:cubicBezTo>
                      <a:pt x="638" y="8764"/>
                      <a:pt x="667" y="8606"/>
                      <a:pt x="667" y="8423"/>
                    </a:cubicBezTo>
                    <a:lnTo>
                      <a:pt x="667" y="8423"/>
                    </a:lnTo>
                    <a:cubicBezTo>
                      <a:pt x="1343" y="8600"/>
                      <a:pt x="1981" y="8766"/>
                      <a:pt x="2621" y="8933"/>
                    </a:cubicBezTo>
                    <a:cubicBezTo>
                      <a:pt x="2636" y="8886"/>
                      <a:pt x="2652" y="8838"/>
                      <a:pt x="2666" y="8791"/>
                    </a:cubicBezTo>
                    <a:cubicBezTo>
                      <a:pt x="2193" y="8639"/>
                      <a:pt x="1717" y="8491"/>
                      <a:pt x="1245" y="8335"/>
                    </a:cubicBezTo>
                    <a:cubicBezTo>
                      <a:pt x="761" y="8172"/>
                      <a:pt x="510" y="7774"/>
                      <a:pt x="493" y="7137"/>
                    </a:cubicBezTo>
                    <a:close/>
                    <a:moveTo>
                      <a:pt x="17661" y="1"/>
                    </a:moveTo>
                    <a:cubicBezTo>
                      <a:pt x="14245" y="67"/>
                      <a:pt x="11076" y="550"/>
                      <a:pt x="7985" y="1474"/>
                    </a:cubicBezTo>
                    <a:cubicBezTo>
                      <a:pt x="5862" y="2111"/>
                      <a:pt x="3628" y="2435"/>
                      <a:pt x="1752" y="3798"/>
                    </a:cubicBezTo>
                    <a:cubicBezTo>
                      <a:pt x="697" y="4564"/>
                      <a:pt x="0" y="5458"/>
                      <a:pt x="74" y="6777"/>
                    </a:cubicBezTo>
                    <a:cubicBezTo>
                      <a:pt x="139" y="7907"/>
                      <a:pt x="360" y="9026"/>
                      <a:pt x="441" y="10156"/>
                    </a:cubicBezTo>
                    <a:cubicBezTo>
                      <a:pt x="501" y="11004"/>
                      <a:pt x="938" y="11555"/>
                      <a:pt x="1641" y="11901"/>
                    </a:cubicBezTo>
                    <a:cubicBezTo>
                      <a:pt x="2159" y="12156"/>
                      <a:pt x="2720" y="12389"/>
                      <a:pt x="3284" y="12465"/>
                    </a:cubicBezTo>
                    <a:cubicBezTo>
                      <a:pt x="4342" y="12604"/>
                      <a:pt x="5415" y="12667"/>
                      <a:pt x="6484" y="12683"/>
                    </a:cubicBezTo>
                    <a:cubicBezTo>
                      <a:pt x="8727" y="12716"/>
                      <a:pt x="10838" y="13249"/>
                      <a:pt x="12891" y="14138"/>
                    </a:cubicBezTo>
                    <a:cubicBezTo>
                      <a:pt x="14376" y="14779"/>
                      <a:pt x="15897" y="15364"/>
                      <a:pt x="17442" y="15842"/>
                    </a:cubicBezTo>
                    <a:cubicBezTo>
                      <a:pt x="19065" y="16345"/>
                      <a:pt x="20723" y="16672"/>
                      <a:pt x="22411" y="16672"/>
                    </a:cubicBezTo>
                    <a:cubicBezTo>
                      <a:pt x="22991" y="16672"/>
                      <a:pt x="23575" y="16633"/>
                      <a:pt x="24163" y="16550"/>
                    </a:cubicBezTo>
                    <a:cubicBezTo>
                      <a:pt x="25823" y="16316"/>
                      <a:pt x="27393" y="15838"/>
                      <a:pt x="28720" y="14749"/>
                    </a:cubicBezTo>
                    <a:cubicBezTo>
                      <a:pt x="29295" y="14277"/>
                      <a:pt x="29620" y="13726"/>
                      <a:pt x="29649" y="12923"/>
                    </a:cubicBezTo>
                    <a:cubicBezTo>
                      <a:pt x="29717" y="11045"/>
                      <a:pt x="29799" y="9158"/>
                      <a:pt x="30049" y="7297"/>
                    </a:cubicBezTo>
                    <a:cubicBezTo>
                      <a:pt x="30303" y="5400"/>
                      <a:pt x="29598" y="3970"/>
                      <a:pt x="28183" y="2876"/>
                    </a:cubicBezTo>
                    <a:cubicBezTo>
                      <a:pt x="27373" y="2250"/>
                      <a:pt x="26427" y="1771"/>
                      <a:pt x="25484" y="1358"/>
                    </a:cubicBezTo>
                    <a:cubicBezTo>
                      <a:pt x="22936" y="238"/>
                      <a:pt x="20203" y="118"/>
                      <a:pt x="176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0"/>
              <p:cNvSpPr/>
              <p:nvPr/>
            </p:nvSpPr>
            <p:spPr>
              <a:xfrm>
                <a:off x="9215200" y="4959500"/>
                <a:ext cx="738000" cy="244900"/>
              </a:xfrm>
              <a:custGeom>
                <a:avLst/>
                <a:gdLst/>
                <a:ahLst/>
                <a:cxnLst/>
                <a:rect l="l" t="t" r="r" b="b"/>
                <a:pathLst>
                  <a:path w="29520" h="9796" extrusionOk="0">
                    <a:moveTo>
                      <a:pt x="17559" y="235"/>
                    </a:moveTo>
                    <a:cubicBezTo>
                      <a:pt x="20229" y="360"/>
                      <a:pt x="22696" y="826"/>
                      <a:pt x="25075" y="1755"/>
                    </a:cubicBezTo>
                    <a:cubicBezTo>
                      <a:pt x="26351" y="2252"/>
                      <a:pt x="27244" y="3187"/>
                      <a:pt x="27923" y="4306"/>
                    </a:cubicBezTo>
                    <a:cubicBezTo>
                      <a:pt x="28828" y="5795"/>
                      <a:pt x="28003" y="8108"/>
                      <a:pt x="26285" y="8779"/>
                    </a:cubicBezTo>
                    <a:cubicBezTo>
                      <a:pt x="25265" y="9178"/>
                      <a:pt x="24236" y="9441"/>
                      <a:pt x="23201" y="9441"/>
                    </a:cubicBezTo>
                    <a:cubicBezTo>
                      <a:pt x="22291" y="9441"/>
                      <a:pt x="21378" y="9238"/>
                      <a:pt x="20461" y="8746"/>
                    </a:cubicBezTo>
                    <a:cubicBezTo>
                      <a:pt x="19006" y="7966"/>
                      <a:pt x="17513" y="7241"/>
                      <a:pt x="15981" y="6629"/>
                    </a:cubicBezTo>
                    <a:cubicBezTo>
                      <a:pt x="14810" y="6161"/>
                      <a:pt x="13608" y="5920"/>
                      <a:pt x="12382" y="5920"/>
                    </a:cubicBezTo>
                    <a:cubicBezTo>
                      <a:pt x="11651" y="5920"/>
                      <a:pt x="10911" y="6006"/>
                      <a:pt x="10164" y="6181"/>
                    </a:cubicBezTo>
                    <a:cubicBezTo>
                      <a:pt x="8748" y="6511"/>
                      <a:pt x="7311" y="6768"/>
                      <a:pt x="5872" y="6969"/>
                    </a:cubicBezTo>
                    <a:cubicBezTo>
                      <a:pt x="5532" y="7016"/>
                      <a:pt x="5192" y="7039"/>
                      <a:pt x="4852" y="7039"/>
                    </a:cubicBezTo>
                    <a:cubicBezTo>
                      <a:pt x="4029" y="7039"/>
                      <a:pt x="3209" y="6906"/>
                      <a:pt x="2405" y="6674"/>
                    </a:cubicBezTo>
                    <a:cubicBezTo>
                      <a:pt x="1830" y="6508"/>
                      <a:pt x="1327" y="6214"/>
                      <a:pt x="986" y="5707"/>
                    </a:cubicBezTo>
                    <a:cubicBezTo>
                      <a:pt x="591" y="5124"/>
                      <a:pt x="626" y="4678"/>
                      <a:pt x="1203" y="4277"/>
                    </a:cubicBezTo>
                    <a:cubicBezTo>
                      <a:pt x="1730" y="3911"/>
                      <a:pt x="2305" y="3573"/>
                      <a:pt x="2909" y="3363"/>
                    </a:cubicBezTo>
                    <a:cubicBezTo>
                      <a:pt x="7015" y="1932"/>
                      <a:pt x="11171" y="688"/>
                      <a:pt x="15548" y="388"/>
                    </a:cubicBezTo>
                    <a:cubicBezTo>
                      <a:pt x="16258" y="339"/>
                      <a:pt x="16968" y="281"/>
                      <a:pt x="17559" y="235"/>
                    </a:cubicBezTo>
                    <a:close/>
                    <a:moveTo>
                      <a:pt x="17337" y="0"/>
                    </a:moveTo>
                    <a:cubicBezTo>
                      <a:pt x="16644" y="0"/>
                      <a:pt x="15947" y="37"/>
                      <a:pt x="15245" y="112"/>
                    </a:cubicBezTo>
                    <a:cubicBezTo>
                      <a:pt x="11361" y="526"/>
                      <a:pt x="7594" y="1464"/>
                      <a:pt x="3896" y="2695"/>
                    </a:cubicBezTo>
                    <a:cubicBezTo>
                      <a:pt x="3038" y="2979"/>
                      <a:pt x="2185" y="3314"/>
                      <a:pt x="1392" y="3742"/>
                    </a:cubicBezTo>
                    <a:cubicBezTo>
                      <a:pt x="26" y="4481"/>
                      <a:pt x="1" y="5650"/>
                      <a:pt x="1280" y="6553"/>
                    </a:cubicBezTo>
                    <a:cubicBezTo>
                      <a:pt x="1962" y="7035"/>
                      <a:pt x="2755" y="7231"/>
                      <a:pt x="3570" y="7274"/>
                    </a:cubicBezTo>
                    <a:cubicBezTo>
                      <a:pt x="4045" y="7298"/>
                      <a:pt x="4519" y="7312"/>
                      <a:pt x="4992" y="7312"/>
                    </a:cubicBezTo>
                    <a:cubicBezTo>
                      <a:pt x="6559" y="7312"/>
                      <a:pt x="8111" y="7157"/>
                      <a:pt x="9638" y="6696"/>
                    </a:cubicBezTo>
                    <a:cubicBezTo>
                      <a:pt x="10545" y="6421"/>
                      <a:pt x="11444" y="6285"/>
                      <a:pt x="12334" y="6285"/>
                    </a:cubicBezTo>
                    <a:cubicBezTo>
                      <a:pt x="13666" y="6285"/>
                      <a:pt x="14977" y="6590"/>
                      <a:pt x="16266" y="7188"/>
                    </a:cubicBezTo>
                    <a:cubicBezTo>
                      <a:pt x="17559" y="7789"/>
                      <a:pt x="18896" y="8312"/>
                      <a:pt x="20139" y="9003"/>
                    </a:cubicBezTo>
                    <a:cubicBezTo>
                      <a:pt x="21145" y="9562"/>
                      <a:pt x="22152" y="9796"/>
                      <a:pt x="23157" y="9796"/>
                    </a:cubicBezTo>
                    <a:cubicBezTo>
                      <a:pt x="24219" y="9796"/>
                      <a:pt x="25278" y="9534"/>
                      <a:pt x="26331" y="9119"/>
                    </a:cubicBezTo>
                    <a:cubicBezTo>
                      <a:pt x="28465" y="8277"/>
                      <a:pt x="29520" y="5247"/>
                      <a:pt x="27637" y="3298"/>
                    </a:cubicBezTo>
                    <a:cubicBezTo>
                      <a:pt x="27212" y="2860"/>
                      <a:pt x="26787" y="2423"/>
                      <a:pt x="26364" y="1984"/>
                    </a:cubicBezTo>
                    <a:cubicBezTo>
                      <a:pt x="26035" y="1804"/>
                      <a:pt x="25707" y="1622"/>
                      <a:pt x="25378" y="1442"/>
                    </a:cubicBezTo>
                    <a:cubicBezTo>
                      <a:pt x="25004" y="1346"/>
                      <a:pt x="24623" y="1267"/>
                      <a:pt x="24255" y="1148"/>
                    </a:cubicBezTo>
                    <a:cubicBezTo>
                      <a:pt x="21989" y="417"/>
                      <a:pt x="19686" y="0"/>
                      <a:pt x="173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0"/>
              <p:cNvSpPr/>
              <p:nvPr/>
            </p:nvSpPr>
            <p:spPr>
              <a:xfrm>
                <a:off x="9829575" y="5257200"/>
                <a:ext cx="518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764" extrusionOk="0">
                    <a:moveTo>
                      <a:pt x="2073" y="0"/>
                    </a:moveTo>
                    <a:lnTo>
                      <a:pt x="2073" y="0"/>
                    </a:lnTo>
                    <a:cubicBezTo>
                      <a:pt x="1299" y="38"/>
                      <a:pt x="628" y="341"/>
                      <a:pt x="1" y="763"/>
                    </a:cubicBezTo>
                    <a:cubicBezTo>
                      <a:pt x="767" y="705"/>
                      <a:pt x="1474" y="495"/>
                      <a:pt x="20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0"/>
              <p:cNvSpPr/>
              <p:nvPr/>
            </p:nvSpPr>
            <p:spPr>
              <a:xfrm>
                <a:off x="9842650" y="5276425"/>
                <a:ext cx="255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83" extrusionOk="0">
                    <a:moveTo>
                      <a:pt x="967" y="0"/>
                    </a:moveTo>
                    <a:cubicBezTo>
                      <a:pt x="645" y="92"/>
                      <a:pt x="323" y="182"/>
                      <a:pt x="1" y="274"/>
                    </a:cubicBezTo>
                    <a:cubicBezTo>
                      <a:pt x="20" y="343"/>
                      <a:pt x="37" y="413"/>
                      <a:pt x="56" y="482"/>
                    </a:cubicBezTo>
                    <a:cubicBezTo>
                      <a:pt x="377" y="410"/>
                      <a:pt x="699" y="335"/>
                      <a:pt x="1019" y="263"/>
                    </a:cubicBezTo>
                    <a:cubicBezTo>
                      <a:pt x="1002" y="176"/>
                      <a:pt x="985" y="89"/>
                      <a:pt x="9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0"/>
              <p:cNvSpPr/>
              <p:nvPr/>
            </p:nvSpPr>
            <p:spPr>
              <a:xfrm>
                <a:off x="9639625" y="5012325"/>
                <a:ext cx="195775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7831" h="3185" extrusionOk="0">
                    <a:moveTo>
                      <a:pt x="3866" y="424"/>
                    </a:moveTo>
                    <a:cubicBezTo>
                      <a:pt x="4774" y="424"/>
                      <a:pt x="5676" y="502"/>
                      <a:pt x="6564" y="681"/>
                    </a:cubicBezTo>
                    <a:cubicBezTo>
                      <a:pt x="6747" y="951"/>
                      <a:pt x="6926" y="1180"/>
                      <a:pt x="7070" y="1430"/>
                    </a:cubicBezTo>
                    <a:cubicBezTo>
                      <a:pt x="7348" y="1916"/>
                      <a:pt x="7229" y="2305"/>
                      <a:pt x="6700" y="2521"/>
                    </a:cubicBezTo>
                    <a:cubicBezTo>
                      <a:pt x="6376" y="2654"/>
                      <a:pt x="6018" y="2733"/>
                      <a:pt x="5667" y="2768"/>
                    </a:cubicBezTo>
                    <a:cubicBezTo>
                      <a:pt x="5383" y="2796"/>
                      <a:pt x="5100" y="2810"/>
                      <a:pt x="4818" y="2810"/>
                    </a:cubicBezTo>
                    <a:cubicBezTo>
                      <a:pt x="3869" y="2810"/>
                      <a:pt x="2935" y="2651"/>
                      <a:pt x="2028" y="2348"/>
                    </a:cubicBezTo>
                    <a:cubicBezTo>
                      <a:pt x="1611" y="2209"/>
                      <a:pt x="1217" y="1942"/>
                      <a:pt x="873" y="1660"/>
                    </a:cubicBezTo>
                    <a:cubicBezTo>
                      <a:pt x="535" y="1384"/>
                      <a:pt x="568" y="1087"/>
                      <a:pt x="957" y="891"/>
                    </a:cubicBezTo>
                    <a:cubicBezTo>
                      <a:pt x="1325" y="705"/>
                      <a:pt x="1738" y="550"/>
                      <a:pt x="2146" y="510"/>
                    </a:cubicBezTo>
                    <a:cubicBezTo>
                      <a:pt x="2720" y="455"/>
                      <a:pt x="3294" y="424"/>
                      <a:pt x="3866" y="424"/>
                    </a:cubicBezTo>
                    <a:close/>
                    <a:moveTo>
                      <a:pt x="3849" y="0"/>
                    </a:moveTo>
                    <a:cubicBezTo>
                      <a:pt x="3846" y="19"/>
                      <a:pt x="3844" y="38"/>
                      <a:pt x="3842" y="57"/>
                    </a:cubicBezTo>
                    <a:cubicBezTo>
                      <a:pt x="3648" y="57"/>
                      <a:pt x="3454" y="56"/>
                      <a:pt x="3260" y="56"/>
                    </a:cubicBezTo>
                    <a:cubicBezTo>
                      <a:pt x="3065" y="56"/>
                      <a:pt x="2871" y="57"/>
                      <a:pt x="2677" y="60"/>
                    </a:cubicBezTo>
                    <a:cubicBezTo>
                      <a:pt x="2514" y="62"/>
                      <a:pt x="2348" y="67"/>
                      <a:pt x="2192" y="103"/>
                    </a:cubicBezTo>
                    <a:cubicBezTo>
                      <a:pt x="1784" y="198"/>
                      <a:pt x="1358" y="258"/>
                      <a:pt x="980" y="427"/>
                    </a:cubicBezTo>
                    <a:cubicBezTo>
                      <a:pt x="102" y="818"/>
                      <a:pt x="1" y="1461"/>
                      <a:pt x="742" y="2054"/>
                    </a:cubicBezTo>
                    <a:cubicBezTo>
                      <a:pt x="1111" y="2351"/>
                      <a:pt x="1558" y="2600"/>
                      <a:pt x="2010" y="2741"/>
                    </a:cubicBezTo>
                    <a:cubicBezTo>
                      <a:pt x="2921" y="3025"/>
                      <a:pt x="3859" y="3185"/>
                      <a:pt x="4810" y="3185"/>
                    </a:cubicBezTo>
                    <a:cubicBezTo>
                      <a:pt x="5027" y="3185"/>
                      <a:pt x="5245" y="3176"/>
                      <a:pt x="5463" y="3159"/>
                    </a:cubicBezTo>
                    <a:cubicBezTo>
                      <a:pt x="5910" y="3125"/>
                      <a:pt x="6367" y="3036"/>
                      <a:pt x="6788" y="2886"/>
                    </a:cubicBezTo>
                    <a:cubicBezTo>
                      <a:pt x="7600" y="2599"/>
                      <a:pt x="7831" y="1915"/>
                      <a:pt x="7427" y="1171"/>
                    </a:cubicBezTo>
                    <a:cubicBezTo>
                      <a:pt x="7131" y="629"/>
                      <a:pt x="6733" y="269"/>
                      <a:pt x="6068" y="231"/>
                    </a:cubicBezTo>
                    <a:cubicBezTo>
                      <a:pt x="5326" y="188"/>
                      <a:pt x="4588" y="79"/>
                      <a:pt x="3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0"/>
              <p:cNvSpPr/>
              <p:nvPr/>
            </p:nvSpPr>
            <p:spPr>
              <a:xfrm>
                <a:off x="9338875" y="5008950"/>
                <a:ext cx="190125" cy="928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3715" extrusionOk="0">
                    <a:moveTo>
                      <a:pt x="7388" y="0"/>
                    </a:moveTo>
                    <a:cubicBezTo>
                      <a:pt x="7366" y="0"/>
                      <a:pt x="7343" y="6"/>
                      <a:pt x="7319" y="18"/>
                    </a:cubicBezTo>
                    <a:cubicBezTo>
                      <a:pt x="4980" y="1260"/>
                      <a:pt x="2591" y="2396"/>
                      <a:pt x="151" y="3424"/>
                    </a:cubicBezTo>
                    <a:cubicBezTo>
                      <a:pt x="1" y="3487"/>
                      <a:pt x="43" y="3715"/>
                      <a:pt x="175" y="3715"/>
                    </a:cubicBezTo>
                    <a:cubicBezTo>
                      <a:pt x="191" y="3715"/>
                      <a:pt x="209" y="3711"/>
                      <a:pt x="228" y="3704"/>
                    </a:cubicBezTo>
                    <a:cubicBezTo>
                      <a:pt x="2691" y="2664"/>
                      <a:pt x="5103" y="1521"/>
                      <a:pt x="7464" y="268"/>
                    </a:cubicBezTo>
                    <a:cubicBezTo>
                      <a:pt x="7605" y="194"/>
                      <a:pt x="7519" y="0"/>
                      <a:pt x="73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0"/>
              <p:cNvSpPr/>
              <p:nvPr/>
            </p:nvSpPr>
            <p:spPr>
              <a:xfrm>
                <a:off x="9442675" y="5018000"/>
                <a:ext cx="168225" cy="66425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2657" extrusionOk="0">
                    <a:moveTo>
                      <a:pt x="6548" y="0"/>
                    </a:moveTo>
                    <a:cubicBezTo>
                      <a:pt x="6532" y="0"/>
                      <a:pt x="6515" y="3"/>
                      <a:pt x="6497" y="10"/>
                    </a:cubicBezTo>
                    <a:lnTo>
                      <a:pt x="156" y="2369"/>
                    </a:lnTo>
                    <a:cubicBezTo>
                      <a:pt x="1" y="2426"/>
                      <a:pt x="45" y="2657"/>
                      <a:pt x="182" y="2657"/>
                    </a:cubicBezTo>
                    <a:cubicBezTo>
                      <a:pt x="198" y="2657"/>
                      <a:pt x="215" y="2653"/>
                      <a:pt x="234" y="2647"/>
                    </a:cubicBezTo>
                    <a:lnTo>
                      <a:pt x="6574" y="288"/>
                    </a:lnTo>
                    <a:cubicBezTo>
                      <a:pt x="6728" y="230"/>
                      <a:pt x="6685" y="0"/>
                      <a:pt x="65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0"/>
              <p:cNvSpPr/>
              <p:nvPr/>
            </p:nvSpPr>
            <p:spPr>
              <a:xfrm>
                <a:off x="9437750" y="5033975"/>
                <a:ext cx="18217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7287" h="2348" extrusionOk="0">
                    <a:moveTo>
                      <a:pt x="197" y="1"/>
                    </a:moveTo>
                    <a:cubicBezTo>
                      <a:pt x="51" y="1"/>
                      <a:pt x="1" y="237"/>
                      <a:pt x="164" y="286"/>
                    </a:cubicBezTo>
                    <a:cubicBezTo>
                      <a:pt x="2459" y="971"/>
                      <a:pt x="4752" y="1657"/>
                      <a:pt x="7046" y="2341"/>
                    </a:cubicBezTo>
                    <a:cubicBezTo>
                      <a:pt x="7062" y="2345"/>
                      <a:pt x="7076" y="2348"/>
                      <a:pt x="7090" y="2348"/>
                    </a:cubicBezTo>
                    <a:cubicBezTo>
                      <a:pt x="7236" y="2348"/>
                      <a:pt x="7286" y="2112"/>
                      <a:pt x="7123" y="2063"/>
                    </a:cubicBezTo>
                    <a:cubicBezTo>
                      <a:pt x="4828" y="1377"/>
                      <a:pt x="2535" y="692"/>
                      <a:pt x="241" y="8"/>
                    </a:cubicBezTo>
                    <a:cubicBezTo>
                      <a:pt x="226" y="3"/>
                      <a:pt x="211" y="1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0"/>
              <p:cNvSpPr/>
              <p:nvPr/>
            </p:nvSpPr>
            <p:spPr>
              <a:xfrm>
                <a:off x="9484475" y="5006075"/>
                <a:ext cx="133200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5328" h="2046" extrusionOk="0">
                    <a:moveTo>
                      <a:pt x="230" y="0"/>
                    </a:moveTo>
                    <a:cubicBezTo>
                      <a:pt x="92" y="0"/>
                      <a:pt x="1" y="197"/>
                      <a:pt x="148" y="264"/>
                    </a:cubicBezTo>
                    <a:cubicBezTo>
                      <a:pt x="1746" y="989"/>
                      <a:pt x="3391" y="1582"/>
                      <a:pt x="5085" y="2040"/>
                    </a:cubicBezTo>
                    <a:cubicBezTo>
                      <a:pt x="5099" y="2044"/>
                      <a:pt x="5113" y="2045"/>
                      <a:pt x="5126" y="2045"/>
                    </a:cubicBezTo>
                    <a:cubicBezTo>
                      <a:pt x="5276" y="2045"/>
                      <a:pt x="5327" y="1805"/>
                      <a:pt x="5161" y="1760"/>
                    </a:cubicBezTo>
                    <a:cubicBezTo>
                      <a:pt x="3490" y="1310"/>
                      <a:pt x="1871" y="730"/>
                      <a:pt x="295" y="15"/>
                    </a:cubicBezTo>
                    <a:cubicBezTo>
                      <a:pt x="272" y="5"/>
                      <a:pt x="250" y="0"/>
                      <a:pt x="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0"/>
              <p:cNvSpPr/>
              <p:nvPr/>
            </p:nvSpPr>
            <p:spPr>
              <a:xfrm>
                <a:off x="9499675" y="5164250"/>
                <a:ext cx="7250" cy="738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953" extrusionOk="0">
                    <a:moveTo>
                      <a:pt x="145" y="1"/>
                    </a:moveTo>
                    <a:cubicBezTo>
                      <a:pt x="73" y="1"/>
                      <a:pt x="1" y="47"/>
                      <a:pt x="1" y="140"/>
                    </a:cubicBezTo>
                    <a:lnTo>
                      <a:pt x="1" y="2813"/>
                    </a:lnTo>
                    <a:cubicBezTo>
                      <a:pt x="1" y="2906"/>
                      <a:pt x="73" y="2953"/>
                      <a:pt x="145" y="2953"/>
                    </a:cubicBezTo>
                    <a:cubicBezTo>
                      <a:pt x="218" y="2953"/>
                      <a:pt x="290" y="2906"/>
                      <a:pt x="290" y="2813"/>
                    </a:cubicBezTo>
                    <a:lnTo>
                      <a:pt x="290" y="140"/>
                    </a:lnTo>
                    <a:cubicBezTo>
                      <a:pt x="290" y="47"/>
                      <a:pt x="218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0"/>
              <p:cNvSpPr/>
              <p:nvPr/>
            </p:nvSpPr>
            <p:spPr>
              <a:xfrm>
                <a:off x="9517050" y="5164325"/>
                <a:ext cx="10425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860" extrusionOk="0">
                    <a:moveTo>
                      <a:pt x="140" y="0"/>
                    </a:moveTo>
                    <a:cubicBezTo>
                      <a:pt x="68" y="0"/>
                      <a:pt x="1" y="46"/>
                      <a:pt x="10" y="139"/>
                    </a:cubicBezTo>
                    <a:cubicBezTo>
                      <a:pt x="96" y="998"/>
                      <a:pt x="127" y="1858"/>
                      <a:pt x="107" y="2720"/>
                    </a:cubicBezTo>
                    <a:cubicBezTo>
                      <a:pt x="104" y="2813"/>
                      <a:pt x="175" y="2860"/>
                      <a:pt x="248" y="2860"/>
                    </a:cubicBezTo>
                    <a:cubicBezTo>
                      <a:pt x="320" y="2860"/>
                      <a:pt x="393" y="2813"/>
                      <a:pt x="396" y="2720"/>
                    </a:cubicBezTo>
                    <a:cubicBezTo>
                      <a:pt x="416" y="1858"/>
                      <a:pt x="385" y="998"/>
                      <a:pt x="299" y="139"/>
                    </a:cubicBezTo>
                    <a:cubicBezTo>
                      <a:pt x="290" y="47"/>
                      <a:pt x="212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0"/>
              <p:cNvSpPr/>
              <p:nvPr/>
            </p:nvSpPr>
            <p:spPr>
              <a:xfrm>
                <a:off x="9530575" y="5157625"/>
                <a:ext cx="12725" cy="10715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286" extrusionOk="0">
                    <a:moveTo>
                      <a:pt x="367" y="1"/>
                    </a:moveTo>
                    <a:cubicBezTo>
                      <a:pt x="295" y="1"/>
                      <a:pt x="220" y="48"/>
                      <a:pt x="215" y="140"/>
                    </a:cubicBezTo>
                    <a:lnTo>
                      <a:pt x="5" y="4146"/>
                    </a:lnTo>
                    <a:cubicBezTo>
                      <a:pt x="0" y="4239"/>
                      <a:pt x="70" y="4286"/>
                      <a:pt x="142" y="4286"/>
                    </a:cubicBezTo>
                    <a:cubicBezTo>
                      <a:pt x="215" y="4286"/>
                      <a:pt x="289" y="4239"/>
                      <a:pt x="294" y="4146"/>
                    </a:cubicBezTo>
                    <a:lnTo>
                      <a:pt x="504" y="140"/>
                    </a:lnTo>
                    <a:cubicBezTo>
                      <a:pt x="509" y="47"/>
                      <a:pt x="439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0"/>
              <p:cNvSpPr/>
              <p:nvPr/>
            </p:nvSpPr>
            <p:spPr>
              <a:xfrm>
                <a:off x="9561450" y="5175425"/>
                <a:ext cx="104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287" extrusionOk="0">
                    <a:moveTo>
                      <a:pt x="274" y="1"/>
                    </a:moveTo>
                    <a:cubicBezTo>
                      <a:pt x="202" y="1"/>
                      <a:pt x="127" y="47"/>
                      <a:pt x="120" y="141"/>
                    </a:cubicBezTo>
                    <a:cubicBezTo>
                      <a:pt x="34" y="1475"/>
                      <a:pt x="0" y="2810"/>
                      <a:pt x="22" y="4146"/>
                    </a:cubicBezTo>
                    <a:cubicBezTo>
                      <a:pt x="24" y="4240"/>
                      <a:pt x="98" y="4287"/>
                      <a:pt x="171" y="4287"/>
                    </a:cubicBezTo>
                    <a:cubicBezTo>
                      <a:pt x="243" y="4287"/>
                      <a:pt x="315" y="4240"/>
                      <a:pt x="313" y="4146"/>
                    </a:cubicBezTo>
                    <a:cubicBezTo>
                      <a:pt x="289" y="2810"/>
                      <a:pt x="323" y="1475"/>
                      <a:pt x="409" y="141"/>
                    </a:cubicBezTo>
                    <a:cubicBezTo>
                      <a:pt x="416" y="47"/>
                      <a:pt x="347" y="1"/>
                      <a:pt x="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0"/>
              <p:cNvSpPr/>
              <p:nvPr/>
            </p:nvSpPr>
            <p:spPr>
              <a:xfrm>
                <a:off x="9599875" y="5202125"/>
                <a:ext cx="7250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06" extrusionOk="0">
                    <a:moveTo>
                      <a:pt x="145" y="1"/>
                    </a:moveTo>
                    <a:cubicBezTo>
                      <a:pt x="73" y="1"/>
                      <a:pt x="0" y="47"/>
                      <a:pt x="0" y="140"/>
                    </a:cubicBezTo>
                    <a:lnTo>
                      <a:pt x="0" y="2366"/>
                    </a:lnTo>
                    <a:cubicBezTo>
                      <a:pt x="0" y="2459"/>
                      <a:pt x="73" y="2506"/>
                      <a:pt x="145" y="2506"/>
                    </a:cubicBezTo>
                    <a:cubicBezTo>
                      <a:pt x="217" y="2506"/>
                      <a:pt x="289" y="2459"/>
                      <a:pt x="289" y="2366"/>
                    </a:cubicBezTo>
                    <a:lnTo>
                      <a:pt x="289" y="140"/>
                    </a:lnTo>
                    <a:cubicBezTo>
                      <a:pt x="289" y="47"/>
                      <a:pt x="217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0"/>
              <p:cNvSpPr/>
              <p:nvPr/>
            </p:nvSpPr>
            <p:spPr>
              <a:xfrm>
                <a:off x="9632875" y="5188775"/>
                <a:ext cx="9025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5624" extrusionOk="0">
                    <a:moveTo>
                      <a:pt x="187" y="1"/>
                    </a:moveTo>
                    <a:cubicBezTo>
                      <a:pt x="115" y="1"/>
                      <a:pt x="41" y="47"/>
                      <a:pt x="39" y="140"/>
                    </a:cubicBezTo>
                    <a:cubicBezTo>
                      <a:pt x="1" y="1922"/>
                      <a:pt x="10" y="3704"/>
                      <a:pt x="67" y="5484"/>
                    </a:cubicBezTo>
                    <a:cubicBezTo>
                      <a:pt x="70" y="5577"/>
                      <a:pt x="144" y="5624"/>
                      <a:pt x="217" y="5624"/>
                    </a:cubicBezTo>
                    <a:cubicBezTo>
                      <a:pt x="289" y="5624"/>
                      <a:pt x="360" y="5577"/>
                      <a:pt x="358" y="5484"/>
                    </a:cubicBezTo>
                    <a:cubicBezTo>
                      <a:pt x="299" y="3704"/>
                      <a:pt x="290" y="1922"/>
                      <a:pt x="329" y="140"/>
                    </a:cubicBezTo>
                    <a:cubicBezTo>
                      <a:pt x="331" y="47"/>
                      <a:pt x="259" y="1"/>
                      <a:pt x="1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0"/>
              <p:cNvSpPr/>
              <p:nvPr/>
            </p:nvSpPr>
            <p:spPr>
              <a:xfrm>
                <a:off x="9665025" y="5215500"/>
                <a:ext cx="13400" cy="1138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4554" extrusionOk="0">
                    <a:moveTo>
                      <a:pt x="223" y="1"/>
                    </a:moveTo>
                    <a:cubicBezTo>
                      <a:pt x="151" y="1"/>
                      <a:pt x="76" y="47"/>
                      <a:pt x="72" y="139"/>
                    </a:cubicBezTo>
                    <a:cubicBezTo>
                      <a:pt x="1" y="1572"/>
                      <a:pt x="54" y="2993"/>
                      <a:pt x="234" y="4415"/>
                    </a:cubicBezTo>
                    <a:cubicBezTo>
                      <a:pt x="245" y="4507"/>
                      <a:pt x="324" y="4553"/>
                      <a:pt x="397" y="4553"/>
                    </a:cubicBezTo>
                    <a:cubicBezTo>
                      <a:pt x="469" y="4553"/>
                      <a:pt x="535" y="4507"/>
                      <a:pt x="523" y="4415"/>
                    </a:cubicBezTo>
                    <a:cubicBezTo>
                      <a:pt x="343" y="2993"/>
                      <a:pt x="290" y="1572"/>
                      <a:pt x="361" y="139"/>
                    </a:cubicBezTo>
                    <a:cubicBezTo>
                      <a:pt x="365" y="47"/>
                      <a:pt x="296" y="1"/>
                      <a:pt x="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0"/>
              <p:cNvSpPr/>
              <p:nvPr/>
            </p:nvSpPr>
            <p:spPr>
              <a:xfrm>
                <a:off x="9681725" y="5255575"/>
                <a:ext cx="1000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792" extrusionOk="0">
                    <a:moveTo>
                      <a:pt x="258" y="0"/>
                    </a:moveTo>
                    <a:cubicBezTo>
                      <a:pt x="186" y="0"/>
                      <a:pt x="111" y="47"/>
                      <a:pt x="105" y="139"/>
                    </a:cubicBezTo>
                    <a:cubicBezTo>
                      <a:pt x="72" y="643"/>
                      <a:pt x="39" y="1149"/>
                      <a:pt x="7" y="1653"/>
                    </a:cubicBezTo>
                    <a:cubicBezTo>
                      <a:pt x="1" y="1746"/>
                      <a:pt x="70" y="1792"/>
                      <a:pt x="142" y="1792"/>
                    </a:cubicBezTo>
                    <a:cubicBezTo>
                      <a:pt x="214" y="1792"/>
                      <a:pt x="290" y="1745"/>
                      <a:pt x="296" y="1653"/>
                    </a:cubicBezTo>
                    <a:cubicBezTo>
                      <a:pt x="329" y="1149"/>
                      <a:pt x="361" y="643"/>
                      <a:pt x="394" y="139"/>
                    </a:cubicBezTo>
                    <a:cubicBezTo>
                      <a:pt x="400" y="46"/>
                      <a:pt x="330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0"/>
              <p:cNvSpPr/>
              <p:nvPr/>
            </p:nvSpPr>
            <p:spPr>
              <a:xfrm>
                <a:off x="9699350" y="5251100"/>
                <a:ext cx="10550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422" h="1795" extrusionOk="0">
                    <a:moveTo>
                      <a:pt x="261" y="1"/>
                    </a:moveTo>
                    <a:cubicBezTo>
                      <a:pt x="189" y="1"/>
                      <a:pt x="118" y="47"/>
                      <a:pt x="120" y="140"/>
                    </a:cubicBezTo>
                    <a:cubicBezTo>
                      <a:pt x="131" y="634"/>
                      <a:pt x="100" y="1124"/>
                      <a:pt x="19" y="1614"/>
                    </a:cubicBezTo>
                    <a:cubicBezTo>
                      <a:pt x="0" y="1723"/>
                      <a:pt x="94" y="1795"/>
                      <a:pt x="178" y="1795"/>
                    </a:cubicBezTo>
                    <a:cubicBezTo>
                      <a:pt x="234" y="1795"/>
                      <a:pt x="285" y="1763"/>
                      <a:pt x="297" y="1690"/>
                    </a:cubicBezTo>
                    <a:cubicBezTo>
                      <a:pt x="383" y="1176"/>
                      <a:pt x="422" y="661"/>
                      <a:pt x="409" y="140"/>
                    </a:cubicBezTo>
                    <a:cubicBezTo>
                      <a:pt x="407" y="47"/>
                      <a:pt x="333" y="1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0"/>
              <p:cNvSpPr/>
              <p:nvPr/>
            </p:nvSpPr>
            <p:spPr>
              <a:xfrm>
                <a:off x="9370525" y="5170950"/>
                <a:ext cx="7275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705" extrusionOk="0">
                    <a:moveTo>
                      <a:pt x="145" y="0"/>
                    </a:moveTo>
                    <a:cubicBezTo>
                      <a:pt x="72" y="0"/>
                      <a:pt x="0" y="46"/>
                      <a:pt x="0" y="139"/>
                    </a:cubicBezTo>
                    <a:lnTo>
                      <a:pt x="0" y="1566"/>
                    </a:lnTo>
                    <a:cubicBezTo>
                      <a:pt x="0" y="1658"/>
                      <a:pt x="73" y="1705"/>
                      <a:pt x="146" y="1705"/>
                    </a:cubicBezTo>
                    <a:cubicBezTo>
                      <a:pt x="218" y="1705"/>
                      <a:pt x="291" y="1659"/>
                      <a:pt x="291" y="1566"/>
                    </a:cubicBezTo>
                    <a:lnTo>
                      <a:pt x="291" y="139"/>
                    </a:lnTo>
                    <a:cubicBezTo>
                      <a:pt x="291" y="47"/>
                      <a:pt x="21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0"/>
              <p:cNvSpPr/>
              <p:nvPr/>
            </p:nvSpPr>
            <p:spPr>
              <a:xfrm>
                <a:off x="9898825" y="5213250"/>
                <a:ext cx="8225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3219" extrusionOk="0">
                    <a:moveTo>
                      <a:pt x="184" y="1"/>
                    </a:moveTo>
                    <a:cubicBezTo>
                      <a:pt x="112" y="1"/>
                      <a:pt x="38" y="48"/>
                      <a:pt x="38" y="141"/>
                    </a:cubicBezTo>
                    <a:cubicBezTo>
                      <a:pt x="27" y="1120"/>
                      <a:pt x="14" y="2099"/>
                      <a:pt x="1" y="3079"/>
                    </a:cubicBezTo>
                    <a:cubicBezTo>
                      <a:pt x="1" y="3172"/>
                      <a:pt x="72" y="3219"/>
                      <a:pt x="145" y="3219"/>
                    </a:cubicBezTo>
                    <a:cubicBezTo>
                      <a:pt x="217" y="3219"/>
                      <a:pt x="290" y="3172"/>
                      <a:pt x="292" y="3079"/>
                    </a:cubicBezTo>
                    <a:cubicBezTo>
                      <a:pt x="303" y="2099"/>
                      <a:pt x="316" y="1120"/>
                      <a:pt x="327" y="141"/>
                    </a:cubicBezTo>
                    <a:cubicBezTo>
                      <a:pt x="328" y="48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0"/>
              <p:cNvSpPr/>
              <p:nvPr/>
            </p:nvSpPr>
            <p:spPr>
              <a:xfrm>
                <a:off x="9667500" y="5029100"/>
                <a:ext cx="147650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5906" h="1839" extrusionOk="0">
                    <a:moveTo>
                      <a:pt x="1389" y="313"/>
                    </a:moveTo>
                    <a:cubicBezTo>
                      <a:pt x="1845" y="313"/>
                      <a:pt x="2301" y="328"/>
                      <a:pt x="2758" y="364"/>
                    </a:cubicBezTo>
                    <a:cubicBezTo>
                      <a:pt x="3113" y="392"/>
                      <a:pt x="3465" y="435"/>
                      <a:pt x="3817" y="487"/>
                    </a:cubicBezTo>
                    <a:cubicBezTo>
                      <a:pt x="4293" y="557"/>
                      <a:pt x="4847" y="452"/>
                      <a:pt x="4822" y="1007"/>
                    </a:cubicBezTo>
                    <a:cubicBezTo>
                      <a:pt x="4798" y="1534"/>
                      <a:pt x="4343" y="1451"/>
                      <a:pt x="3881" y="1482"/>
                    </a:cubicBezTo>
                    <a:cubicBezTo>
                      <a:pt x="3716" y="1493"/>
                      <a:pt x="3550" y="1498"/>
                      <a:pt x="3383" y="1498"/>
                    </a:cubicBezTo>
                    <a:cubicBezTo>
                      <a:pt x="3205" y="1498"/>
                      <a:pt x="3026" y="1492"/>
                      <a:pt x="2849" y="1481"/>
                    </a:cubicBezTo>
                    <a:cubicBezTo>
                      <a:pt x="2407" y="1451"/>
                      <a:pt x="1961" y="1381"/>
                      <a:pt x="1533" y="1263"/>
                    </a:cubicBezTo>
                    <a:cubicBezTo>
                      <a:pt x="1292" y="1195"/>
                      <a:pt x="0" y="833"/>
                      <a:pt x="727" y="323"/>
                    </a:cubicBezTo>
                    <a:lnTo>
                      <a:pt x="727" y="323"/>
                    </a:lnTo>
                    <a:cubicBezTo>
                      <a:pt x="948" y="316"/>
                      <a:pt x="1169" y="313"/>
                      <a:pt x="1389" y="313"/>
                    </a:cubicBezTo>
                    <a:close/>
                    <a:moveTo>
                      <a:pt x="731" y="1"/>
                    </a:moveTo>
                    <a:cubicBezTo>
                      <a:pt x="708" y="1"/>
                      <a:pt x="683" y="8"/>
                      <a:pt x="658" y="23"/>
                    </a:cubicBezTo>
                    <a:cubicBezTo>
                      <a:pt x="651" y="27"/>
                      <a:pt x="643" y="32"/>
                      <a:pt x="636" y="37"/>
                    </a:cubicBezTo>
                    <a:lnTo>
                      <a:pt x="636" y="37"/>
                    </a:lnTo>
                    <a:cubicBezTo>
                      <a:pt x="618" y="37"/>
                      <a:pt x="601" y="38"/>
                      <a:pt x="584" y="38"/>
                    </a:cubicBezTo>
                    <a:cubicBezTo>
                      <a:pt x="491" y="42"/>
                      <a:pt x="444" y="115"/>
                      <a:pt x="444" y="187"/>
                    </a:cubicBezTo>
                    <a:lnTo>
                      <a:pt x="444" y="187"/>
                    </a:lnTo>
                    <a:cubicBezTo>
                      <a:pt x="57" y="573"/>
                      <a:pt x="267" y="1069"/>
                      <a:pt x="807" y="1324"/>
                    </a:cubicBezTo>
                    <a:cubicBezTo>
                      <a:pt x="1491" y="1649"/>
                      <a:pt x="2441" y="1839"/>
                      <a:pt x="3348" y="1839"/>
                    </a:cubicBezTo>
                    <a:cubicBezTo>
                      <a:pt x="3963" y="1839"/>
                      <a:pt x="4557" y="1752"/>
                      <a:pt x="5035" y="1561"/>
                    </a:cubicBezTo>
                    <a:cubicBezTo>
                      <a:pt x="5624" y="1326"/>
                      <a:pt x="5906" y="874"/>
                      <a:pt x="5282" y="517"/>
                    </a:cubicBezTo>
                    <a:cubicBezTo>
                      <a:pt x="4790" y="236"/>
                      <a:pt x="4040" y="219"/>
                      <a:pt x="3478" y="149"/>
                    </a:cubicBezTo>
                    <a:cubicBezTo>
                      <a:pt x="2771" y="62"/>
                      <a:pt x="2063" y="24"/>
                      <a:pt x="1353" y="24"/>
                    </a:cubicBezTo>
                    <a:cubicBezTo>
                      <a:pt x="1173" y="24"/>
                      <a:pt x="993" y="27"/>
                      <a:pt x="813" y="31"/>
                    </a:cubicBezTo>
                    <a:lnTo>
                      <a:pt x="813" y="31"/>
                    </a:lnTo>
                    <a:cubicBezTo>
                      <a:pt x="790" y="13"/>
                      <a:pt x="762" y="1"/>
                      <a:pt x="7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0"/>
              <p:cNvSpPr/>
              <p:nvPr/>
            </p:nvSpPr>
            <p:spPr>
              <a:xfrm>
                <a:off x="9727150" y="5106050"/>
                <a:ext cx="12285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1175" extrusionOk="0">
                    <a:moveTo>
                      <a:pt x="4708" y="1"/>
                    </a:moveTo>
                    <a:cubicBezTo>
                      <a:pt x="4696" y="1"/>
                      <a:pt x="4683" y="2"/>
                      <a:pt x="4670" y="6"/>
                    </a:cubicBezTo>
                    <a:cubicBezTo>
                      <a:pt x="3186" y="379"/>
                      <a:pt x="1690" y="674"/>
                      <a:pt x="176" y="894"/>
                    </a:cubicBezTo>
                    <a:cubicBezTo>
                      <a:pt x="0" y="919"/>
                      <a:pt x="65" y="1175"/>
                      <a:pt x="230" y="1175"/>
                    </a:cubicBezTo>
                    <a:cubicBezTo>
                      <a:pt x="237" y="1175"/>
                      <a:pt x="245" y="1174"/>
                      <a:pt x="253" y="1173"/>
                    </a:cubicBezTo>
                    <a:cubicBezTo>
                      <a:pt x="1766" y="954"/>
                      <a:pt x="3262" y="658"/>
                      <a:pt x="4745" y="286"/>
                    </a:cubicBezTo>
                    <a:cubicBezTo>
                      <a:pt x="4913" y="243"/>
                      <a:pt x="4860" y="1"/>
                      <a:pt x="4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0"/>
              <p:cNvSpPr/>
              <p:nvPr/>
            </p:nvSpPr>
            <p:spPr>
              <a:xfrm>
                <a:off x="9766050" y="5124200"/>
                <a:ext cx="121525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4861" h="909" extrusionOk="0">
                    <a:moveTo>
                      <a:pt x="4631" y="0"/>
                    </a:moveTo>
                    <a:cubicBezTo>
                      <a:pt x="4623" y="0"/>
                      <a:pt x="4616" y="1"/>
                      <a:pt x="4608" y="2"/>
                    </a:cubicBezTo>
                    <a:cubicBezTo>
                      <a:pt x="3131" y="210"/>
                      <a:pt x="1654" y="419"/>
                      <a:pt x="176" y="627"/>
                    </a:cubicBezTo>
                    <a:cubicBezTo>
                      <a:pt x="0" y="651"/>
                      <a:pt x="65" y="908"/>
                      <a:pt x="230" y="908"/>
                    </a:cubicBezTo>
                    <a:cubicBezTo>
                      <a:pt x="237" y="908"/>
                      <a:pt x="245" y="908"/>
                      <a:pt x="253" y="907"/>
                    </a:cubicBezTo>
                    <a:cubicBezTo>
                      <a:pt x="1730" y="698"/>
                      <a:pt x="3208" y="490"/>
                      <a:pt x="4685" y="281"/>
                    </a:cubicBezTo>
                    <a:cubicBezTo>
                      <a:pt x="4861" y="257"/>
                      <a:pt x="4796" y="0"/>
                      <a:pt x="4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0"/>
              <p:cNvSpPr/>
              <p:nvPr/>
            </p:nvSpPr>
            <p:spPr>
              <a:xfrm>
                <a:off x="9760275" y="5106275"/>
                <a:ext cx="99550" cy="428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1714" extrusionOk="0">
                    <a:moveTo>
                      <a:pt x="176" y="0"/>
                    </a:moveTo>
                    <a:cubicBezTo>
                      <a:pt x="43" y="0"/>
                      <a:pt x="0" y="229"/>
                      <a:pt x="152" y="289"/>
                    </a:cubicBezTo>
                    <a:cubicBezTo>
                      <a:pt x="1353" y="761"/>
                      <a:pt x="2552" y="1232"/>
                      <a:pt x="3752" y="1703"/>
                    </a:cubicBezTo>
                    <a:cubicBezTo>
                      <a:pt x="3771" y="1710"/>
                      <a:pt x="3789" y="1714"/>
                      <a:pt x="3805" y="1714"/>
                    </a:cubicBezTo>
                    <a:cubicBezTo>
                      <a:pt x="3938" y="1714"/>
                      <a:pt x="3981" y="1485"/>
                      <a:pt x="3828" y="1425"/>
                    </a:cubicBezTo>
                    <a:cubicBezTo>
                      <a:pt x="2629" y="953"/>
                      <a:pt x="1429" y="482"/>
                      <a:pt x="230" y="11"/>
                    </a:cubicBezTo>
                    <a:cubicBezTo>
                      <a:pt x="211" y="4"/>
                      <a:pt x="193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0" name="Google Shape;840;p30"/>
            <p:cNvSpPr/>
            <p:nvPr/>
          </p:nvSpPr>
          <p:spPr>
            <a:xfrm rot="10800000">
              <a:off x="171195" y="5044943"/>
              <a:ext cx="21300" cy="49950"/>
            </a:xfrm>
            <a:custGeom>
              <a:avLst/>
              <a:gdLst/>
              <a:ahLst/>
              <a:cxnLst/>
              <a:rect l="l" t="t" r="r" b="b"/>
              <a:pathLst>
                <a:path w="852" h="1998" extrusionOk="0">
                  <a:moveTo>
                    <a:pt x="417" y="1"/>
                  </a:moveTo>
                  <a:cubicBezTo>
                    <a:pt x="280" y="729"/>
                    <a:pt x="0" y="1242"/>
                    <a:pt x="367" y="1997"/>
                  </a:cubicBezTo>
                  <a:cubicBezTo>
                    <a:pt x="610" y="1276"/>
                    <a:pt x="852" y="761"/>
                    <a:pt x="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0"/>
            <p:cNvSpPr/>
            <p:nvPr/>
          </p:nvSpPr>
          <p:spPr>
            <a:xfrm rot="10800000">
              <a:off x="134745" y="5090843"/>
              <a:ext cx="30025" cy="24625"/>
            </a:xfrm>
            <a:custGeom>
              <a:avLst/>
              <a:gdLst/>
              <a:ahLst/>
              <a:cxnLst/>
              <a:rect l="l" t="t" r="r" b="b"/>
              <a:pathLst>
                <a:path w="1201" h="985" extrusionOk="0">
                  <a:moveTo>
                    <a:pt x="0" y="1"/>
                  </a:moveTo>
                  <a:lnTo>
                    <a:pt x="0" y="1"/>
                  </a:lnTo>
                  <a:cubicBezTo>
                    <a:pt x="212" y="655"/>
                    <a:pt x="528" y="876"/>
                    <a:pt x="1201" y="985"/>
                  </a:cubicBezTo>
                  <a:cubicBezTo>
                    <a:pt x="918" y="418"/>
                    <a:pt x="645" y="15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 rot="10800000">
              <a:off x="111195" y="4993018"/>
              <a:ext cx="13750" cy="27025"/>
            </a:xfrm>
            <a:custGeom>
              <a:avLst/>
              <a:gdLst/>
              <a:ahLst/>
              <a:cxnLst/>
              <a:rect l="l" t="t" r="r" b="b"/>
              <a:pathLst>
                <a:path w="550" h="1081" extrusionOk="0">
                  <a:moveTo>
                    <a:pt x="124" y="0"/>
                  </a:moveTo>
                  <a:cubicBezTo>
                    <a:pt x="1" y="465"/>
                    <a:pt x="143" y="825"/>
                    <a:pt x="549" y="1081"/>
                  </a:cubicBezTo>
                  <a:cubicBezTo>
                    <a:pt x="371" y="626"/>
                    <a:pt x="247" y="313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0"/>
            <p:cNvSpPr/>
            <p:nvPr/>
          </p:nvSpPr>
          <p:spPr>
            <a:xfrm rot="10800000">
              <a:off x="114520" y="5106393"/>
              <a:ext cx="13900" cy="15625"/>
            </a:xfrm>
            <a:custGeom>
              <a:avLst/>
              <a:gdLst/>
              <a:ahLst/>
              <a:cxnLst/>
              <a:rect l="l" t="t" r="r" b="b"/>
              <a:pathLst>
                <a:path w="556" h="625" extrusionOk="0">
                  <a:moveTo>
                    <a:pt x="184" y="1"/>
                  </a:moveTo>
                  <a:cubicBezTo>
                    <a:pt x="123" y="51"/>
                    <a:pt x="63" y="103"/>
                    <a:pt x="1" y="154"/>
                  </a:cubicBezTo>
                  <a:cubicBezTo>
                    <a:pt x="145" y="312"/>
                    <a:pt x="288" y="468"/>
                    <a:pt x="432" y="625"/>
                  </a:cubicBezTo>
                  <a:cubicBezTo>
                    <a:pt x="473" y="588"/>
                    <a:pt x="514" y="554"/>
                    <a:pt x="555" y="519"/>
                  </a:cubicBezTo>
                  <a:cubicBezTo>
                    <a:pt x="431" y="347"/>
                    <a:pt x="307" y="173"/>
                    <a:pt x="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0"/>
            <p:cNvSpPr/>
            <p:nvPr/>
          </p:nvSpPr>
          <p:spPr>
            <a:xfrm rot="10800000">
              <a:off x="87595" y="5210568"/>
              <a:ext cx="20525" cy="32000"/>
            </a:xfrm>
            <a:custGeom>
              <a:avLst/>
              <a:gdLst/>
              <a:ahLst/>
              <a:cxnLst/>
              <a:rect l="l" t="t" r="r" b="b"/>
              <a:pathLst>
                <a:path w="821" h="1280" extrusionOk="0">
                  <a:moveTo>
                    <a:pt x="511" y="0"/>
                  </a:moveTo>
                  <a:lnTo>
                    <a:pt x="1" y="1280"/>
                  </a:lnTo>
                  <a:cubicBezTo>
                    <a:pt x="573" y="1010"/>
                    <a:pt x="821" y="613"/>
                    <a:pt x="5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 rot="10800000">
              <a:off x="102533" y="359489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1" y="0"/>
                    <a:pt x="1" y="965"/>
                    <a:pt x="622" y="965"/>
                  </a:cubicBezTo>
                  <a:cubicBezTo>
                    <a:pt x="1242" y="965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0"/>
            <p:cNvSpPr/>
            <p:nvPr/>
          </p:nvSpPr>
          <p:spPr>
            <a:xfrm rot="10800000">
              <a:off x="-51692" y="347084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3" y="0"/>
                  </a:moveTo>
                  <a:cubicBezTo>
                    <a:pt x="1" y="0"/>
                    <a:pt x="1" y="965"/>
                    <a:pt x="623" y="965"/>
                  </a:cubicBezTo>
                  <a:cubicBezTo>
                    <a:pt x="1244" y="965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0"/>
            <p:cNvSpPr/>
            <p:nvPr/>
          </p:nvSpPr>
          <p:spPr>
            <a:xfrm rot="10800000">
              <a:off x="334033" y="351264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 rot="10800000">
              <a:off x="-22792" y="261574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1" y="0"/>
                    <a:pt x="1" y="965"/>
                    <a:pt x="621" y="965"/>
                  </a:cubicBezTo>
                  <a:cubicBezTo>
                    <a:pt x="1242" y="965"/>
                    <a:pt x="1244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0"/>
            <p:cNvSpPr/>
            <p:nvPr/>
          </p:nvSpPr>
          <p:spPr>
            <a:xfrm rot="10800000">
              <a:off x="-22792" y="302079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0"/>
            <p:cNvSpPr/>
            <p:nvPr/>
          </p:nvSpPr>
          <p:spPr>
            <a:xfrm rot="10800000">
              <a:off x="-13167" y="409126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0"/>
            <p:cNvSpPr/>
            <p:nvPr/>
          </p:nvSpPr>
          <p:spPr>
            <a:xfrm rot="5218058" flipH="1">
              <a:off x="-323272" y="4692943"/>
              <a:ext cx="842275" cy="505875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 flipH="1">
              <a:off x="-77642" y="2433618"/>
              <a:ext cx="447400" cy="373175"/>
            </a:xfrm>
            <a:custGeom>
              <a:avLst/>
              <a:gdLst/>
              <a:ahLst/>
              <a:cxnLst/>
              <a:rect l="l" t="t" r="r" b="b"/>
              <a:pathLst>
                <a:path w="17896" h="14927" extrusionOk="0">
                  <a:moveTo>
                    <a:pt x="14614" y="1499"/>
                  </a:moveTo>
                  <a:cubicBezTo>
                    <a:pt x="14902" y="1499"/>
                    <a:pt x="15182" y="1575"/>
                    <a:pt x="15332" y="2044"/>
                  </a:cubicBezTo>
                  <a:cubicBezTo>
                    <a:pt x="14683" y="2342"/>
                    <a:pt x="14050" y="2497"/>
                    <a:pt x="13391" y="2497"/>
                  </a:cubicBezTo>
                  <a:cubicBezTo>
                    <a:pt x="12903" y="2497"/>
                    <a:pt x="12401" y="2412"/>
                    <a:pt x="11868" y="2238"/>
                  </a:cubicBezTo>
                  <a:cubicBezTo>
                    <a:pt x="12642" y="1469"/>
                    <a:pt x="13519" y="1560"/>
                    <a:pt x="14346" y="1511"/>
                  </a:cubicBezTo>
                  <a:cubicBezTo>
                    <a:pt x="14434" y="1506"/>
                    <a:pt x="14525" y="1499"/>
                    <a:pt x="14614" y="1499"/>
                  </a:cubicBezTo>
                  <a:close/>
                  <a:moveTo>
                    <a:pt x="7823" y="1946"/>
                  </a:moveTo>
                  <a:cubicBezTo>
                    <a:pt x="8292" y="1946"/>
                    <a:pt x="8674" y="2154"/>
                    <a:pt x="8987" y="2574"/>
                  </a:cubicBezTo>
                  <a:cubicBezTo>
                    <a:pt x="8609" y="2669"/>
                    <a:pt x="8244" y="2732"/>
                    <a:pt x="7885" y="2732"/>
                  </a:cubicBezTo>
                  <a:cubicBezTo>
                    <a:pt x="7423" y="2732"/>
                    <a:pt x="6971" y="2627"/>
                    <a:pt x="6510" y="2349"/>
                  </a:cubicBezTo>
                  <a:cubicBezTo>
                    <a:pt x="7011" y="2081"/>
                    <a:pt x="7445" y="1946"/>
                    <a:pt x="7823" y="1946"/>
                  </a:cubicBezTo>
                  <a:close/>
                  <a:moveTo>
                    <a:pt x="14384" y="1172"/>
                  </a:moveTo>
                  <a:cubicBezTo>
                    <a:pt x="13982" y="1195"/>
                    <a:pt x="13751" y="1181"/>
                    <a:pt x="13533" y="1227"/>
                  </a:cubicBezTo>
                  <a:cubicBezTo>
                    <a:pt x="13032" y="1331"/>
                    <a:pt x="12517" y="1415"/>
                    <a:pt x="12051" y="1609"/>
                  </a:cubicBezTo>
                  <a:cubicBezTo>
                    <a:pt x="11837" y="1699"/>
                    <a:pt x="11645" y="2017"/>
                    <a:pt x="11601" y="2259"/>
                  </a:cubicBezTo>
                  <a:cubicBezTo>
                    <a:pt x="11582" y="2368"/>
                    <a:pt x="11936" y="2622"/>
                    <a:pt x="12154" y="2674"/>
                  </a:cubicBezTo>
                  <a:cubicBezTo>
                    <a:pt x="12520" y="2763"/>
                    <a:pt x="12906" y="2835"/>
                    <a:pt x="13282" y="2835"/>
                  </a:cubicBezTo>
                  <a:cubicBezTo>
                    <a:pt x="13351" y="2835"/>
                    <a:pt x="13420" y="2832"/>
                    <a:pt x="13489" y="2827"/>
                  </a:cubicBezTo>
                  <a:cubicBezTo>
                    <a:pt x="14091" y="2781"/>
                    <a:pt x="14699" y="2663"/>
                    <a:pt x="15275" y="2483"/>
                  </a:cubicBezTo>
                  <a:cubicBezTo>
                    <a:pt x="15489" y="2418"/>
                    <a:pt x="15708" y="2112"/>
                    <a:pt x="15770" y="1875"/>
                  </a:cubicBezTo>
                  <a:cubicBezTo>
                    <a:pt x="15861" y="1526"/>
                    <a:pt x="15549" y="1374"/>
                    <a:pt x="15252" y="1311"/>
                  </a:cubicBezTo>
                  <a:cubicBezTo>
                    <a:pt x="14910" y="1237"/>
                    <a:pt x="14560" y="1199"/>
                    <a:pt x="14384" y="1172"/>
                  </a:cubicBezTo>
                  <a:close/>
                  <a:moveTo>
                    <a:pt x="7943" y="1636"/>
                  </a:moveTo>
                  <a:cubicBezTo>
                    <a:pt x="7385" y="1736"/>
                    <a:pt x="6940" y="1786"/>
                    <a:pt x="6513" y="1906"/>
                  </a:cubicBezTo>
                  <a:cubicBezTo>
                    <a:pt x="6368" y="1947"/>
                    <a:pt x="6185" y="2161"/>
                    <a:pt x="6180" y="2301"/>
                  </a:cubicBezTo>
                  <a:cubicBezTo>
                    <a:pt x="6174" y="2442"/>
                    <a:pt x="6338" y="2653"/>
                    <a:pt x="6482" y="2725"/>
                  </a:cubicBezTo>
                  <a:cubicBezTo>
                    <a:pt x="6976" y="2966"/>
                    <a:pt x="7489" y="3085"/>
                    <a:pt x="8010" y="3085"/>
                  </a:cubicBezTo>
                  <a:cubicBezTo>
                    <a:pt x="8338" y="3085"/>
                    <a:pt x="8669" y="3038"/>
                    <a:pt x="9001" y="2944"/>
                  </a:cubicBezTo>
                  <a:cubicBezTo>
                    <a:pt x="9176" y="2894"/>
                    <a:pt x="9402" y="2671"/>
                    <a:pt x="9418" y="2508"/>
                  </a:cubicBezTo>
                  <a:cubicBezTo>
                    <a:pt x="9436" y="2339"/>
                    <a:pt x="9271" y="2050"/>
                    <a:pt x="9113" y="1981"/>
                  </a:cubicBezTo>
                  <a:cubicBezTo>
                    <a:pt x="8717" y="1808"/>
                    <a:pt x="8278" y="1729"/>
                    <a:pt x="7943" y="1636"/>
                  </a:cubicBezTo>
                  <a:close/>
                  <a:moveTo>
                    <a:pt x="4113" y="2808"/>
                  </a:moveTo>
                  <a:cubicBezTo>
                    <a:pt x="4515" y="2808"/>
                    <a:pt x="4807" y="2995"/>
                    <a:pt x="4991" y="3366"/>
                  </a:cubicBezTo>
                  <a:cubicBezTo>
                    <a:pt x="4477" y="3164"/>
                    <a:pt x="4138" y="3031"/>
                    <a:pt x="3708" y="2862"/>
                  </a:cubicBezTo>
                  <a:cubicBezTo>
                    <a:pt x="3853" y="2826"/>
                    <a:pt x="3988" y="2808"/>
                    <a:pt x="4113" y="2808"/>
                  </a:cubicBezTo>
                  <a:close/>
                  <a:moveTo>
                    <a:pt x="2831" y="3004"/>
                  </a:moveTo>
                  <a:lnTo>
                    <a:pt x="2831" y="3004"/>
                  </a:lnTo>
                  <a:cubicBezTo>
                    <a:pt x="3580" y="3281"/>
                    <a:pt x="4134" y="3484"/>
                    <a:pt x="4698" y="3691"/>
                  </a:cubicBezTo>
                  <a:lnTo>
                    <a:pt x="4697" y="3691"/>
                  </a:lnTo>
                  <a:cubicBezTo>
                    <a:pt x="4599" y="4222"/>
                    <a:pt x="4484" y="4660"/>
                    <a:pt x="3978" y="4794"/>
                  </a:cubicBezTo>
                  <a:cubicBezTo>
                    <a:pt x="3955" y="4800"/>
                    <a:pt x="3930" y="4803"/>
                    <a:pt x="3904" y="4803"/>
                  </a:cubicBezTo>
                  <a:cubicBezTo>
                    <a:pt x="3600" y="4803"/>
                    <a:pt x="3169" y="4369"/>
                    <a:pt x="2994" y="3882"/>
                  </a:cubicBezTo>
                  <a:cubicBezTo>
                    <a:pt x="2913" y="3660"/>
                    <a:pt x="2902" y="3410"/>
                    <a:pt x="2831" y="3004"/>
                  </a:cubicBezTo>
                  <a:close/>
                  <a:moveTo>
                    <a:pt x="15709" y="825"/>
                  </a:moveTo>
                  <a:cubicBezTo>
                    <a:pt x="16032" y="825"/>
                    <a:pt x="16295" y="831"/>
                    <a:pt x="16484" y="843"/>
                  </a:cubicBezTo>
                  <a:cubicBezTo>
                    <a:pt x="17221" y="2601"/>
                    <a:pt x="17081" y="3124"/>
                    <a:pt x="15697" y="4333"/>
                  </a:cubicBezTo>
                  <a:cubicBezTo>
                    <a:pt x="14713" y="5192"/>
                    <a:pt x="13535" y="5579"/>
                    <a:pt x="12295" y="5811"/>
                  </a:cubicBezTo>
                  <a:cubicBezTo>
                    <a:pt x="12240" y="5821"/>
                    <a:pt x="12184" y="5825"/>
                    <a:pt x="12127" y="5825"/>
                  </a:cubicBezTo>
                  <a:cubicBezTo>
                    <a:pt x="11876" y="5825"/>
                    <a:pt x="11602" y="5740"/>
                    <a:pt x="11361" y="5655"/>
                  </a:cubicBezTo>
                  <a:cubicBezTo>
                    <a:pt x="9515" y="5002"/>
                    <a:pt x="7673" y="4339"/>
                    <a:pt x="5840" y="3652"/>
                  </a:cubicBezTo>
                  <a:cubicBezTo>
                    <a:pt x="5640" y="3576"/>
                    <a:pt x="5404" y="3347"/>
                    <a:pt x="5359" y="3148"/>
                  </a:cubicBezTo>
                  <a:cubicBezTo>
                    <a:pt x="5210" y="2516"/>
                    <a:pt x="4814" y="2337"/>
                    <a:pt x="4279" y="2337"/>
                  </a:cubicBezTo>
                  <a:cubicBezTo>
                    <a:pt x="4232" y="2337"/>
                    <a:pt x="4185" y="2338"/>
                    <a:pt x="4136" y="2341"/>
                  </a:cubicBezTo>
                  <a:cubicBezTo>
                    <a:pt x="4119" y="2342"/>
                    <a:pt x="4102" y="2342"/>
                    <a:pt x="4085" y="2342"/>
                  </a:cubicBezTo>
                  <a:cubicBezTo>
                    <a:pt x="4012" y="2342"/>
                    <a:pt x="3938" y="2336"/>
                    <a:pt x="3865" y="2336"/>
                  </a:cubicBezTo>
                  <a:cubicBezTo>
                    <a:pt x="3792" y="2336"/>
                    <a:pt x="3722" y="2342"/>
                    <a:pt x="3657" y="2366"/>
                  </a:cubicBezTo>
                  <a:cubicBezTo>
                    <a:pt x="3476" y="2434"/>
                    <a:pt x="3307" y="2463"/>
                    <a:pt x="3147" y="2463"/>
                  </a:cubicBezTo>
                  <a:cubicBezTo>
                    <a:pt x="2585" y="2463"/>
                    <a:pt x="2135" y="2099"/>
                    <a:pt x="1634" y="1770"/>
                  </a:cubicBezTo>
                  <a:cubicBezTo>
                    <a:pt x="2437" y="1455"/>
                    <a:pt x="12342" y="825"/>
                    <a:pt x="15709" y="825"/>
                  </a:cubicBezTo>
                  <a:close/>
                  <a:moveTo>
                    <a:pt x="15947" y="6008"/>
                  </a:moveTo>
                  <a:cubicBezTo>
                    <a:pt x="16062" y="6595"/>
                    <a:pt x="16150" y="7043"/>
                    <a:pt x="16239" y="7492"/>
                  </a:cubicBezTo>
                  <a:lnTo>
                    <a:pt x="16435" y="7481"/>
                  </a:lnTo>
                  <a:cubicBezTo>
                    <a:pt x="16460" y="6680"/>
                    <a:pt x="16420" y="6536"/>
                    <a:pt x="15947" y="6008"/>
                  </a:cubicBezTo>
                  <a:close/>
                  <a:moveTo>
                    <a:pt x="14648" y="7321"/>
                  </a:moveTo>
                  <a:cubicBezTo>
                    <a:pt x="14001" y="7735"/>
                    <a:pt x="13978" y="7808"/>
                    <a:pt x="14372" y="8618"/>
                  </a:cubicBezTo>
                  <a:cubicBezTo>
                    <a:pt x="14560" y="8155"/>
                    <a:pt x="14708" y="7786"/>
                    <a:pt x="14858" y="7417"/>
                  </a:cubicBezTo>
                  <a:cubicBezTo>
                    <a:pt x="14789" y="7386"/>
                    <a:pt x="14718" y="7354"/>
                    <a:pt x="14648" y="7321"/>
                  </a:cubicBezTo>
                  <a:close/>
                  <a:moveTo>
                    <a:pt x="7303" y="5934"/>
                  </a:moveTo>
                  <a:cubicBezTo>
                    <a:pt x="8082" y="6656"/>
                    <a:pt x="8339" y="8002"/>
                    <a:pt x="7903" y="8803"/>
                  </a:cubicBezTo>
                  <a:cubicBezTo>
                    <a:pt x="7826" y="8945"/>
                    <a:pt x="7636" y="9111"/>
                    <a:pt x="7496" y="9112"/>
                  </a:cubicBezTo>
                  <a:cubicBezTo>
                    <a:pt x="7349" y="9112"/>
                    <a:pt x="7161" y="8958"/>
                    <a:pt x="7065" y="8820"/>
                  </a:cubicBezTo>
                  <a:cubicBezTo>
                    <a:pt x="6962" y="8672"/>
                    <a:pt x="6927" y="8468"/>
                    <a:pt x="6894" y="8281"/>
                  </a:cubicBezTo>
                  <a:cubicBezTo>
                    <a:pt x="6755" y="7485"/>
                    <a:pt x="6845" y="6726"/>
                    <a:pt x="7303" y="5934"/>
                  </a:cubicBezTo>
                  <a:close/>
                  <a:moveTo>
                    <a:pt x="7223" y="5416"/>
                  </a:moveTo>
                  <a:cubicBezTo>
                    <a:pt x="6310" y="6506"/>
                    <a:pt x="6141" y="7681"/>
                    <a:pt x="6546" y="8962"/>
                  </a:cubicBezTo>
                  <a:cubicBezTo>
                    <a:pt x="6687" y="9406"/>
                    <a:pt x="7017" y="9643"/>
                    <a:pt x="7486" y="9659"/>
                  </a:cubicBezTo>
                  <a:cubicBezTo>
                    <a:pt x="7499" y="9659"/>
                    <a:pt x="7511" y="9660"/>
                    <a:pt x="7523" y="9660"/>
                  </a:cubicBezTo>
                  <a:cubicBezTo>
                    <a:pt x="8016" y="9660"/>
                    <a:pt x="8285" y="9320"/>
                    <a:pt x="8344" y="8904"/>
                  </a:cubicBezTo>
                  <a:cubicBezTo>
                    <a:pt x="8439" y="8247"/>
                    <a:pt x="8480" y="7568"/>
                    <a:pt x="8429" y="6906"/>
                  </a:cubicBezTo>
                  <a:cubicBezTo>
                    <a:pt x="8379" y="6231"/>
                    <a:pt x="8006" y="5710"/>
                    <a:pt x="7223" y="5416"/>
                  </a:cubicBezTo>
                  <a:close/>
                  <a:moveTo>
                    <a:pt x="14511" y="9842"/>
                  </a:moveTo>
                  <a:cubicBezTo>
                    <a:pt x="14275" y="10302"/>
                    <a:pt x="13920" y="10709"/>
                    <a:pt x="14043" y="11325"/>
                  </a:cubicBezTo>
                  <a:cubicBezTo>
                    <a:pt x="14252" y="10877"/>
                    <a:pt x="14462" y="10428"/>
                    <a:pt x="14670" y="9980"/>
                  </a:cubicBezTo>
                  <a:cubicBezTo>
                    <a:pt x="14617" y="9934"/>
                    <a:pt x="14563" y="9888"/>
                    <a:pt x="14511" y="9842"/>
                  </a:cubicBezTo>
                  <a:close/>
                  <a:moveTo>
                    <a:pt x="14882" y="10755"/>
                  </a:moveTo>
                  <a:cubicBezTo>
                    <a:pt x="14765" y="10962"/>
                    <a:pt x="14648" y="11169"/>
                    <a:pt x="14533" y="11376"/>
                  </a:cubicBezTo>
                  <a:cubicBezTo>
                    <a:pt x="14596" y="11411"/>
                    <a:pt x="14659" y="11445"/>
                    <a:pt x="14722" y="11480"/>
                  </a:cubicBezTo>
                  <a:cubicBezTo>
                    <a:pt x="14836" y="11272"/>
                    <a:pt x="14950" y="11063"/>
                    <a:pt x="15062" y="10855"/>
                  </a:cubicBezTo>
                  <a:cubicBezTo>
                    <a:pt x="15002" y="10821"/>
                    <a:pt x="14942" y="10788"/>
                    <a:pt x="14882" y="10755"/>
                  </a:cubicBezTo>
                  <a:close/>
                  <a:moveTo>
                    <a:pt x="1001" y="2026"/>
                  </a:moveTo>
                  <a:cubicBezTo>
                    <a:pt x="1399" y="2241"/>
                    <a:pt x="1808" y="2380"/>
                    <a:pt x="2097" y="2647"/>
                  </a:cubicBezTo>
                  <a:cubicBezTo>
                    <a:pt x="2296" y="2832"/>
                    <a:pt x="2389" y="3187"/>
                    <a:pt x="2425" y="3480"/>
                  </a:cubicBezTo>
                  <a:cubicBezTo>
                    <a:pt x="2498" y="4047"/>
                    <a:pt x="2676" y="4541"/>
                    <a:pt x="3114" y="4919"/>
                  </a:cubicBezTo>
                  <a:cubicBezTo>
                    <a:pt x="3389" y="5157"/>
                    <a:pt x="3660" y="5276"/>
                    <a:pt x="3915" y="5276"/>
                  </a:cubicBezTo>
                  <a:cubicBezTo>
                    <a:pt x="4248" y="5276"/>
                    <a:pt x="4552" y="5074"/>
                    <a:pt x="4801" y="4672"/>
                  </a:cubicBezTo>
                  <a:cubicBezTo>
                    <a:pt x="4951" y="4432"/>
                    <a:pt x="5062" y="4168"/>
                    <a:pt x="5243" y="3810"/>
                  </a:cubicBezTo>
                  <a:cubicBezTo>
                    <a:pt x="7575" y="4702"/>
                    <a:pt x="9818" y="5561"/>
                    <a:pt x="12133" y="6449"/>
                  </a:cubicBezTo>
                  <a:lnTo>
                    <a:pt x="12135" y="9551"/>
                  </a:lnTo>
                  <a:cubicBezTo>
                    <a:pt x="10578" y="10063"/>
                    <a:pt x="10126" y="11359"/>
                    <a:pt x="9936" y="12973"/>
                  </a:cubicBezTo>
                  <a:cubicBezTo>
                    <a:pt x="7036" y="11643"/>
                    <a:pt x="4212" y="10348"/>
                    <a:pt x="1305" y="9014"/>
                  </a:cubicBezTo>
                  <a:cubicBezTo>
                    <a:pt x="1937" y="8381"/>
                    <a:pt x="2684" y="7872"/>
                    <a:pt x="2482" y="6898"/>
                  </a:cubicBezTo>
                  <a:cubicBezTo>
                    <a:pt x="2305" y="6050"/>
                    <a:pt x="2010" y="5274"/>
                    <a:pt x="1001" y="5012"/>
                  </a:cubicBezTo>
                  <a:lnTo>
                    <a:pt x="1001" y="2026"/>
                  </a:lnTo>
                  <a:close/>
                  <a:moveTo>
                    <a:pt x="12121" y="10044"/>
                  </a:moveTo>
                  <a:lnTo>
                    <a:pt x="12121" y="10044"/>
                  </a:lnTo>
                  <a:cubicBezTo>
                    <a:pt x="12042" y="11403"/>
                    <a:pt x="11971" y="12598"/>
                    <a:pt x="11892" y="13930"/>
                  </a:cubicBezTo>
                  <a:cubicBezTo>
                    <a:pt x="11415" y="13676"/>
                    <a:pt x="11007" y="13500"/>
                    <a:pt x="10655" y="13248"/>
                  </a:cubicBezTo>
                  <a:cubicBezTo>
                    <a:pt x="10511" y="13145"/>
                    <a:pt x="10399" y="12861"/>
                    <a:pt x="10424" y="12679"/>
                  </a:cubicBezTo>
                  <a:cubicBezTo>
                    <a:pt x="10571" y="11637"/>
                    <a:pt x="10905" y="10686"/>
                    <a:pt x="12121" y="10044"/>
                  </a:cubicBezTo>
                  <a:close/>
                  <a:moveTo>
                    <a:pt x="16959" y="4047"/>
                  </a:moveTo>
                  <a:cubicBezTo>
                    <a:pt x="17029" y="4434"/>
                    <a:pt x="17087" y="4669"/>
                    <a:pt x="17112" y="4909"/>
                  </a:cubicBezTo>
                  <a:cubicBezTo>
                    <a:pt x="17333" y="6994"/>
                    <a:pt x="17273" y="9081"/>
                    <a:pt x="17095" y="11163"/>
                  </a:cubicBezTo>
                  <a:cubicBezTo>
                    <a:pt x="17070" y="11450"/>
                    <a:pt x="16907" y="11801"/>
                    <a:pt x="16689" y="11982"/>
                  </a:cubicBezTo>
                  <a:cubicBezTo>
                    <a:pt x="15503" y="12971"/>
                    <a:pt x="14176" y="13734"/>
                    <a:pt x="12612" y="14349"/>
                  </a:cubicBezTo>
                  <a:cubicBezTo>
                    <a:pt x="12268" y="11681"/>
                    <a:pt x="13086" y="9117"/>
                    <a:pt x="12680" y="6467"/>
                  </a:cubicBezTo>
                  <a:cubicBezTo>
                    <a:pt x="14365" y="6024"/>
                    <a:pt x="15785" y="5380"/>
                    <a:pt x="16959" y="4047"/>
                  </a:cubicBezTo>
                  <a:close/>
                  <a:moveTo>
                    <a:pt x="16398" y="0"/>
                  </a:moveTo>
                  <a:cubicBezTo>
                    <a:pt x="16384" y="0"/>
                    <a:pt x="16370" y="1"/>
                    <a:pt x="16356" y="1"/>
                  </a:cubicBezTo>
                  <a:cubicBezTo>
                    <a:pt x="15136" y="49"/>
                    <a:pt x="13912" y="44"/>
                    <a:pt x="12694" y="113"/>
                  </a:cubicBezTo>
                  <a:cubicBezTo>
                    <a:pt x="10127" y="260"/>
                    <a:pt x="7562" y="429"/>
                    <a:pt x="4998" y="614"/>
                  </a:cubicBezTo>
                  <a:cubicBezTo>
                    <a:pt x="3405" y="730"/>
                    <a:pt x="1798" y="780"/>
                    <a:pt x="151" y="1320"/>
                  </a:cubicBezTo>
                  <a:cubicBezTo>
                    <a:pt x="451" y="2783"/>
                    <a:pt x="1" y="4285"/>
                    <a:pt x="321" y="5734"/>
                  </a:cubicBezTo>
                  <a:cubicBezTo>
                    <a:pt x="585" y="5734"/>
                    <a:pt x="813" y="5695"/>
                    <a:pt x="997" y="5695"/>
                  </a:cubicBezTo>
                  <a:cubicBezTo>
                    <a:pt x="1106" y="5695"/>
                    <a:pt x="1200" y="5708"/>
                    <a:pt x="1277" y="5753"/>
                  </a:cubicBezTo>
                  <a:cubicBezTo>
                    <a:pt x="1792" y="6048"/>
                    <a:pt x="1925" y="6617"/>
                    <a:pt x="1985" y="7162"/>
                  </a:cubicBezTo>
                  <a:cubicBezTo>
                    <a:pt x="2038" y="7631"/>
                    <a:pt x="1748" y="7945"/>
                    <a:pt x="1334" y="8135"/>
                  </a:cubicBezTo>
                  <a:cubicBezTo>
                    <a:pt x="933" y="8318"/>
                    <a:pt x="525" y="8488"/>
                    <a:pt x="15" y="8711"/>
                  </a:cubicBezTo>
                  <a:cubicBezTo>
                    <a:pt x="313" y="9302"/>
                    <a:pt x="742" y="9526"/>
                    <a:pt x="1170" y="9733"/>
                  </a:cubicBezTo>
                  <a:cubicBezTo>
                    <a:pt x="2585" y="10423"/>
                    <a:pt x="4008" y="11098"/>
                    <a:pt x="5427" y="11779"/>
                  </a:cubicBezTo>
                  <a:cubicBezTo>
                    <a:pt x="7538" y="12793"/>
                    <a:pt x="9823" y="13433"/>
                    <a:pt x="11814" y="14707"/>
                  </a:cubicBezTo>
                  <a:cubicBezTo>
                    <a:pt x="12060" y="14865"/>
                    <a:pt x="12307" y="14927"/>
                    <a:pt x="12554" y="14927"/>
                  </a:cubicBezTo>
                  <a:cubicBezTo>
                    <a:pt x="12801" y="14927"/>
                    <a:pt x="13048" y="14865"/>
                    <a:pt x="13294" y="14775"/>
                  </a:cubicBezTo>
                  <a:cubicBezTo>
                    <a:pt x="14331" y="14399"/>
                    <a:pt x="15280" y="13864"/>
                    <a:pt x="16111" y="13134"/>
                  </a:cubicBezTo>
                  <a:cubicBezTo>
                    <a:pt x="16471" y="12816"/>
                    <a:pt x="16751" y="12371"/>
                    <a:pt x="17157" y="12144"/>
                  </a:cubicBezTo>
                  <a:cubicBezTo>
                    <a:pt x="17765" y="11801"/>
                    <a:pt x="17896" y="11311"/>
                    <a:pt x="17877" y="10703"/>
                  </a:cubicBezTo>
                  <a:cubicBezTo>
                    <a:pt x="17788" y="7812"/>
                    <a:pt x="17720" y="4922"/>
                    <a:pt x="17591" y="2034"/>
                  </a:cubicBezTo>
                  <a:cubicBezTo>
                    <a:pt x="17567" y="1510"/>
                    <a:pt x="17319" y="985"/>
                    <a:pt x="17115" y="485"/>
                  </a:cubicBezTo>
                  <a:cubicBezTo>
                    <a:pt x="16998" y="197"/>
                    <a:pt x="16758" y="0"/>
                    <a:pt x="16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31"/>
          <p:cNvSpPr txBox="1">
            <a:spLocks noGrp="1"/>
          </p:cNvSpPr>
          <p:nvPr>
            <p:ph type="title" hasCustomPrompt="1"/>
          </p:nvPr>
        </p:nvSpPr>
        <p:spPr>
          <a:xfrm>
            <a:off x="1033900" y="1846475"/>
            <a:ext cx="1126200" cy="33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5" name="Google Shape;855;p31"/>
          <p:cNvSpPr txBox="1">
            <a:spLocks noGrp="1"/>
          </p:cNvSpPr>
          <p:nvPr>
            <p:ph type="subTitle" idx="1"/>
          </p:nvPr>
        </p:nvSpPr>
        <p:spPr>
          <a:xfrm>
            <a:off x="937700" y="3015403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6" name="Google Shape;856;p31"/>
          <p:cNvSpPr txBox="1">
            <a:spLocks noGrp="1"/>
          </p:cNvSpPr>
          <p:nvPr>
            <p:ph type="title" idx="2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31"/>
          <p:cNvSpPr txBox="1">
            <a:spLocks noGrp="1"/>
          </p:cNvSpPr>
          <p:nvPr>
            <p:ph type="title" idx="3" hasCustomPrompt="1"/>
          </p:nvPr>
        </p:nvSpPr>
        <p:spPr>
          <a:xfrm>
            <a:off x="3690438" y="1846475"/>
            <a:ext cx="1126200" cy="33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8" name="Google Shape;858;p31"/>
          <p:cNvSpPr txBox="1">
            <a:spLocks noGrp="1"/>
          </p:cNvSpPr>
          <p:nvPr>
            <p:ph type="subTitle" idx="4"/>
          </p:nvPr>
        </p:nvSpPr>
        <p:spPr>
          <a:xfrm>
            <a:off x="3594238" y="3015403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9" name="Google Shape;859;p31"/>
          <p:cNvSpPr txBox="1">
            <a:spLocks noGrp="1"/>
          </p:cNvSpPr>
          <p:nvPr>
            <p:ph type="title" idx="5" hasCustomPrompt="1"/>
          </p:nvPr>
        </p:nvSpPr>
        <p:spPr>
          <a:xfrm>
            <a:off x="6347000" y="1846475"/>
            <a:ext cx="1126200" cy="33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0" name="Google Shape;860;p31"/>
          <p:cNvSpPr txBox="1">
            <a:spLocks noGrp="1"/>
          </p:cNvSpPr>
          <p:nvPr>
            <p:ph type="subTitle" idx="6"/>
          </p:nvPr>
        </p:nvSpPr>
        <p:spPr>
          <a:xfrm>
            <a:off x="6250800" y="3015403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861" name="Google Shape;861;p31"/>
          <p:cNvGrpSpPr/>
          <p:nvPr/>
        </p:nvGrpSpPr>
        <p:grpSpPr>
          <a:xfrm>
            <a:off x="6296938" y="2615950"/>
            <a:ext cx="3229575" cy="2792825"/>
            <a:chOff x="6296938" y="2615950"/>
            <a:chExt cx="3229575" cy="2792825"/>
          </a:xfrm>
        </p:grpSpPr>
        <p:sp>
          <p:nvSpPr>
            <p:cNvPr id="862" name="Google Shape;862;p31"/>
            <p:cNvSpPr/>
            <p:nvPr/>
          </p:nvSpPr>
          <p:spPr>
            <a:xfrm rot="10800000">
              <a:off x="8924550" y="4255588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 rot="10800000">
              <a:off x="8655125" y="4505413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 flipH="1">
              <a:off x="8655125" y="4792838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 rot="10800000">
              <a:off x="8493938" y="3863963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 flipH="1">
              <a:off x="7216963" y="4533300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 rot="10800000">
              <a:off x="8866238" y="2615950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1" y="2684"/>
                  </a:moveTo>
                  <a:cubicBezTo>
                    <a:pt x="6956" y="2684"/>
                    <a:pt x="6932" y="2691"/>
                    <a:pt x="6909" y="2704"/>
                  </a:cubicBezTo>
                  <a:lnTo>
                    <a:pt x="6759" y="2790"/>
                  </a:lnTo>
                  <a:cubicBezTo>
                    <a:pt x="6694" y="2828"/>
                    <a:pt x="6669" y="2910"/>
                    <a:pt x="6701" y="2978"/>
                  </a:cubicBezTo>
                  <a:lnTo>
                    <a:pt x="7080" y="3779"/>
                  </a:lnTo>
                  <a:cubicBezTo>
                    <a:pt x="7104" y="3833"/>
                    <a:pt x="7156" y="3863"/>
                    <a:pt x="7211" y="3863"/>
                  </a:cubicBezTo>
                  <a:cubicBezTo>
                    <a:pt x="7230" y="3863"/>
                    <a:pt x="7251" y="3858"/>
                    <a:pt x="7269" y="3850"/>
                  </a:cubicBezTo>
                  <a:lnTo>
                    <a:pt x="7415" y="3786"/>
                  </a:lnTo>
                  <a:cubicBezTo>
                    <a:pt x="7450" y="3770"/>
                    <a:pt x="7478" y="3740"/>
                    <a:pt x="7491" y="3705"/>
                  </a:cubicBezTo>
                  <a:cubicBezTo>
                    <a:pt x="7505" y="3669"/>
                    <a:pt x="7503" y="3628"/>
                    <a:pt x="7487" y="3593"/>
                  </a:cubicBezTo>
                  <a:lnTo>
                    <a:pt x="7113" y="2770"/>
                  </a:lnTo>
                  <a:cubicBezTo>
                    <a:pt x="7097" y="2734"/>
                    <a:pt x="7066" y="2705"/>
                    <a:pt x="7026" y="2692"/>
                  </a:cubicBezTo>
                  <a:cubicBezTo>
                    <a:pt x="7012" y="2687"/>
                    <a:pt x="6996" y="2684"/>
                    <a:pt x="6981" y="2684"/>
                  </a:cubicBezTo>
                  <a:close/>
                  <a:moveTo>
                    <a:pt x="6243" y="3125"/>
                  </a:moveTo>
                  <a:cubicBezTo>
                    <a:pt x="6219" y="3125"/>
                    <a:pt x="6194" y="3131"/>
                    <a:pt x="6172" y="3144"/>
                  </a:cubicBezTo>
                  <a:lnTo>
                    <a:pt x="6034" y="3223"/>
                  </a:lnTo>
                  <a:cubicBezTo>
                    <a:pt x="6001" y="3244"/>
                    <a:pt x="5977" y="3275"/>
                    <a:pt x="5968" y="3313"/>
                  </a:cubicBezTo>
                  <a:cubicBezTo>
                    <a:pt x="5958" y="3351"/>
                    <a:pt x="5965" y="3392"/>
                    <a:pt x="5987" y="3425"/>
                  </a:cubicBezTo>
                  <a:lnTo>
                    <a:pt x="6380" y="4052"/>
                  </a:lnTo>
                  <a:lnTo>
                    <a:pt x="6380" y="4054"/>
                  </a:lnTo>
                  <a:cubicBezTo>
                    <a:pt x="6409" y="4097"/>
                    <a:pt x="6454" y="4120"/>
                    <a:pt x="6503" y="4120"/>
                  </a:cubicBezTo>
                  <a:cubicBezTo>
                    <a:pt x="6529" y="4120"/>
                    <a:pt x="6554" y="4114"/>
                    <a:pt x="6576" y="4101"/>
                  </a:cubicBezTo>
                  <a:lnTo>
                    <a:pt x="6698" y="4029"/>
                  </a:lnTo>
                  <a:cubicBezTo>
                    <a:pt x="6731" y="4010"/>
                    <a:pt x="6755" y="3978"/>
                    <a:pt x="6764" y="3940"/>
                  </a:cubicBezTo>
                  <a:cubicBezTo>
                    <a:pt x="6773" y="3904"/>
                    <a:pt x="6767" y="3865"/>
                    <a:pt x="6748" y="3831"/>
                  </a:cubicBezTo>
                  <a:lnTo>
                    <a:pt x="6368" y="3195"/>
                  </a:lnTo>
                  <a:cubicBezTo>
                    <a:pt x="6340" y="3150"/>
                    <a:pt x="6292" y="3125"/>
                    <a:pt x="6243" y="3125"/>
                  </a:cubicBezTo>
                  <a:close/>
                  <a:moveTo>
                    <a:pt x="13615" y="1991"/>
                  </a:moveTo>
                  <a:cubicBezTo>
                    <a:pt x="13575" y="1991"/>
                    <a:pt x="13536" y="2007"/>
                    <a:pt x="13507" y="2039"/>
                  </a:cubicBezTo>
                  <a:cubicBezTo>
                    <a:pt x="13059" y="2535"/>
                    <a:pt x="12804" y="3302"/>
                    <a:pt x="12730" y="4386"/>
                  </a:cubicBezTo>
                  <a:cubicBezTo>
                    <a:pt x="12632" y="5804"/>
                    <a:pt x="12710" y="6468"/>
                    <a:pt x="13018" y="6833"/>
                  </a:cubicBezTo>
                  <a:cubicBezTo>
                    <a:pt x="13046" y="6866"/>
                    <a:pt x="13087" y="6883"/>
                    <a:pt x="13128" y="6883"/>
                  </a:cubicBezTo>
                  <a:cubicBezTo>
                    <a:pt x="13146" y="6883"/>
                    <a:pt x="13163" y="6880"/>
                    <a:pt x="13180" y="6874"/>
                  </a:cubicBezTo>
                  <a:cubicBezTo>
                    <a:pt x="13237" y="6852"/>
                    <a:pt x="13275" y="6795"/>
                    <a:pt x="13273" y="6733"/>
                  </a:cubicBezTo>
                  <a:cubicBezTo>
                    <a:pt x="13215" y="5144"/>
                    <a:pt x="13160" y="3642"/>
                    <a:pt x="13749" y="2189"/>
                  </a:cubicBezTo>
                  <a:cubicBezTo>
                    <a:pt x="13776" y="2124"/>
                    <a:pt x="13752" y="2050"/>
                    <a:pt x="13692" y="2013"/>
                  </a:cubicBezTo>
                  <a:cubicBezTo>
                    <a:pt x="13668" y="1998"/>
                    <a:pt x="13641" y="1991"/>
                    <a:pt x="13615" y="1991"/>
                  </a:cubicBezTo>
                  <a:close/>
                  <a:moveTo>
                    <a:pt x="4567" y="4580"/>
                  </a:moveTo>
                  <a:cubicBezTo>
                    <a:pt x="4545" y="4580"/>
                    <a:pt x="4523" y="4585"/>
                    <a:pt x="4502" y="4596"/>
                  </a:cubicBezTo>
                  <a:cubicBezTo>
                    <a:pt x="4444" y="4627"/>
                    <a:pt x="4412" y="4692"/>
                    <a:pt x="4426" y="4757"/>
                  </a:cubicBezTo>
                  <a:cubicBezTo>
                    <a:pt x="4726" y="6079"/>
                    <a:pt x="7386" y="8439"/>
                    <a:pt x="8678" y="8526"/>
                  </a:cubicBezTo>
                  <a:lnTo>
                    <a:pt x="8677" y="8526"/>
                  </a:lnTo>
                  <a:cubicBezTo>
                    <a:pt x="8682" y="8527"/>
                    <a:pt x="8683" y="8527"/>
                    <a:pt x="8688" y="8527"/>
                  </a:cubicBezTo>
                  <a:cubicBezTo>
                    <a:pt x="8748" y="8527"/>
                    <a:pt x="8803" y="8490"/>
                    <a:pt x="8824" y="8431"/>
                  </a:cubicBezTo>
                  <a:cubicBezTo>
                    <a:pt x="8846" y="8369"/>
                    <a:pt x="8824" y="8302"/>
                    <a:pt x="8772" y="8265"/>
                  </a:cubicBezTo>
                  <a:cubicBezTo>
                    <a:pt x="8533" y="8093"/>
                    <a:pt x="8291" y="7929"/>
                    <a:pt x="8050" y="7766"/>
                  </a:cubicBezTo>
                  <a:cubicBezTo>
                    <a:pt x="7500" y="7392"/>
                    <a:pt x="6980" y="7039"/>
                    <a:pt x="6508" y="6619"/>
                  </a:cubicBezTo>
                  <a:cubicBezTo>
                    <a:pt x="6041" y="6204"/>
                    <a:pt x="5622" y="5717"/>
                    <a:pt x="5218" y="5247"/>
                  </a:cubicBezTo>
                  <a:cubicBezTo>
                    <a:pt x="5036" y="5037"/>
                    <a:pt x="4857" y="4830"/>
                    <a:pt x="4676" y="4627"/>
                  </a:cubicBezTo>
                  <a:cubicBezTo>
                    <a:pt x="4647" y="4597"/>
                    <a:pt x="4608" y="4580"/>
                    <a:pt x="4567" y="4580"/>
                  </a:cubicBezTo>
                  <a:close/>
                  <a:moveTo>
                    <a:pt x="22449" y="4491"/>
                  </a:moveTo>
                  <a:cubicBezTo>
                    <a:pt x="22420" y="4491"/>
                    <a:pt x="22390" y="4500"/>
                    <a:pt x="22364" y="4518"/>
                  </a:cubicBezTo>
                  <a:cubicBezTo>
                    <a:pt x="22152" y="4669"/>
                    <a:pt x="21939" y="4817"/>
                    <a:pt x="21726" y="4967"/>
                  </a:cubicBezTo>
                  <a:cubicBezTo>
                    <a:pt x="21246" y="5299"/>
                    <a:pt x="20751" y="5645"/>
                    <a:pt x="20287" y="6016"/>
                  </a:cubicBezTo>
                  <a:cubicBezTo>
                    <a:pt x="19622" y="6547"/>
                    <a:pt x="18973" y="7118"/>
                    <a:pt x="18346" y="7671"/>
                  </a:cubicBezTo>
                  <a:lnTo>
                    <a:pt x="17875" y="8087"/>
                  </a:lnTo>
                  <a:cubicBezTo>
                    <a:pt x="17788" y="8161"/>
                    <a:pt x="17733" y="8254"/>
                    <a:pt x="17662" y="8373"/>
                  </a:cubicBezTo>
                  <a:cubicBezTo>
                    <a:pt x="17625" y="8433"/>
                    <a:pt x="17583" y="8501"/>
                    <a:pt x="17530" y="8580"/>
                  </a:cubicBezTo>
                  <a:cubicBezTo>
                    <a:pt x="17491" y="8638"/>
                    <a:pt x="17499" y="8719"/>
                    <a:pt x="17553" y="8766"/>
                  </a:cubicBezTo>
                  <a:cubicBezTo>
                    <a:pt x="17579" y="8793"/>
                    <a:pt x="17616" y="8805"/>
                    <a:pt x="17650" y="8805"/>
                  </a:cubicBezTo>
                  <a:cubicBezTo>
                    <a:pt x="17682" y="8805"/>
                    <a:pt x="17714" y="8794"/>
                    <a:pt x="17741" y="8774"/>
                  </a:cubicBezTo>
                  <a:lnTo>
                    <a:pt x="22640" y="4868"/>
                  </a:lnTo>
                  <a:cubicBezTo>
                    <a:pt x="22672" y="4844"/>
                    <a:pt x="22691" y="4808"/>
                    <a:pt x="22694" y="4768"/>
                  </a:cubicBezTo>
                  <a:cubicBezTo>
                    <a:pt x="22699" y="4730"/>
                    <a:pt x="22686" y="4691"/>
                    <a:pt x="22661" y="4661"/>
                  </a:cubicBezTo>
                  <a:lnTo>
                    <a:pt x="22557" y="4541"/>
                  </a:lnTo>
                  <a:cubicBezTo>
                    <a:pt x="22529" y="4508"/>
                    <a:pt x="22490" y="4491"/>
                    <a:pt x="22449" y="4491"/>
                  </a:cubicBezTo>
                  <a:close/>
                  <a:moveTo>
                    <a:pt x="13006" y="9304"/>
                  </a:moveTo>
                  <a:cubicBezTo>
                    <a:pt x="12982" y="9304"/>
                    <a:pt x="12957" y="9310"/>
                    <a:pt x="12935" y="9322"/>
                  </a:cubicBezTo>
                  <a:cubicBezTo>
                    <a:pt x="12886" y="9350"/>
                    <a:pt x="12858" y="9404"/>
                    <a:pt x="12863" y="9461"/>
                  </a:cubicBezTo>
                  <a:lnTo>
                    <a:pt x="12926" y="10207"/>
                  </a:lnTo>
                  <a:cubicBezTo>
                    <a:pt x="12932" y="10282"/>
                    <a:pt x="12995" y="10339"/>
                    <a:pt x="13070" y="10339"/>
                  </a:cubicBezTo>
                  <a:lnTo>
                    <a:pt x="13082" y="10339"/>
                  </a:lnTo>
                  <a:lnTo>
                    <a:pt x="13239" y="10327"/>
                  </a:lnTo>
                  <a:cubicBezTo>
                    <a:pt x="13307" y="10320"/>
                    <a:pt x="13362" y="10267"/>
                    <a:pt x="13370" y="10197"/>
                  </a:cubicBezTo>
                  <a:lnTo>
                    <a:pt x="13375" y="10150"/>
                  </a:lnTo>
                  <a:cubicBezTo>
                    <a:pt x="13401" y="9894"/>
                    <a:pt x="13436" y="9578"/>
                    <a:pt x="13090" y="9331"/>
                  </a:cubicBezTo>
                  <a:cubicBezTo>
                    <a:pt x="13066" y="9313"/>
                    <a:pt x="13036" y="9304"/>
                    <a:pt x="13006" y="9304"/>
                  </a:cubicBezTo>
                  <a:close/>
                  <a:moveTo>
                    <a:pt x="24335" y="9368"/>
                  </a:moveTo>
                  <a:cubicBezTo>
                    <a:pt x="24279" y="9368"/>
                    <a:pt x="24227" y="9400"/>
                    <a:pt x="24203" y="9451"/>
                  </a:cubicBezTo>
                  <a:lnTo>
                    <a:pt x="23700" y="10521"/>
                  </a:lnTo>
                  <a:cubicBezTo>
                    <a:pt x="23672" y="10584"/>
                    <a:pt x="23689" y="10658"/>
                    <a:pt x="23745" y="10699"/>
                  </a:cubicBezTo>
                  <a:cubicBezTo>
                    <a:pt x="23771" y="10718"/>
                    <a:pt x="23801" y="10728"/>
                    <a:pt x="23831" y="10728"/>
                  </a:cubicBezTo>
                  <a:cubicBezTo>
                    <a:pt x="23866" y="10728"/>
                    <a:pt x="23901" y="10715"/>
                    <a:pt x="23928" y="10691"/>
                  </a:cubicBezTo>
                  <a:cubicBezTo>
                    <a:pt x="24252" y="10402"/>
                    <a:pt x="24586" y="10047"/>
                    <a:pt x="24476" y="9485"/>
                  </a:cubicBezTo>
                  <a:cubicBezTo>
                    <a:pt x="24465" y="9423"/>
                    <a:pt x="24414" y="9376"/>
                    <a:pt x="24351" y="9369"/>
                  </a:cubicBezTo>
                  <a:lnTo>
                    <a:pt x="24353" y="9369"/>
                  </a:lnTo>
                  <a:cubicBezTo>
                    <a:pt x="24347" y="9369"/>
                    <a:pt x="24341" y="9368"/>
                    <a:pt x="24335" y="9368"/>
                  </a:cubicBezTo>
                  <a:close/>
                  <a:moveTo>
                    <a:pt x="10481" y="9937"/>
                  </a:moveTo>
                  <a:cubicBezTo>
                    <a:pt x="10446" y="9937"/>
                    <a:pt x="10412" y="9949"/>
                    <a:pt x="10384" y="9973"/>
                  </a:cubicBezTo>
                  <a:cubicBezTo>
                    <a:pt x="10337" y="10017"/>
                    <a:pt x="10323" y="10086"/>
                    <a:pt x="10351" y="10145"/>
                  </a:cubicBezTo>
                  <a:cubicBezTo>
                    <a:pt x="10621" y="10690"/>
                    <a:pt x="11087" y="10985"/>
                    <a:pt x="11778" y="11048"/>
                  </a:cubicBezTo>
                  <a:lnTo>
                    <a:pt x="11792" y="11048"/>
                  </a:lnTo>
                  <a:cubicBezTo>
                    <a:pt x="11853" y="11048"/>
                    <a:pt x="11909" y="11009"/>
                    <a:pt x="11929" y="10949"/>
                  </a:cubicBezTo>
                  <a:cubicBezTo>
                    <a:pt x="11950" y="10884"/>
                    <a:pt x="11923" y="10815"/>
                    <a:pt x="11866" y="10780"/>
                  </a:cubicBezTo>
                  <a:lnTo>
                    <a:pt x="11654" y="10654"/>
                  </a:lnTo>
                  <a:cubicBezTo>
                    <a:pt x="11503" y="10564"/>
                    <a:pt x="11353" y="10473"/>
                    <a:pt x="11203" y="10380"/>
                  </a:cubicBezTo>
                  <a:cubicBezTo>
                    <a:pt x="11054" y="10287"/>
                    <a:pt x="10907" y="10189"/>
                    <a:pt x="10762" y="10093"/>
                  </a:cubicBezTo>
                  <a:lnTo>
                    <a:pt x="10560" y="9960"/>
                  </a:lnTo>
                  <a:cubicBezTo>
                    <a:pt x="10536" y="9945"/>
                    <a:pt x="10508" y="9937"/>
                    <a:pt x="10481" y="9937"/>
                  </a:cubicBezTo>
                  <a:close/>
                  <a:moveTo>
                    <a:pt x="14344" y="11167"/>
                  </a:moveTo>
                  <a:cubicBezTo>
                    <a:pt x="14346" y="11170"/>
                    <a:pt x="14348" y="11175"/>
                    <a:pt x="14348" y="11180"/>
                  </a:cubicBezTo>
                  <a:cubicBezTo>
                    <a:pt x="14370" y="11243"/>
                    <a:pt x="14401" y="11336"/>
                    <a:pt x="14390" y="11368"/>
                  </a:cubicBezTo>
                  <a:cubicBezTo>
                    <a:pt x="14313" y="11587"/>
                    <a:pt x="14182" y="11718"/>
                    <a:pt x="13992" y="11769"/>
                  </a:cubicBezTo>
                  <a:cubicBezTo>
                    <a:pt x="13942" y="11581"/>
                    <a:pt x="13987" y="11398"/>
                    <a:pt x="14131" y="11227"/>
                  </a:cubicBezTo>
                  <a:cubicBezTo>
                    <a:pt x="14152" y="11200"/>
                    <a:pt x="14254" y="11183"/>
                    <a:pt x="14324" y="11170"/>
                  </a:cubicBezTo>
                  <a:cubicBezTo>
                    <a:pt x="14330" y="11169"/>
                    <a:pt x="14337" y="11167"/>
                    <a:pt x="14344" y="11167"/>
                  </a:cubicBezTo>
                  <a:close/>
                  <a:moveTo>
                    <a:pt x="15454" y="11188"/>
                  </a:moveTo>
                  <a:cubicBezTo>
                    <a:pt x="15403" y="11188"/>
                    <a:pt x="15354" y="11217"/>
                    <a:pt x="15329" y="11263"/>
                  </a:cubicBezTo>
                  <a:cubicBezTo>
                    <a:pt x="15297" y="11320"/>
                    <a:pt x="15308" y="11391"/>
                    <a:pt x="15355" y="11435"/>
                  </a:cubicBezTo>
                  <a:cubicBezTo>
                    <a:pt x="15594" y="11671"/>
                    <a:pt x="15777" y="11805"/>
                    <a:pt x="15970" y="11805"/>
                  </a:cubicBezTo>
                  <a:cubicBezTo>
                    <a:pt x="16090" y="11805"/>
                    <a:pt x="16215" y="11753"/>
                    <a:pt x="16360" y="11638"/>
                  </a:cubicBezTo>
                  <a:cubicBezTo>
                    <a:pt x="16404" y="11603"/>
                    <a:pt x="16423" y="11546"/>
                    <a:pt x="16412" y="11492"/>
                  </a:cubicBezTo>
                  <a:cubicBezTo>
                    <a:pt x="16399" y="11439"/>
                    <a:pt x="16357" y="11396"/>
                    <a:pt x="16303" y="11383"/>
                  </a:cubicBezTo>
                  <a:lnTo>
                    <a:pt x="15488" y="11192"/>
                  </a:lnTo>
                  <a:cubicBezTo>
                    <a:pt x="15477" y="11189"/>
                    <a:pt x="15465" y="11188"/>
                    <a:pt x="15454" y="11188"/>
                  </a:cubicBezTo>
                  <a:close/>
                  <a:moveTo>
                    <a:pt x="10206" y="11603"/>
                  </a:moveTo>
                  <a:cubicBezTo>
                    <a:pt x="10144" y="11603"/>
                    <a:pt x="10091" y="11642"/>
                    <a:pt x="10068" y="11699"/>
                  </a:cubicBezTo>
                  <a:cubicBezTo>
                    <a:pt x="10050" y="11758"/>
                    <a:pt x="10067" y="11821"/>
                    <a:pt x="10114" y="11860"/>
                  </a:cubicBezTo>
                  <a:cubicBezTo>
                    <a:pt x="10286" y="12001"/>
                    <a:pt x="10467" y="12070"/>
                    <a:pt x="10658" y="12070"/>
                  </a:cubicBezTo>
                  <a:cubicBezTo>
                    <a:pt x="10847" y="12070"/>
                    <a:pt x="11038" y="12003"/>
                    <a:pt x="11239" y="11868"/>
                  </a:cubicBezTo>
                  <a:cubicBezTo>
                    <a:pt x="11291" y="11832"/>
                    <a:pt x="11315" y="11767"/>
                    <a:pt x="11296" y="11706"/>
                  </a:cubicBezTo>
                  <a:cubicBezTo>
                    <a:pt x="11278" y="11644"/>
                    <a:pt x="11222" y="11603"/>
                    <a:pt x="11158" y="11603"/>
                  </a:cubicBezTo>
                  <a:close/>
                  <a:moveTo>
                    <a:pt x="3793" y="11748"/>
                  </a:moveTo>
                  <a:cubicBezTo>
                    <a:pt x="3625" y="11748"/>
                    <a:pt x="3454" y="11772"/>
                    <a:pt x="3279" y="11848"/>
                  </a:cubicBezTo>
                  <a:cubicBezTo>
                    <a:pt x="3223" y="11873"/>
                    <a:pt x="3188" y="11930"/>
                    <a:pt x="3193" y="11991"/>
                  </a:cubicBezTo>
                  <a:cubicBezTo>
                    <a:pt x="3197" y="12053"/>
                    <a:pt x="3242" y="12105"/>
                    <a:pt x="3300" y="12121"/>
                  </a:cubicBezTo>
                  <a:cubicBezTo>
                    <a:pt x="4139" y="12342"/>
                    <a:pt x="5009" y="12454"/>
                    <a:pt x="5902" y="12454"/>
                  </a:cubicBezTo>
                  <a:cubicBezTo>
                    <a:pt x="6478" y="12454"/>
                    <a:pt x="7064" y="12407"/>
                    <a:pt x="7656" y="12314"/>
                  </a:cubicBezTo>
                  <a:cubicBezTo>
                    <a:pt x="7724" y="12304"/>
                    <a:pt x="7775" y="12247"/>
                    <a:pt x="7778" y="12178"/>
                  </a:cubicBezTo>
                  <a:lnTo>
                    <a:pt x="7786" y="12001"/>
                  </a:lnTo>
                  <a:cubicBezTo>
                    <a:pt x="7788" y="11961"/>
                    <a:pt x="7773" y="11924"/>
                    <a:pt x="7747" y="11895"/>
                  </a:cubicBezTo>
                  <a:cubicBezTo>
                    <a:pt x="7720" y="11867"/>
                    <a:pt x="7682" y="11851"/>
                    <a:pt x="7642" y="11851"/>
                  </a:cubicBezTo>
                  <a:lnTo>
                    <a:pt x="7203" y="11851"/>
                  </a:lnTo>
                  <a:cubicBezTo>
                    <a:pt x="7036" y="11851"/>
                    <a:pt x="6869" y="11851"/>
                    <a:pt x="6702" y="11851"/>
                  </a:cubicBezTo>
                  <a:cubicBezTo>
                    <a:pt x="6535" y="11851"/>
                    <a:pt x="6368" y="11851"/>
                    <a:pt x="6200" y="11849"/>
                  </a:cubicBezTo>
                  <a:cubicBezTo>
                    <a:pt x="6025" y="11848"/>
                    <a:pt x="5848" y="11843"/>
                    <a:pt x="5673" y="11840"/>
                  </a:cubicBezTo>
                  <a:cubicBezTo>
                    <a:pt x="5455" y="11834"/>
                    <a:pt x="5232" y="11829"/>
                    <a:pt x="5009" y="11829"/>
                  </a:cubicBezTo>
                  <a:cubicBezTo>
                    <a:pt x="4917" y="11829"/>
                    <a:pt x="4825" y="11830"/>
                    <a:pt x="4733" y="11832"/>
                  </a:cubicBezTo>
                  <a:cubicBezTo>
                    <a:pt x="4716" y="11833"/>
                    <a:pt x="4698" y="11833"/>
                    <a:pt x="4681" y="11833"/>
                  </a:cubicBezTo>
                  <a:cubicBezTo>
                    <a:pt x="4545" y="11833"/>
                    <a:pt x="4410" y="11812"/>
                    <a:pt x="4265" y="11792"/>
                  </a:cubicBezTo>
                  <a:cubicBezTo>
                    <a:pt x="4110" y="11770"/>
                    <a:pt x="3953" y="11748"/>
                    <a:pt x="3793" y="11748"/>
                  </a:cubicBezTo>
                  <a:close/>
                  <a:moveTo>
                    <a:pt x="13341" y="11827"/>
                  </a:moveTo>
                  <a:cubicBezTo>
                    <a:pt x="13401" y="12159"/>
                    <a:pt x="13596" y="12358"/>
                    <a:pt x="13929" y="12431"/>
                  </a:cubicBezTo>
                  <a:cubicBezTo>
                    <a:pt x="13912" y="12486"/>
                    <a:pt x="13897" y="12541"/>
                    <a:pt x="13882" y="12595"/>
                  </a:cubicBezTo>
                  <a:cubicBezTo>
                    <a:pt x="13818" y="12814"/>
                    <a:pt x="13758" y="13023"/>
                    <a:pt x="13673" y="13211"/>
                  </a:cubicBezTo>
                  <a:cubicBezTo>
                    <a:pt x="13554" y="13472"/>
                    <a:pt x="13291" y="13632"/>
                    <a:pt x="13105" y="13632"/>
                  </a:cubicBezTo>
                  <a:cubicBezTo>
                    <a:pt x="13088" y="13632"/>
                    <a:pt x="13072" y="13630"/>
                    <a:pt x="13057" y="13628"/>
                  </a:cubicBezTo>
                  <a:cubicBezTo>
                    <a:pt x="12819" y="13588"/>
                    <a:pt x="12667" y="13396"/>
                    <a:pt x="12591" y="13037"/>
                  </a:cubicBezTo>
                  <a:cubicBezTo>
                    <a:pt x="12526" y="12723"/>
                    <a:pt x="12594" y="12465"/>
                    <a:pt x="12796" y="12273"/>
                  </a:cubicBezTo>
                  <a:cubicBezTo>
                    <a:pt x="12937" y="12138"/>
                    <a:pt x="13093" y="12018"/>
                    <a:pt x="13275" y="11878"/>
                  </a:cubicBezTo>
                  <a:cubicBezTo>
                    <a:pt x="13297" y="11862"/>
                    <a:pt x="13318" y="11845"/>
                    <a:pt x="13341" y="11827"/>
                  </a:cubicBezTo>
                  <a:close/>
                  <a:moveTo>
                    <a:pt x="14841" y="12743"/>
                  </a:moveTo>
                  <a:cubicBezTo>
                    <a:pt x="14822" y="12743"/>
                    <a:pt x="14803" y="12746"/>
                    <a:pt x="14785" y="12754"/>
                  </a:cubicBezTo>
                  <a:cubicBezTo>
                    <a:pt x="14724" y="12780"/>
                    <a:pt x="14687" y="12843"/>
                    <a:pt x="14698" y="12909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3"/>
                    <a:pt x="15428" y="13843"/>
                  </a:cubicBezTo>
                  <a:cubicBezTo>
                    <a:pt x="15474" y="13843"/>
                    <a:pt x="15518" y="13821"/>
                    <a:pt x="15546" y="13783"/>
                  </a:cubicBezTo>
                  <a:cubicBezTo>
                    <a:pt x="15583" y="13732"/>
                    <a:pt x="15583" y="13664"/>
                    <a:pt x="15546" y="13614"/>
                  </a:cubicBezTo>
                  <a:lnTo>
                    <a:pt x="14957" y="12802"/>
                  </a:lnTo>
                  <a:cubicBezTo>
                    <a:pt x="14930" y="12764"/>
                    <a:pt x="14886" y="12743"/>
                    <a:pt x="14841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3"/>
                    <a:pt x="13896" y="10545"/>
                  </a:cubicBezTo>
                  <a:cubicBezTo>
                    <a:pt x="13566" y="10826"/>
                    <a:pt x="13240" y="11112"/>
                    <a:pt x="12916" y="11398"/>
                  </a:cubicBezTo>
                  <a:lnTo>
                    <a:pt x="12468" y="11791"/>
                  </a:lnTo>
                  <a:cubicBezTo>
                    <a:pt x="12144" y="12074"/>
                    <a:pt x="11996" y="12440"/>
                    <a:pt x="12000" y="12944"/>
                  </a:cubicBezTo>
                  <a:cubicBezTo>
                    <a:pt x="12000" y="12950"/>
                    <a:pt x="12002" y="12957"/>
                    <a:pt x="12002" y="12963"/>
                  </a:cubicBezTo>
                  <a:lnTo>
                    <a:pt x="12010" y="13018"/>
                  </a:lnTo>
                  <a:cubicBezTo>
                    <a:pt x="12016" y="13088"/>
                    <a:pt x="12027" y="13182"/>
                    <a:pt x="12051" y="13276"/>
                  </a:cubicBezTo>
                  <a:cubicBezTo>
                    <a:pt x="12174" y="13792"/>
                    <a:pt x="12463" y="14097"/>
                    <a:pt x="12909" y="14182"/>
                  </a:cubicBezTo>
                  <a:cubicBezTo>
                    <a:pt x="12981" y="14195"/>
                    <a:pt x="13052" y="14203"/>
                    <a:pt x="13122" y="14203"/>
                  </a:cubicBezTo>
                  <a:cubicBezTo>
                    <a:pt x="13479" y="14203"/>
                    <a:pt x="13788" y="14020"/>
                    <a:pt x="14044" y="13655"/>
                  </a:cubicBezTo>
                  <a:cubicBezTo>
                    <a:pt x="14164" y="13484"/>
                    <a:pt x="14261" y="13271"/>
                    <a:pt x="14337" y="13001"/>
                  </a:cubicBezTo>
                  <a:lnTo>
                    <a:pt x="14368" y="12889"/>
                  </a:lnTo>
                  <a:cubicBezTo>
                    <a:pt x="14476" y="12506"/>
                    <a:pt x="14577" y="12145"/>
                    <a:pt x="14833" y="11834"/>
                  </a:cubicBezTo>
                  <a:cubicBezTo>
                    <a:pt x="15000" y="11628"/>
                    <a:pt x="15047" y="11289"/>
                    <a:pt x="15019" y="11041"/>
                  </a:cubicBezTo>
                  <a:cubicBezTo>
                    <a:pt x="14990" y="10799"/>
                    <a:pt x="14810" y="10584"/>
                    <a:pt x="14545" y="10478"/>
                  </a:cubicBezTo>
                  <a:cubicBezTo>
                    <a:pt x="14448" y="10440"/>
                    <a:pt x="14350" y="10422"/>
                    <a:pt x="14258" y="10422"/>
                  </a:cubicBezTo>
                  <a:close/>
                  <a:moveTo>
                    <a:pt x="11214" y="13743"/>
                  </a:moveTo>
                  <a:cubicBezTo>
                    <a:pt x="11183" y="13743"/>
                    <a:pt x="11152" y="13752"/>
                    <a:pt x="11125" y="13772"/>
                  </a:cubicBezTo>
                  <a:lnTo>
                    <a:pt x="10448" y="14285"/>
                  </a:lnTo>
                  <a:cubicBezTo>
                    <a:pt x="10386" y="14332"/>
                    <a:pt x="10372" y="14421"/>
                    <a:pt x="10418" y="14484"/>
                  </a:cubicBezTo>
                  <a:lnTo>
                    <a:pt x="10527" y="14637"/>
                  </a:lnTo>
                  <a:cubicBezTo>
                    <a:pt x="10549" y="14669"/>
                    <a:pt x="10583" y="14689"/>
                    <a:pt x="10623" y="14696"/>
                  </a:cubicBezTo>
                  <a:cubicBezTo>
                    <a:pt x="10629" y="14697"/>
                    <a:pt x="10637" y="14697"/>
                    <a:pt x="10643" y="14697"/>
                  </a:cubicBezTo>
                  <a:cubicBezTo>
                    <a:pt x="10675" y="14697"/>
                    <a:pt x="10707" y="14686"/>
                    <a:pt x="10732" y="14667"/>
                  </a:cubicBezTo>
                  <a:lnTo>
                    <a:pt x="11408" y="14141"/>
                  </a:lnTo>
                  <a:cubicBezTo>
                    <a:pt x="11471" y="14092"/>
                    <a:pt x="11482" y="14002"/>
                    <a:pt x="11433" y="13939"/>
                  </a:cubicBezTo>
                  <a:lnTo>
                    <a:pt x="11327" y="13800"/>
                  </a:lnTo>
                  <a:lnTo>
                    <a:pt x="11329" y="13800"/>
                  </a:lnTo>
                  <a:cubicBezTo>
                    <a:pt x="11300" y="13762"/>
                    <a:pt x="11257" y="13743"/>
                    <a:pt x="11214" y="13743"/>
                  </a:cubicBezTo>
                  <a:close/>
                  <a:moveTo>
                    <a:pt x="12556" y="14261"/>
                  </a:moveTo>
                  <a:cubicBezTo>
                    <a:pt x="12540" y="14261"/>
                    <a:pt x="12523" y="14263"/>
                    <a:pt x="12507" y="14269"/>
                  </a:cubicBezTo>
                  <a:cubicBezTo>
                    <a:pt x="12451" y="14290"/>
                    <a:pt x="12413" y="14343"/>
                    <a:pt x="12413" y="14405"/>
                  </a:cubicBezTo>
                  <a:lnTo>
                    <a:pt x="12413" y="15211"/>
                  </a:lnTo>
                  <a:cubicBezTo>
                    <a:pt x="12413" y="15271"/>
                    <a:pt x="12449" y="15324"/>
                    <a:pt x="12504" y="15346"/>
                  </a:cubicBezTo>
                  <a:cubicBezTo>
                    <a:pt x="12522" y="15353"/>
                    <a:pt x="12539" y="15356"/>
                    <a:pt x="12556" y="15356"/>
                  </a:cubicBezTo>
                  <a:cubicBezTo>
                    <a:pt x="12597" y="15356"/>
                    <a:pt x="12635" y="15340"/>
                    <a:pt x="12664" y="15309"/>
                  </a:cubicBezTo>
                  <a:cubicBezTo>
                    <a:pt x="12948" y="14997"/>
                    <a:pt x="12950" y="14644"/>
                    <a:pt x="12667" y="14310"/>
                  </a:cubicBezTo>
                  <a:cubicBezTo>
                    <a:pt x="12639" y="14279"/>
                    <a:pt x="12598" y="14261"/>
                    <a:pt x="12556" y="14261"/>
                  </a:cubicBezTo>
                  <a:close/>
                  <a:moveTo>
                    <a:pt x="12368" y="8349"/>
                  </a:moveTo>
                  <a:cubicBezTo>
                    <a:pt x="12394" y="8366"/>
                    <a:pt x="12416" y="8382"/>
                    <a:pt x="12427" y="8395"/>
                  </a:cubicBezTo>
                  <a:cubicBezTo>
                    <a:pt x="12751" y="8831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1"/>
                  </a:cubicBezTo>
                  <a:cubicBezTo>
                    <a:pt x="14545" y="8775"/>
                    <a:pt x="14698" y="8722"/>
                    <a:pt x="14867" y="8665"/>
                  </a:cubicBezTo>
                  <a:lnTo>
                    <a:pt x="14927" y="8644"/>
                  </a:lnTo>
                  <a:lnTo>
                    <a:pt x="14927" y="8644"/>
                  </a:lnTo>
                  <a:cubicBezTo>
                    <a:pt x="14853" y="10158"/>
                    <a:pt x="15927" y="10624"/>
                    <a:pt x="17039" y="10856"/>
                  </a:cubicBezTo>
                  <a:lnTo>
                    <a:pt x="17039" y="12148"/>
                  </a:lnTo>
                  <a:cubicBezTo>
                    <a:pt x="16974" y="12222"/>
                    <a:pt x="16903" y="12299"/>
                    <a:pt x="16832" y="12377"/>
                  </a:cubicBezTo>
                  <a:cubicBezTo>
                    <a:pt x="16622" y="12603"/>
                    <a:pt x="16385" y="12859"/>
                    <a:pt x="16223" y="13156"/>
                  </a:cubicBezTo>
                  <a:cubicBezTo>
                    <a:pt x="16066" y="13442"/>
                    <a:pt x="15979" y="13765"/>
                    <a:pt x="15888" y="14108"/>
                  </a:cubicBezTo>
                  <a:cubicBezTo>
                    <a:pt x="15851" y="14246"/>
                    <a:pt x="15812" y="14389"/>
                    <a:pt x="15768" y="14541"/>
                  </a:cubicBezTo>
                  <a:cubicBezTo>
                    <a:pt x="15700" y="14558"/>
                    <a:pt x="15630" y="14576"/>
                    <a:pt x="15561" y="14595"/>
                  </a:cubicBezTo>
                  <a:cubicBezTo>
                    <a:pt x="14938" y="14753"/>
                    <a:pt x="14171" y="14950"/>
                    <a:pt x="13859" y="15787"/>
                  </a:cubicBezTo>
                  <a:cubicBezTo>
                    <a:pt x="13417" y="15667"/>
                    <a:pt x="13168" y="15610"/>
                    <a:pt x="12932" y="15610"/>
                  </a:cubicBezTo>
                  <a:cubicBezTo>
                    <a:pt x="12733" y="15610"/>
                    <a:pt x="12544" y="15651"/>
                    <a:pt x="12256" y="15730"/>
                  </a:cubicBezTo>
                  <a:cubicBezTo>
                    <a:pt x="11654" y="15268"/>
                    <a:pt x="10950" y="15133"/>
                    <a:pt x="10206" y="14994"/>
                  </a:cubicBezTo>
                  <a:cubicBezTo>
                    <a:pt x="10035" y="14961"/>
                    <a:pt x="9863" y="14929"/>
                    <a:pt x="9691" y="14892"/>
                  </a:cubicBezTo>
                  <a:cubicBezTo>
                    <a:pt x="9847" y="13859"/>
                    <a:pt x="9637" y="12961"/>
                    <a:pt x="9051" y="12157"/>
                  </a:cubicBezTo>
                  <a:cubicBezTo>
                    <a:pt x="9547" y="11552"/>
                    <a:pt x="10001" y="10884"/>
                    <a:pt x="9945" y="9995"/>
                  </a:cubicBezTo>
                  <a:cubicBezTo>
                    <a:pt x="10031" y="9957"/>
                    <a:pt x="10116" y="9917"/>
                    <a:pt x="10203" y="9880"/>
                  </a:cubicBezTo>
                  <a:cubicBezTo>
                    <a:pt x="11002" y="9518"/>
                    <a:pt x="11828" y="9145"/>
                    <a:pt x="12368" y="8349"/>
                  </a:cubicBezTo>
                  <a:close/>
                  <a:moveTo>
                    <a:pt x="12203" y="7475"/>
                  </a:moveTo>
                  <a:cubicBezTo>
                    <a:pt x="12192" y="7475"/>
                    <a:pt x="12181" y="7476"/>
                    <a:pt x="12171" y="7479"/>
                  </a:cubicBezTo>
                  <a:cubicBezTo>
                    <a:pt x="12125" y="7490"/>
                    <a:pt x="12087" y="7521"/>
                    <a:pt x="12070" y="7565"/>
                  </a:cubicBezTo>
                  <a:cubicBezTo>
                    <a:pt x="11823" y="8180"/>
                    <a:pt x="11424" y="8602"/>
                    <a:pt x="10812" y="8894"/>
                  </a:cubicBezTo>
                  <a:cubicBezTo>
                    <a:pt x="10733" y="8932"/>
                    <a:pt x="10653" y="8971"/>
                    <a:pt x="10574" y="9011"/>
                  </a:cubicBezTo>
                  <a:cubicBezTo>
                    <a:pt x="10331" y="9131"/>
                    <a:pt x="10081" y="9256"/>
                    <a:pt x="9827" y="9336"/>
                  </a:cubicBezTo>
                  <a:cubicBezTo>
                    <a:pt x="9542" y="9426"/>
                    <a:pt x="9257" y="9581"/>
                    <a:pt x="9299" y="10044"/>
                  </a:cubicBezTo>
                  <a:cubicBezTo>
                    <a:pt x="9359" y="10679"/>
                    <a:pt x="9031" y="11165"/>
                    <a:pt x="8667" y="11597"/>
                  </a:cubicBezTo>
                  <a:cubicBezTo>
                    <a:pt x="8577" y="11704"/>
                    <a:pt x="8486" y="11810"/>
                    <a:pt x="8388" y="11925"/>
                  </a:cubicBezTo>
                  <a:lnTo>
                    <a:pt x="8271" y="12061"/>
                  </a:lnTo>
                  <a:cubicBezTo>
                    <a:pt x="8222" y="12118"/>
                    <a:pt x="8224" y="12203"/>
                    <a:pt x="8277" y="12257"/>
                  </a:cubicBezTo>
                  <a:cubicBezTo>
                    <a:pt x="9083" y="13083"/>
                    <a:pt x="9320" y="14072"/>
                    <a:pt x="9001" y="15280"/>
                  </a:cubicBezTo>
                  <a:cubicBezTo>
                    <a:pt x="8990" y="15320"/>
                    <a:pt x="8998" y="15361"/>
                    <a:pt x="9018" y="15395"/>
                  </a:cubicBezTo>
                  <a:cubicBezTo>
                    <a:pt x="9040" y="15429"/>
                    <a:pt x="9075" y="15452"/>
                    <a:pt x="9114" y="15460"/>
                  </a:cubicBezTo>
                  <a:cubicBezTo>
                    <a:pt x="9313" y="15495"/>
                    <a:pt x="9500" y="15523"/>
                    <a:pt x="9678" y="15552"/>
                  </a:cubicBezTo>
                  <a:cubicBezTo>
                    <a:pt x="10061" y="15610"/>
                    <a:pt x="10389" y="15661"/>
                    <a:pt x="10708" y="15756"/>
                  </a:cubicBezTo>
                  <a:cubicBezTo>
                    <a:pt x="11008" y="15844"/>
                    <a:pt x="11305" y="15978"/>
                    <a:pt x="11593" y="16108"/>
                  </a:cubicBezTo>
                  <a:cubicBezTo>
                    <a:pt x="11762" y="16184"/>
                    <a:pt x="11931" y="16259"/>
                    <a:pt x="12101" y="16329"/>
                  </a:cubicBezTo>
                  <a:cubicBezTo>
                    <a:pt x="12154" y="16350"/>
                    <a:pt x="12232" y="16368"/>
                    <a:pt x="12312" y="16368"/>
                  </a:cubicBezTo>
                  <a:cubicBezTo>
                    <a:pt x="12388" y="16368"/>
                    <a:pt x="12465" y="16352"/>
                    <a:pt x="12525" y="16308"/>
                  </a:cubicBezTo>
                  <a:cubicBezTo>
                    <a:pt x="12616" y="16239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3"/>
                    <a:pt x="13278" y="16312"/>
                    <a:pt x="13348" y="16326"/>
                  </a:cubicBezTo>
                  <a:cubicBezTo>
                    <a:pt x="13521" y="16359"/>
                    <a:pt x="13698" y="16380"/>
                    <a:pt x="13882" y="16402"/>
                  </a:cubicBezTo>
                  <a:cubicBezTo>
                    <a:pt x="13965" y="16411"/>
                    <a:pt x="14051" y="16421"/>
                    <a:pt x="14138" y="16433"/>
                  </a:cubicBezTo>
                  <a:lnTo>
                    <a:pt x="14156" y="16433"/>
                  </a:lnTo>
                  <a:cubicBezTo>
                    <a:pt x="14223" y="16433"/>
                    <a:pt x="14281" y="16389"/>
                    <a:pt x="14297" y="16324"/>
                  </a:cubicBezTo>
                  <a:cubicBezTo>
                    <a:pt x="14447" y="15715"/>
                    <a:pt x="14818" y="15407"/>
                    <a:pt x="15537" y="15294"/>
                  </a:cubicBezTo>
                  <a:cubicBezTo>
                    <a:pt x="15663" y="15274"/>
                    <a:pt x="15790" y="15249"/>
                    <a:pt x="15916" y="15223"/>
                  </a:cubicBezTo>
                  <a:cubicBezTo>
                    <a:pt x="15992" y="15207"/>
                    <a:pt x="16066" y="15193"/>
                    <a:pt x="16142" y="15179"/>
                  </a:cubicBezTo>
                  <a:cubicBezTo>
                    <a:pt x="16305" y="15149"/>
                    <a:pt x="16422" y="15081"/>
                    <a:pt x="16490" y="14975"/>
                  </a:cubicBezTo>
                  <a:cubicBezTo>
                    <a:pt x="16554" y="14876"/>
                    <a:pt x="16570" y="14754"/>
                    <a:pt x="16537" y="14615"/>
                  </a:cubicBezTo>
                  <a:cubicBezTo>
                    <a:pt x="16366" y="13895"/>
                    <a:pt x="16700" y="13394"/>
                    <a:pt x="17294" y="12822"/>
                  </a:cubicBezTo>
                  <a:cubicBezTo>
                    <a:pt x="17482" y="12641"/>
                    <a:pt x="17656" y="12554"/>
                    <a:pt x="17850" y="12554"/>
                  </a:cubicBezTo>
                  <a:cubicBezTo>
                    <a:pt x="17955" y="12554"/>
                    <a:pt x="18065" y="12580"/>
                    <a:pt x="18186" y="12630"/>
                  </a:cubicBezTo>
                  <a:cubicBezTo>
                    <a:pt x="18857" y="12912"/>
                    <a:pt x="19566" y="12986"/>
                    <a:pt x="20230" y="12986"/>
                  </a:cubicBezTo>
                  <a:cubicBezTo>
                    <a:pt x="20461" y="12986"/>
                    <a:pt x="20686" y="12977"/>
                    <a:pt x="20903" y="12964"/>
                  </a:cubicBezTo>
                  <a:cubicBezTo>
                    <a:pt x="20999" y="12958"/>
                    <a:pt x="21083" y="12914"/>
                    <a:pt x="21156" y="12876"/>
                  </a:cubicBezTo>
                  <a:cubicBezTo>
                    <a:pt x="21181" y="12862"/>
                    <a:pt x="21206" y="12848"/>
                    <a:pt x="21231" y="12837"/>
                  </a:cubicBezTo>
                  <a:cubicBezTo>
                    <a:pt x="21282" y="12814"/>
                    <a:pt x="21317" y="12765"/>
                    <a:pt x="21318" y="12710"/>
                  </a:cubicBezTo>
                  <a:cubicBezTo>
                    <a:pt x="21321" y="12655"/>
                    <a:pt x="21291" y="12603"/>
                    <a:pt x="21242" y="12576"/>
                  </a:cubicBezTo>
                  <a:cubicBezTo>
                    <a:pt x="21040" y="12467"/>
                    <a:pt x="20865" y="12453"/>
                    <a:pt x="20737" y="12453"/>
                  </a:cubicBezTo>
                  <a:cubicBezTo>
                    <a:pt x="19764" y="12446"/>
                    <a:pt x="18908" y="12326"/>
                    <a:pt x="18120" y="12083"/>
                  </a:cubicBezTo>
                  <a:cubicBezTo>
                    <a:pt x="17627" y="11931"/>
                    <a:pt x="17474" y="11658"/>
                    <a:pt x="17605" y="11170"/>
                  </a:cubicBezTo>
                  <a:cubicBezTo>
                    <a:pt x="17635" y="11060"/>
                    <a:pt x="17674" y="10951"/>
                    <a:pt x="17714" y="10838"/>
                  </a:cubicBezTo>
                  <a:lnTo>
                    <a:pt x="17772" y="10676"/>
                  </a:lnTo>
                  <a:cubicBezTo>
                    <a:pt x="17796" y="10611"/>
                    <a:pt x="17767" y="10538"/>
                    <a:pt x="17707" y="10504"/>
                  </a:cubicBezTo>
                  <a:cubicBezTo>
                    <a:pt x="17668" y="10480"/>
                    <a:pt x="17633" y="10458"/>
                    <a:pt x="17605" y="10439"/>
                  </a:cubicBezTo>
                  <a:cubicBezTo>
                    <a:pt x="17540" y="10399"/>
                    <a:pt x="17486" y="10363"/>
                    <a:pt x="17418" y="10344"/>
                  </a:cubicBezTo>
                  <a:cubicBezTo>
                    <a:pt x="17294" y="10308"/>
                    <a:pt x="17169" y="10276"/>
                    <a:pt x="17044" y="10243"/>
                  </a:cubicBezTo>
                  <a:cubicBezTo>
                    <a:pt x="16858" y="10195"/>
                    <a:pt x="16663" y="10147"/>
                    <a:pt x="16482" y="10083"/>
                  </a:cubicBezTo>
                  <a:cubicBezTo>
                    <a:pt x="15771" y="9835"/>
                    <a:pt x="15493" y="9403"/>
                    <a:pt x="15554" y="8635"/>
                  </a:cubicBezTo>
                  <a:cubicBezTo>
                    <a:pt x="15565" y="8515"/>
                    <a:pt x="15572" y="8393"/>
                    <a:pt x="15581" y="8245"/>
                  </a:cubicBezTo>
                  <a:lnTo>
                    <a:pt x="15597" y="8005"/>
                  </a:lnTo>
                  <a:cubicBezTo>
                    <a:pt x="15600" y="7957"/>
                    <a:pt x="15578" y="7910"/>
                    <a:pt x="15542" y="7881"/>
                  </a:cubicBezTo>
                  <a:cubicBezTo>
                    <a:pt x="15516" y="7861"/>
                    <a:pt x="15485" y="7850"/>
                    <a:pt x="15453" y="7850"/>
                  </a:cubicBezTo>
                  <a:cubicBezTo>
                    <a:pt x="15438" y="7850"/>
                    <a:pt x="15422" y="7853"/>
                    <a:pt x="15407" y="7858"/>
                  </a:cubicBezTo>
                  <a:lnTo>
                    <a:pt x="15190" y="7927"/>
                  </a:lnTo>
                  <a:cubicBezTo>
                    <a:pt x="15055" y="7968"/>
                    <a:pt x="14943" y="8005"/>
                    <a:pt x="14833" y="8044"/>
                  </a:cubicBezTo>
                  <a:cubicBezTo>
                    <a:pt x="14730" y="8082"/>
                    <a:pt x="14627" y="8123"/>
                    <a:pt x="14526" y="8166"/>
                  </a:cubicBezTo>
                  <a:cubicBezTo>
                    <a:pt x="14359" y="8232"/>
                    <a:pt x="14202" y="8297"/>
                    <a:pt x="14040" y="8346"/>
                  </a:cubicBezTo>
                  <a:cubicBezTo>
                    <a:pt x="13875" y="8395"/>
                    <a:pt x="13728" y="8421"/>
                    <a:pt x="13597" y="8421"/>
                  </a:cubicBezTo>
                  <a:cubicBezTo>
                    <a:pt x="13322" y="8421"/>
                    <a:pt x="13112" y="8310"/>
                    <a:pt x="12932" y="8079"/>
                  </a:cubicBezTo>
                  <a:cubicBezTo>
                    <a:pt x="12819" y="7935"/>
                    <a:pt x="12675" y="7818"/>
                    <a:pt x="12523" y="7697"/>
                  </a:cubicBezTo>
                  <a:cubicBezTo>
                    <a:pt x="12452" y="7638"/>
                    <a:pt x="12376" y="7578"/>
                    <a:pt x="12300" y="7512"/>
                  </a:cubicBezTo>
                  <a:cubicBezTo>
                    <a:pt x="12274" y="7488"/>
                    <a:pt x="12238" y="7475"/>
                    <a:pt x="12203" y="7475"/>
                  </a:cubicBezTo>
                  <a:close/>
                  <a:moveTo>
                    <a:pt x="2082" y="16519"/>
                  </a:moveTo>
                  <a:cubicBezTo>
                    <a:pt x="2074" y="16519"/>
                    <a:pt x="2067" y="16519"/>
                    <a:pt x="2060" y="16520"/>
                  </a:cubicBezTo>
                  <a:cubicBezTo>
                    <a:pt x="1995" y="16530"/>
                    <a:pt x="1945" y="16582"/>
                    <a:pt x="1937" y="16645"/>
                  </a:cubicBezTo>
                  <a:cubicBezTo>
                    <a:pt x="1864" y="17225"/>
                    <a:pt x="1913" y="17334"/>
                    <a:pt x="2403" y="17708"/>
                  </a:cubicBezTo>
                  <a:cubicBezTo>
                    <a:pt x="2430" y="17727"/>
                    <a:pt x="2460" y="17736"/>
                    <a:pt x="2491" y="17736"/>
                  </a:cubicBezTo>
                  <a:cubicBezTo>
                    <a:pt x="2521" y="17736"/>
                    <a:pt x="2554" y="17727"/>
                    <a:pt x="2581" y="17705"/>
                  </a:cubicBezTo>
                  <a:cubicBezTo>
                    <a:pt x="2632" y="17665"/>
                    <a:pt x="2649" y="17594"/>
                    <a:pt x="2624" y="17534"/>
                  </a:cubicBezTo>
                  <a:lnTo>
                    <a:pt x="2213" y="16605"/>
                  </a:lnTo>
                  <a:cubicBezTo>
                    <a:pt x="2189" y="16552"/>
                    <a:pt x="2139" y="16519"/>
                    <a:pt x="2082" y="16519"/>
                  </a:cubicBezTo>
                  <a:close/>
                  <a:moveTo>
                    <a:pt x="1461" y="16504"/>
                  </a:moveTo>
                  <a:cubicBezTo>
                    <a:pt x="1439" y="16504"/>
                    <a:pt x="1417" y="16509"/>
                    <a:pt x="1398" y="16520"/>
                  </a:cubicBezTo>
                  <a:lnTo>
                    <a:pt x="1283" y="16575"/>
                  </a:lnTo>
                  <a:cubicBezTo>
                    <a:pt x="1213" y="16610"/>
                    <a:pt x="1183" y="16694"/>
                    <a:pt x="1215" y="16765"/>
                  </a:cubicBezTo>
                  <a:lnTo>
                    <a:pt x="1660" y="17733"/>
                  </a:lnTo>
                  <a:cubicBezTo>
                    <a:pt x="1676" y="17770"/>
                    <a:pt x="1706" y="17798"/>
                    <a:pt x="1744" y="17811"/>
                  </a:cubicBezTo>
                  <a:cubicBezTo>
                    <a:pt x="1760" y="17815"/>
                    <a:pt x="1776" y="17819"/>
                    <a:pt x="1791" y="17819"/>
                  </a:cubicBezTo>
                  <a:cubicBezTo>
                    <a:pt x="1814" y="17819"/>
                    <a:pt x="1837" y="17812"/>
                    <a:pt x="1858" y="17803"/>
                  </a:cubicBezTo>
                  <a:lnTo>
                    <a:pt x="1987" y="17736"/>
                  </a:lnTo>
                  <a:cubicBezTo>
                    <a:pt x="2058" y="17700"/>
                    <a:pt x="2087" y="17615"/>
                    <a:pt x="2052" y="17545"/>
                  </a:cubicBezTo>
                  <a:lnTo>
                    <a:pt x="1592" y="16586"/>
                  </a:lnTo>
                  <a:cubicBezTo>
                    <a:pt x="1575" y="16552"/>
                    <a:pt x="1545" y="16525"/>
                    <a:pt x="1509" y="16512"/>
                  </a:cubicBezTo>
                  <a:cubicBezTo>
                    <a:pt x="1493" y="16507"/>
                    <a:pt x="1477" y="16504"/>
                    <a:pt x="1461" y="16504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2"/>
                    <a:pt x="16382" y="16122"/>
                  </a:cubicBezTo>
                  <a:cubicBezTo>
                    <a:pt x="16344" y="16177"/>
                    <a:pt x="16347" y="16252"/>
                    <a:pt x="16392" y="16301"/>
                  </a:cubicBezTo>
                  <a:lnTo>
                    <a:pt x="16960" y="16948"/>
                  </a:lnTo>
                  <a:cubicBezTo>
                    <a:pt x="17523" y="17586"/>
                    <a:pt x="18047" y="18185"/>
                    <a:pt x="18578" y="18779"/>
                  </a:cubicBezTo>
                  <a:cubicBezTo>
                    <a:pt x="18594" y="18796"/>
                    <a:pt x="18609" y="18817"/>
                    <a:pt x="18627" y="18837"/>
                  </a:cubicBezTo>
                  <a:cubicBezTo>
                    <a:pt x="18704" y="18935"/>
                    <a:pt x="18827" y="19090"/>
                    <a:pt x="19044" y="19090"/>
                  </a:cubicBezTo>
                  <a:cubicBezTo>
                    <a:pt x="19080" y="19090"/>
                    <a:pt x="19118" y="19085"/>
                    <a:pt x="19159" y="19076"/>
                  </a:cubicBezTo>
                  <a:cubicBezTo>
                    <a:pt x="19205" y="19066"/>
                    <a:pt x="19243" y="19035"/>
                    <a:pt x="19260" y="18992"/>
                  </a:cubicBezTo>
                  <a:cubicBezTo>
                    <a:pt x="19277" y="18950"/>
                    <a:pt x="19274" y="18901"/>
                    <a:pt x="19251" y="18861"/>
                  </a:cubicBezTo>
                  <a:cubicBezTo>
                    <a:pt x="18660" y="17871"/>
                    <a:pt x="17271" y="16357"/>
                    <a:pt x="16554" y="16072"/>
                  </a:cubicBezTo>
                  <a:cubicBezTo>
                    <a:pt x="16536" y="16065"/>
                    <a:pt x="16518" y="16062"/>
                    <a:pt x="16500" y="16062"/>
                  </a:cubicBezTo>
                  <a:close/>
                  <a:moveTo>
                    <a:pt x="9006" y="16535"/>
                  </a:moveTo>
                  <a:cubicBezTo>
                    <a:pt x="8993" y="16535"/>
                    <a:pt x="8980" y="16537"/>
                    <a:pt x="8968" y="16541"/>
                  </a:cubicBezTo>
                  <a:lnTo>
                    <a:pt x="8966" y="16541"/>
                  </a:lnTo>
                  <a:cubicBezTo>
                    <a:pt x="8486" y="16669"/>
                    <a:pt x="8465" y="16694"/>
                    <a:pt x="7946" y="17319"/>
                  </a:cubicBezTo>
                  <a:lnTo>
                    <a:pt x="7916" y="17357"/>
                  </a:lnTo>
                  <a:cubicBezTo>
                    <a:pt x="7679" y="17642"/>
                    <a:pt x="7443" y="17926"/>
                    <a:pt x="7202" y="18207"/>
                  </a:cubicBezTo>
                  <a:cubicBezTo>
                    <a:pt x="7091" y="18335"/>
                    <a:pt x="6980" y="18461"/>
                    <a:pt x="6868" y="18588"/>
                  </a:cubicBezTo>
                  <a:cubicBezTo>
                    <a:pt x="6709" y="18766"/>
                    <a:pt x="6551" y="18945"/>
                    <a:pt x="6398" y="19130"/>
                  </a:cubicBezTo>
                  <a:cubicBezTo>
                    <a:pt x="6356" y="19180"/>
                    <a:pt x="6312" y="19229"/>
                    <a:pt x="6268" y="19278"/>
                  </a:cubicBezTo>
                  <a:cubicBezTo>
                    <a:pt x="6064" y="19504"/>
                    <a:pt x="5834" y="19760"/>
                    <a:pt x="5818" y="20158"/>
                  </a:cubicBezTo>
                  <a:cubicBezTo>
                    <a:pt x="5815" y="20219"/>
                    <a:pt x="5851" y="20275"/>
                    <a:pt x="5908" y="20298"/>
                  </a:cubicBezTo>
                  <a:cubicBezTo>
                    <a:pt x="5925" y="20305"/>
                    <a:pt x="5944" y="20308"/>
                    <a:pt x="5962" y="20308"/>
                  </a:cubicBezTo>
                  <a:cubicBezTo>
                    <a:pt x="6003" y="20308"/>
                    <a:pt x="6044" y="20291"/>
                    <a:pt x="6071" y="20259"/>
                  </a:cubicBezTo>
                  <a:lnTo>
                    <a:pt x="9113" y="16776"/>
                  </a:lnTo>
                  <a:cubicBezTo>
                    <a:pt x="9155" y="16727"/>
                    <a:pt x="9160" y="16658"/>
                    <a:pt x="9127" y="16604"/>
                  </a:cubicBezTo>
                  <a:cubicBezTo>
                    <a:pt x="9101" y="16560"/>
                    <a:pt x="9054" y="16535"/>
                    <a:pt x="9006" y="16535"/>
                  </a:cubicBezTo>
                  <a:close/>
                  <a:moveTo>
                    <a:pt x="19115" y="20623"/>
                  </a:moveTo>
                  <a:cubicBezTo>
                    <a:pt x="19088" y="20623"/>
                    <a:pt x="19061" y="20631"/>
                    <a:pt x="19037" y="20646"/>
                  </a:cubicBezTo>
                  <a:cubicBezTo>
                    <a:pt x="18469" y="21008"/>
                    <a:pt x="18303" y="21290"/>
                    <a:pt x="18331" y="21850"/>
                  </a:cubicBezTo>
                  <a:cubicBezTo>
                    <a:pt x="18334" y="21914"/>
                    <a:pt x="18379" y="21968"/>
                    <a:pt x="18442" y="21984"/>
                  </a:cubicBezTo>
                  <a:cubicBezTo>
                    <a:pt x="18453" y="21985"/>
                    <a:pt x="18464" y="21987"/>
                    <a:pt x="18477" y="21987"/>
                  </a:cubicBezTo>
                  <a:cubicBezTo>
                    <a:pt x="18526" y="21987"/>
                    <a:pt x="18575" y="21962"/>
                    <a:pt x="18600" y="21918"/>
                  </a:cubicBezTo>
                  <a:lnTo>
                    <a:pt x="18639" y="21850"/>
                  </a:lnTo>
                  <a:cubicBezTo>
                    <a:pt x="18641" y="21861"/>
                    <a:pt x="18644" y="21872"/>
                    <a:pt x="18647" y="21881"/>
                  </a:cubicBezTo>
                  <a:cubicBezTo>
                    <a:pt x="18660" y="21918"/>
                    <a:pt x="18688" y="21946"/>
                    <a:pt x="18723" y="21963"/>
                  </a:cubicBezTo>
                  <a:lnTo>
                    <a:pt x="18875" y="22033"/>
                  </a:lnTo>
                  <a:cubicBezTo>
                    <a:pt x="18894" y="22042"/>
                    <a:pt x="18914" y="22047"/>
                    <a:pt x="18935" y="22047"/>
                  </a:cubicBezTo>
                  <a:cubicBezTo>
                    <a:pt x="18988" y="22047"/>
                    <a:pt x="19042" y="22015"/>
                    <a:pt x="19066" y="21963"/>
                  </a:cubicBezTo>
                  <a:lnTo>
                    <a:pt x="19390" y="21268"/>
                  </a:lnTo>
                  <a:cubicBezTo>
                    <a:pt x="19424" y="21196"/>
                    <a:pt x="19393" y="21110"/>
                    <a:pt x="19322" y="21076"/>
                  </a:cubicBezTo>
                  <a:lnTo>
                    <a:pt x="19175" y="21006"/>
                  </a:lnTo>
                  <a:cubicBezTo>
                    <a:pt x="19165" y="21003"/>
                    <a:pt x="19156" y="21000"/>
                    <a:pt x="19146" y="20997"/>
                  </a:cubicBezTo>
                  <a:lnTo>
                    <a:pt x="19240" y="20842"/>
                  </a:lnTo>
                  <a:cubicBezTo>
                    <a:pt x="19274" y="20783"/>
                    <a:pt x="19263" y="20711"/>
                    <a:pt x="19216" y="20663"/>
                  </a:cubicBezTo>
                  <a:cubicBezTo>
                    <a:pt x="19188" y="20637"/>
                    <a:pt x="19152" y="20623"/>
                    <a:pt x="19115" y="20623"/>
                  </a:cubicBezTo>
                  <a:close/>
                  <a:moveTo>
                    <a:pt x="13824" y="17178"/>
                  </a:moveTo>
                  <a:cubicBezTo>
                    <a:pt x="13815" y="17178"/>
                    <a:pt x="13806" y="17179"/>
                    <a:pt x="13796" y="17180"/>
                  </a:cubicBezTo>
                  <a:cubicBezTo>
                    <a:pt x="13730" y="17195"/>
                    <a:pt x="13681" y="17253"/>
                    <a:pt x="13681" y="17323"/>
                  </a:cubicBezTo>
                  <a:cubicBezTo>
                    <a:pt x="13681" y="17569"/>
                    <a:pt x="13687" y="17815"/>
                    <a:pt x="13692" y="18063"/>
                  </a:cubicBezTo>
                  <a:cubicBezTo>
                    <a:pt x="13705" y="18611"/>
                    <a:pt x="13717" y="19179"/>
                    <a:pt x="13665" y="19725"/>
                  </a:cubicBezTo>
                  <a:cubicBezTo>
                    <a:pt x="13613" y="20264"/>
                    <a:pt x="13491" y="20807"/>
                    <a:pt x="13375" y="21333"/>
                  </a:cubicBezTo>
                  <a:cubicBezTo>
                    <a:pt x="13322" y="21572"/>
                    <a:pt x="13269" y="21810"/>
                    <a:pt x="13221" y="22049"/>
                  </a:cubicBezTo>
                  <a:cubicBezTo>
                    <a:pt x="13209" y="22115"/>
                    <a:pt x="13243" y="22181"/>
                    <a:pt x="13305" y="22208"/>
                  </a:cubicBezTo>
                  <a:cubicBezTo>
                    <a:pt x="13324" y="22218"/>
                    <a:pt x="13345" y="22222"/>
                    <a:pt x="13364" y="22222"/>
                  </a:cubicBezTo>
                  <a:cubicBezTo>
                    <a:pt x="13408" y="22222"/>
                    <a:pt x="13450" y="22202"/>
                    <a:pt x="13479" y="22166"/>
                  </a:cubicBezTo>
                  <a:cubicBezTo>
                    <a:pt x="14240" y="21172"/>
                    <a:pt x="14501" y="18515"/>
                    <a:pt x="13959" y="17264"/>
                  </a:cubicBezTo>
                  <a:cubicBezTo>
                    <a:pt x="13936" y="17211"/>
                    <a:pt x="13882" y="17178"/>
                    <a:pt x="13824" y="17178"/>
                  </a:cubicBezTo>
                  <a:close/>
                  <a:moveTo>
                    <a:pt x="10157" y="22223"/>
                  </a:moveTo>
                  <a:cubicBezTo>
                    <a:pt x="10138" y="22223"/>
                    <a:pt x="10119" y="22227"/>
                    <a:pt x="10100" y="22235"/>
                  </a:cubicBezTo>
                  <a:cubicBezTo>
                    <a:pt x="10043" y="22259"/>
                    <a:pt x="10008" y="22314"/>
                    <a:pt x="10013" y="22376"/>
                  </a:cubicBezTo>
                  <a:lnTo>
                    <a:pt x="10059" y="23233"/>
                  </a:lnTo>
                  <a:cubicBezTo>
                    <a:pt x="10064" y="23309"/>
                    <a:pt x="10127" y="23369"/>
                    <a:pt x="10204" y="23369"/>
                  </a:cubicBezTo>
                  <a:lnTo>
                    <a:pt x="10211" y="23369"/>
                  </a:lnTo>
                  <a:lnTo>
                    <a:pt x="10399" y="23361"/>
                  </a:lnTo>
                  <a:cubicBezTo>
                    <a:pt x="10441" y="23358"/>
                    <a:pt x="10482" y="23338"/>
                    <a:pt x="10508" y="23303"/>
                  </a:cubicBezTo>
                  <a:cubicBezTo>
                    <a:pt x="10533" y="23267"/>
                    <a:pt x="10542" y="23222"/>
                    <a:pt x="10531" y="23181"/>
                  </a:cubicBezTo>
                  <a:cubicBezTo>
                    <a:pt x="10516" y="23120"/>
                    <a:pt x="10516" y="23052"/>
                    <a:pt x="10514" y="22973"/>
                  </a:cubicBezTo>
                  <a:cubicBezTo>
                    <a:pt x="10512" y="22775"/>
                    <a:pt x="10509" y="22529"/>
                    <a:pt x="10261" y="22268"/>
                  </a:cubicBezTo>
                  <a:cubicBezTo>
                    <a:pt x="10234" y="22239"/>
                    <a:pt x="10196" y="22223"/>
                    <a:pt x="10157" y="22223"/>
                  </a:cubicBezTo>
                  <a:close/>
                  <a:moveTo>
                    <a:pt x="9678" y="22627"/>
                  </a:moveTo>
                  <a:cubicBezTo>
                    <a:pt x="9657" y="22627"/>
                    <a:pt x="9636" y="22632"/>
                    <a:pt x="9617" y="22641"/>
                  </a:cubicBezTo>
                  <a:lnTo>
                    <a:pt x="9471" y="22712"/>
                  </a:lnTo>
                  <a:cubicBezTo>
                    <a:pt x="9403" y="22745"/>
                    <a:pt x="9372" y="22826"/>
                    <a:pt x="9402" y="22897"/>
                  </a:cubicBezTo>
                  <a:lnTo>
                    <a:pt x="9599" y="23383"/>
                  </a:lnTo>
                  <a:cubicBezTo>
                    <a:pt x="9623" y="23440"/>
                    <a:pt x="9677" y="23473"/>
                    <a:pt x="9734" y="23473"/>
                  </a:cubicBezTo>
                  <a:cubicBezTo>
                    <a:pt x="9749" y="23473"/>
                    <a:pt x="9767" y="23470"/>
                    <a:pt x="9784" y="23464"/>
                  </a:cubicBezTo>
                  <a:lnTo>
                    <a:pt x="9893" y="23424"/>
                  </a:lnTo>
                  <a:cubicBezTo>
                    <a:pt x="9966" y="23398"/>
                    <a:pt x="10004" y="23319"/>
                    <a:pt x="9982" y="23244"/>
                  </a:cubicBezTo>
                  <a:lnTo>
                    <a:pt x="9817" y="22728"/>
                  </a:lnTo>
                  <a:cubicBezTo>
                    <a:pt x="9805" y="22688"/>
                    <a:pt x="9775" y="22655"/>
                    <a:pt x="9737" y="22639"/>
                  </a:cubicBezTo>
                  <a:cubicBezTo>
                    <a:pt x="9718" y="22631"/>
                    <a:pt x="9698" y="22627"/>
                    <a:pt x="9678" y="22627"/>
                  </a:cubicBezTo>
                  <a:close/>
                  <a:moveTo>
                    <a:pt x="18180" y="643"/>
                  </a:moveTo>
                  <a:cubicBezTo>
                    <a:pt x="19670" y="643"/>
                    <a:pt x="20944" y="1128"/>
                    <a:pt x="21980" y="2089"/>
                  </a:cubicBezTo>
                  <a:cubicBezTo>
                    <a:pt x="23691" y="3675"/>
                    <a:pt x="24839" y="5722"/>
                    <a:pt x="25392" y="8172"/>
                  </a:cubicBezTo>
                  <a:cubicBezTo>
                    <a:pt x="25643" y="9286"/>
                    <a:pt x="25566" y="10415"/>
                    <a:pt x="25161" y="11529"/>
                  </a:cubicBezTo>
                  <a:cubicBezTo>
                    <a:pt x="24970" y="12053"/>
                    <a:pt x="25008" y="12453"/>
                    <a:pt x="25289" y="12867"/>
                  </a:cubicBezTo>
                  <a:cubicBezTo>
                    <a:pt x="25659" y="13413"/>
                    <a:pt x="25771" y="14029"/>
                    <a:pt x="25635" y="14748"/>
                  </a:cubicBezTo>
                  <a:lnTo>
                    <a:pt x="25634" y="14746"/>
                  </a:lnTo>
                  <a:cubicBezTo>
                    <a:pt x="25280" y="16601"/>
                    <a:pt x="24386" y="18161"/>
                    <a:pt x="22898" y="19520"/>
                  </a:cubicBezTo>
                  <a:lnTo>
                    <a:pt x="22862" y="19553"/>
                  </a:lnTo>
                  <a:cubicBezTo>
                    <a:pt x="22795" y="19616"/>
                    <a:pt x="22694" y="19709"/>
                    <a:pt x="22639" y="19712"/>
                  </a:cubicBezTo>
                  <a:cubicBezTo>
                    <a:pt x="22336" y="19730"/>
                    <a:pt x="22206" y="19927"/>
                    <a:pt x="22103" y="20085"/>
                  </a:cubicBezTo>
                  <a:lnTo>
                    <a:pt x="22072" y="20133"/>
                  </a:lnTo>
                  <a:cubicBezTo>
                    <a:pt x="20843" y="21955"/>
                    <a:pt x="19028" y="23060"/>
                    <a:pt x="16360" y="23605"/>
                  </a:cubicBezTo>
                  <a:cubicBezTo>
                    <a:pt x="15973" y="23684"/>
                    <a:pt x="15578" y="23724"/>
                    <a:pt x="15168" y="23724"/>
                  </a:cubicBezTo>
                  <a:cubicBezTo>
                    <a:pt x="14803" y="23724"/>
                    <a:pt x="14427" y="23692"/>
                    <a:pt x="14035" y="23630"/>
                  </a:cubicBezTo>
                  <a:cubicBezTo>
                    <a:pt x="13912" y="23611"/>
                    <a:pt x="13787" y="23603"/>
                    <a:pt x="13642" y="23593"/>
                  </a:cubicBezTo>
                  <a:cubicBezTo>
                    <a:pt x="13570" y="23590"/>
                    <a:pt x="13495" y="23586"/>
                    <a:pt x="13412" y="23578"/>
                  </a:cubicBezTo>
                  <a:cubicBezTo>
                    <a:pt x="13408" y="23577"/>
                    <a:pt x="13404" y="23577"/>
                    <a:pt x="13400" y="23577"/>
                  </a:cubicBezTo>
                  <a:cubicBezTo>
                    <a:pt x="13354" y="23577"/>
                    <a:pt x="13309" y="23602"/>
                    <a:pt x="13281" y="23641"/>
                  </a:cubicBezTo>
                  <a:cubicBezTo>
                    <a:pt x="13253" y="23684"/>
                    <a:pt x="13248" y="23739"/>
                    <a:pt x="13270" y="23785"/>
                  </a:cubicBezTo>
                  <a:cubicBezTo>
                    <a:pt x="13362" y="23979"/>
                    <a:pt x="13297" y="24042"/>
                    <a:pt x="13081" y="24203"/>
                  </a:cubicBezTo>
                  <a:cubicBezTo>
                    <a:pt x="12119" y="24925"/>
                    <a:pt x="10985" y="25367"/>
                    <a:pt x="9712" y="25517"/>
                  </a:cubicBezTo>
                  <a:cubicBezTo>
                    <a:pt x="9620" y="25528"/>
                    <a:pt x="9528" y="25533"/>
                    <a:pt x="9435" y="25533"/>
                  </a:cubicBezTo>
                  <a:cubicBezTo>
                    <a:pt x="9024" y="25533"/>
                    <a:pt x="8591" y="25430"/>
                    <a:pt x="8121" y="25217"/>
                  </a:cubicBezTo>
                  <a:cubicBezTo>
                    <a:pt x="6870" y="24652"/>
                    <a:pt x="5878" y="23680"/>
                    <a:pt x="5088" y="22251"/>
                  </a:cubicBezTo>
                  <a:cubicBezTo>
                    <a:pt x="4989" y="22071"/>
                    <a:pt x="4952" y="21840"/>
                    <a:pt x="4913" y="21573"/>
                  </a:cubicBezTo>
                  <a:cubicBezTo>
                    <a:pt x="4891" y="21431"/>
                    <a:pt x="4867" y="21279"/>
                    <a:pt x="4832" y="21118"/>
                  </a:cubicBezTo>
                  <a:cubicBezTo>
                    <a:pt x="4821" y="21071"/>
                    <a:pt x="4786" y="21031"/>
                    <a:pt x="4741" y="21014"/>
                  </a:cubicBezTo>
                  <a:lnTo>
                    <a:pt x="4518" y="20933"/>
                  </a:lnTo>
                  <a:cubicBezTo>
                    <a:pt x="4327" y="20866"/>
                    <a:pt x="4102" y="20785"/>
                    <a:pt x="3881" y="20700"/>
                  </a:cubicBezTo>
                  <a:cubicBezTo>
                    <a:pt x="3728" y="20643"/>
                    <a:pt x="3575" y="20588"/>
                    <a:pt x="3422" y="20531"/>
                  </a:cubicBezTo>
                  <a:cubicBezTo>
                    <a:pt x="3047" y="20395"/>
                    <a:pt x="2659" y="20254"/>
                    <a:pt x="2294" y="20087"/>
                  </a:cubicBezTo>
                  <a:cubicBezTo>
                    <a:pt x="1180" y="19577"/>
                    <a:pt x="630" y="18638"/>
                    <a:pt x="659" y="17300"/>
                  </a:cubicBezTo>
                  <a:cubicBezTo>
                    <a:pt x="681" y="16247"/>
                    <a:pt x="901" y="15245"/>
                    <a:pt x="1311" y="14325"/>
                  </a:cubicBezTo>
                  <a:cubicBezTo>
                    <a:pt x="1610" y="13652"/>
                    <a:pt x="1981" y="12949"/>
                    <a:pt x="2414" y="12232"/>
                  </a:cubicBezTo>
                  <a:cubicBezTo>
                    <a:pt x="2592" y="11936"/>
                    <a:pt x="2630" y="11680"/>
                    <a:pt x="2542" y="11375"/>
                  </a:cubicBezTo>
                  <a:cubicBezTo>
                    <a:pt x="2491" y="11202"/>
                    <a:pt x="2444" y="11025"/>
                    <a:pt x="2395" y="10849"/>
                  </a:cubicBezTo>
                  <a:cubicBezTo>
                    <a:pt x="2330" y="10611"/>
                    <a:pt x="2265" y="10372"/>
                    <a:pt x="2193" y="10137"/>
                  </a:cubicBezTo>
                  <a:cubicBezTo>
                    <a:pt x="1957" y="9360"/>
                    <a:pt x="1951" y="8537"/>
                    <a:pt x="2174" y="7547"/>
                  </a:cubicBezTo>
                  <a:cubicBezTo>
                    <a:pt x="2528" y="5967"/>
                    <a:pt x="3267" y="4473"/>
                    <a:pt x="4437" y="2977"/>
                  </a:cubicBezTo>
                  <a:cubicBezTo>
                    <a:pt x="5246" y="1941"/>
                    <a:pt x="6409" y="1411"/>
                    <a:pt x="7991" y="1358"/>
                  </a:cubicBezTo>
                  <a:cubicBezTo>
                    <a:pt x="8590" y="1337"/>
                    <a:pt x="9160" y="1326"/>
                    <a:pt x="9712" y="1326"/>
                  </a:cubicBezTo>
                  <a:cubicBezTo>
                    <a:pt x="10103" y="1326"/>
                    <a:pt x="10486" y="1331"/>
                    <a:pt x="10863" y="1342"/>
                  </a:cubicBezTo>
                  <a:cubicBezTo>
                    <a:pt x="11187" y="1351"/>
                    <a:pt x="11523" y="1434"/>
                    <a:pt x="11849" y="1514"/>
                  </a:cubicBezTo>
                  <a:lnTo>
                    <a:pt x="12030" y="1557"/>
                  </a:lnTo>
                  <a:cubicBezTo>
                    <a:pt x="12377" y="1640"/>
                    <a:pt x="12727" y="1682"/>
                    <a:pt x="13084" y="1682"/>
                  </a:cubicBezTo>
                  <a:cubicBezTo>
                    <a:pt x="13643" y="1682"/>
                    <a:pt x="14218" y="1580"/>
                    <a:pt x="14823" y="1377"/>
                  </a:cubicBezTo>
                  <a:lnTo>
                    <a:pt x="15049" y="1301"/>
                  </a:lnTo>
                  <a:cubicBezTo>
                    <a:pt x="15858" y="1026"/>
                    <a:pt x="16695" y="743"/>
                    <a:pt x="17567" y="669"/>
                  </a:cubicBezTo>
                  <a:cubicBezTo>
                    <a:pt x="17775" y="651"/>
                    <a:pt x="17979" y="643"/>
                    <a:pt x="18180" y="643"/>
                  </a:cubicBezTo>
                  <a:close/>
                  <a:moveTo>
                    <a:pt x="18060" y="0"/>
                  </a:moveTo>
                  <a:cubicBezTo>
                    <a:pt x="17155" y="0"/>
                    <a:pt x="16282" y="166"/>
                    <a:pt x="15452" y="495"/>
                  </a:cubicBezTo>
                  <a:cubicBezTo>
                    <a:pt x="14563" y="849"/>
                    <a:pt x="13760" y="1023"/>
                    <a:pt x="12991" y="1023"/>
                  </a:cubicBezTo>
                  <a:cubicBezTo>
                    <a:pt x="12636" y="1023"/>
                    <a:pt x="12288" y="986"/>
                    <a:pt x="11942" y="912"/>
                  </a:cubicBezTo>
                  <a:cubicBezTo>
                    <a:pt x="11872" y="898"/>
                    <a:pt x="11803" y="881"/>
                    <a:pt x="11733" y="863"/>
                  </a:cubicBezTo>
                  <a:cubicBezTo>
                    <a:pt x="11539" y="816"/>
                    <a:pt x="11338" y="767"/>
                    <a:pt x="11133" y="765"/>
                  </a:cubicBezTo>
                  <a:lnTo>
                    <a:pt x="10506" y="757"/>
                  </a:lnTo>
                  <a:cubicBezTo>
                    <a:pt x="10008" y="752"/>
                    <a:pt x="9503" y="746"/>
                    <a:pt x="8996" y="746"/>
                  </a:cubicBezTo>
                  <a:cubicBezTo>
                    <a:pt x="8442" y="746"/>
                    <a:pt x="7885" y="753"/>
                    <a:pt x="7333" y="776"/>
                  </a:cubicBezTo>
                  <a:cubicBezTo>
                    <a:pt x="5996" y="833"/>
                    <a:pt x="4826" y="1438"/>
                    <a:pt x="3951" y="2525"/>
                  </a:cubicBezTo>
                  <a:cubicBezTo>
                    <a:pt x="2812" y="3937"/>
                    <a:pt x="2021" y="5487"/>
                    <a:pt x="1594" y="7128"/>
                  </a:cubicBezTo>
                  <a:cubicBezTo>
                    <a:pt x="1270" y="8381"/>
                    <a:pt x="1291" y="9587"/>
                    <a:pt x="1656" y="10712"/>
                  </a:cubicBezTo>
                  <a:cubicBezTo>
                    <a:pt x="1739" y="10973"/>
                    <a:pt x="1823" y="11233"/>
                    <a:pt x="1905" y="11491"/>
                  </a:cubicBezTo>
                  <a:lnTo>
                    <a:pt x="2002" y="11794"/>
                  </a:lnTo>
                  <a:lnTo>
                    <a:pt x="1953" y="11864"/>
                  </a:lnTo>
                  <a:cubicBezTo>
                    <a:pt x="1891" y="11947"/>
                    <a:pt x="1834" y="12026"/>
                    <a:pt x="1782" y="12108"/>
                  </a:cubicBezTo>
                  <a:cubicBezTo>
                    <a:pt x="564" y="13986"/>
                    <a:pt x="0" y="15803"/>
                    <a:pt x="59" y="17661"/>
                  </a:cubicBezTo>
                  <a:cubicBezTo>
                    <a:pt x="100" y="18956"/>
                    <a:pt x="665" y="19908"/>
                    <a:pt x="1738" y="20493"/>
                  </a:cubicBezTo>
                  <a:cubicBezTo>
                    <a:pt x="2215" y="20753"/>
                    <a:pt x="2727" y="20956"/>
                    <a:pt x="3223" y="21150"/>
                  </a:cubicBezTo>
                  <a:lnTo>
                    <a:pt x="3264" y="21166"/>
                  </a:lnTo>
                  <a:cubicBezTo>
                    <a:pt x="3535" y="21273"/>
                    <a:pt x="3810" y="21355"/>
                    <a:pt x="4076" y="21436"/>
                  </a:cubicBezTo>
                  <a:cubicBezTo>
                    <a:pt x="4159" y="21461"/>
                    <a:pt x="4241" y="21486"/>
                    <a:pt x="4322" y="21512"/>
                  </a:cubicBezTo>
                  <a:cubicBezTo>
                    <a:pt x="4354" y="21628"/>
                    <a:pt x="4379" y="21741"/>
                    <a:pt x="4404" y="21850"/>
                  </a:cubicBezTo>
                  <a:cubicBezTo>
                    <a:pt x="4466" y="22120"/>
                    <a:pt x="4524" y="22376"/>
                    <a:pt x="4643" y="22603"/>
                  </a:cubicBezTo>
                  <a:cubicBezTo>
                    <a:pt x="5374" y="23995"/>
                    <a:pt x="6391" y="25028"/>
                    <a:pt x="7666" y="25672"/>
                  </a:cubicBezTo>
                  <a:cubicBezTo>
                    <a:pt x="8260" y="25972"/>
                    <a:pt x="8868" y="26124"/>
                    <a:pt x="9482" y="26124"/>
                  </a:cubicBezTo>
                  <a:cubicBezTo>
                    <a:pt x="9678" y="26124"/>
                    <a:pt x="9876" y="26108"/>
                    <a:pt x="10073" y="26077"/>
                  </a:cubicBezTo>
                  <a:cubicBezTo>
                    <a:pt x="11522" y="25849"/>
                    <a:pt x="12667" y="25345"/>
                    <a:pt x="13575" y="24535"/>
                  </a:cubicBezTo>
                  <a:cubicBezTo>
                    <a:pt x="13804" y="24330"/>
                    <a:pt x="14028" y="24241"/>
                    <a:pt x="14320" y="24241"/>
                  </a:cubicBezTo>
                  <a:cubicBezTo>
                    <a:pt x="14364" y="24241"/>
                    <a:pt x="14409" y="24244"/>
                    <a:pt x="14457" y="24247"/>
                  </a:cubicBezTo>
                  <a:cubicBezTo>
                    <a:pt x="14721" y="24270"/>
                    <a:pt x="14983" y="24282"/>
                    <a:pt x="15243" y="24282"/>
                  </a:cubicBezTo>
                  <a:cubicBezTo>
                    <a:pt x="17400" y="24282"/>
                    <a:pt x="19428" y="23500"/>
                    <a:pt x="21288" y="21955"/>
                  </a:cubicBezTo>
                  <a:cubicBezTo>
                    <a:pt x="21584" y="21709"/>
                    <a:pt x="21833" y="21409"/>
                    <a:pt x="22073" y="21117"/>
                  </a:cubicBezTo>
                  <a:cubicBezTo>
                    <a:pt x="22197" y="20968"/>
                    <a:pt x="22321" y="20818"/>
                    <a:pt x="22451" y="20676"/>
                  </a:cubicBezTo>
                  <a:cubicBezTo>
                    <a:pt x="22590" y="20523"/>
                    <a:pt x="22743" y="20365"/>
                    <a:pt x="22909" y="20235"/>
                  </a:cubicBezTo>
                  <a:cubicBezTo>
                    <a:pt x="24665" y="18889"/>
                    <a:pt x="25782" y="17098"/>
                    <a:pt x="26229" y="14915"/>
                  </a:cubicBezTo>
                  <a:cubicBezTo>
                    <a:pt x="26411" y="14031"/>
                    <a:pt x="26286" y="13260"/>
                    <a:pt x="25860" y="12622"/>
                  </a:cubicBezTo>
                  <a:cubicBezTo>
                    <a:pt x="25629" y="12279"/>
                    <a:pt x="25662" y="11976"/>
                    <a:pt x="25789" y="11601"/>
                  </a:cubicBezTo>
                  <a:cubicBezTo>
                    <a:pt x="26174" y="10456"/>
                    <a:pt x="26262" y="9333"/>
                    <a:pt x="26051" y="8267"/>
                  </a:cubicBezTo>
                  <a:cubicBezTo>
                    <a:pt x="25526" y="5637"/>
                    <a:pt x="24297" y="3386"/>
                    <a:pt x="22396" y="1579"/>
                  </a:cubicBezTo>
                  <a:cubicBezTo>
                    <a:pt x="21634" y="854"/>
                    <a:pt x="20704" y="377"/>
                    <a:pt x="19630" y="160"/>
                  </a:cubicBezTo>
                  <a:cubicBezTo>
                    <a:pt x="19097" y="53"/>
                    <a:pt x="18573" y="0"/>
                    <a:pt x="18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 flipH="1">
              <a:off x="7860600" y="4486200"/>
              <a:ext cx="682975" cy="657300"/>
            </a:xfrm>
            <a:custGeom>
              <a:avLst/>
              <a:gdLst/>
              <a:ahLst/>
              <a:cxnLst/>
              <a:rect l="l" t="t" r="r" b="b"/>
              <a:pathLst>
                <a:path w="27319" h="26292" extrusionOk="0">
                  <a:moveTo>
                    <a:pt x="9981" y="1558"/>
                  </a:moveTo>
                  <a:cubicBezTo>
                    <a:pt x="9959" y="1558"/>
                    <a:pt x="9936" y="1564"/>
                    <a:pt x="9913" y="1576"/>
                  </a:cubicBezTo>
                  <a:lnTo>
                    <a:pt x="8629" y="2249"/>
                  </a:lnTo>
                  <a:cubicBezTo>
                    <a:pt x="8488" y="2323"/>
                    <a:pt x="8574" y="2516"/>
                    <a:pt x="8706" y="2516"/>
                  </a:cubicBezTo>
                  <a:cubicBezTo>
                    <a:pt x="8728" y="2516"/>
                    <a:pt x="8752" y="2511"/>
                    <a:pt x="8775" y="2498"/>
                  </a:cubicBezTo>
                  <a:lnTo>
                    <a:pt x="10058" y="1825"/>
                  </a:lnTo>
                  <a:cubicBezTo>
                    <a:pt x="10200" y="1752"/>
                    <a:pt x="10113" y="1558"/>
                    <a:pt x="9981" y="1558"/>
                  </a:cubicBezTo>
                  <a:close/>
                  <a:moveTo>
                    <a:pt x="10206" y="1911"/>
                  </a:moveTo>
                  <a:cubicBezTo>
                    <a:pt x="10182" y="1911"/>
                    <a:pt x="10156" y="1919"/>
                    <a:pt x="10129" y="1937"/>
                  </a:cubicBezTo>
                  <a:cubicBezTo>
                    <a:pt x="9954" y="2062"/>
                    <a:pt x="9779" y="2187"/>
                    <a:pt x="9603" y="2313"/>
                  </a:cubicBezTo>
                  <a:cubicBezTo>
                    <a:pt x="9478" y="2402"/>
                    <a:pt x="9556" y="2590"/>
                    <a:pt x="9672" y="2590"/>
                  </a:cubicBezTo>
                  <a:cubicBezTo>
                    <a:pt x="9697" y="2590"/>
                    <a:pt x="9722" y="2582"/>
                    <a:pt x="9749" y="2563"/>
                  </a:cubicBezTo>
                  <a:cubicBezTo>
                    <a:pt x="9924" y="2438"/>
                    <a:pt x="10101" y="2312"/>
                    <a:pt x="10276" y="2187"/>
                  </a:cubicBezTo>
                  <a:cubicBezTo>
                    <a:pt x="10400" y="2098"/>
                    <a:pt x="10323" y="1911"/>
                    <a:pt x="10206" y="1911"/>
                  </a:cubicBezTo>
                  <a:close/>
                  <a:moveTo>
                    <a:pt x="13386" y="1053"/>
                  </a:moveTo>
                  <a:cubicBezTo>
                    <a:pt x="13354" y="1053"/>
                    <a:pt x="13321" y="1063"/>
                    <a:pt x="13292" y="1088"/>
                  </a:cubicBezTo>
                  <a:cubicBezTo>
                    <a:pt x="12743" y="1541"/>
                    <a:pt x="12197" y="1993"/>
                    <a:pt x="11649" y="2446"/>
                  </a:cubicBezTo>
                  <a:cubicBezTo>
                    <a:pt x="11536" y="2539"/>
                    <a:pt x="11639" y="2686"/>
                    <a:pt x="11757" y="2686"/>
                  </a:cubicBezTo>
                  <a:cubicBezTo>
                    <a:pt x="11789" y="2686"/>
                    <a:pt x="11822" y="2675"/>
                    <a:pt x="11853" y="2650"/>
                  </a:cubicBezTo>
                  <a:cubicBezTo>
                    <a:pt x="12401" y="2198"/>
                    <a:pt x="12949" y="1745"/>
                    <a:pt x="13495" y="1293"/>
                  </a:cubicBezTo>
                  <a:cubicBezTo>
                    <a:pt x="13609" y="1199"/>
                    <a:pt x="13505" y="1053"/>
                    <a:pt x="13386" y="1053"/>
                  </a:cubicBezTo>
                  <a:close/>
                  <a:moveTo>
                    <a:pt x="16002" y="1228"/>
                  </a:moveTo>
                  <a:cubicBezTo>
                    <a:pt x="15978" y="1228"/>
                    <a:pt x="15952" y="1236"/>
                    <a:pt x="15926" y="1255"/>
                  </a:cubicBezTo>
                  <a:cubicBezTo>
                    <a:pt x="15252" y="1737"/>
                    <a:pt x="14577" y="2219"/>
                    <a:pt x="13903" y="2700"/>
                  </a:cubicBezTo>
                  <a:cubicBezTo>
                    <a:pt x="13778" y="2788"/>
                    <a:pt x="13856" y="2976"/>
                    <a:pt x="13973" y="2976"/>
                  </a:cubicBezTo>
                  <a:cubicBezTo>
                    <a:pt x="13997" y="2976"/>
                    <a:pt x="14022" y="2968"/>
                    <a:pt x="14048" y="2950"/>
                  </a:cubicBezTo>
                  <a:cubicBezTo>
                    <a:pt x="14723" y="2468"/>
                    <a:pt x="15397" y="1986"/>
                    <a:pt x="16072" y="1505"/>
                  </a:cubicBezTo>
                  <a:cubicBezTo>
                    <a:pt x="16196" y="1416"/>
                    <a:pt x="16119" y="1228"/>
                    <a:pt x="16002" y="1228"/>
                  </a:cubicBezTo>
                  <a:close/>
                  <a:moveTo>
                    <a:pt x="17303" y="1146"/>
                  </a:moveTo>
                  <a:cubicBezTo>
                    <a:pt x="17199" y="1146"/>
                    <a:pt x="17103" y="1291"/>
                    <a:pt x="17195" y="1399"/>
                  </a:cubicBezTo>
                  <a:cubicBezTo>
                    <a:pt x="17642" y="1930"/>
                    <a:pt x="18089" y="2462"/>
                    <a:pt x="18536" y="2993"/>
                  </a:cubicBezTo>
                  <a:cubicBezTo>
                    <a:pt x="18564" y="3026"/>
                    <a:pt x="18598" y="3041"/>
                    <a:pt x="18630" y="3041"/>
                  </a:cubicBezTo>
                  <a:cubicBezTo>
                    <a:pt x="18735" y="3041"/>
                    <a:pt x="18831" y="2896"/>
                    <a:pt x="18741" y="2787"/>
                  </a:cubicBezTo>
                  <a:cubicBezTo>
                    <a:pt x="18294" y="2256"/>
                    <a:pt x="17845" y="1726"/>
                    <a:pt x="17398" y="1195"/>
                  </a:cubicBezTo>
                  <a:cubicBezTo>
                    <a:pt x="17370" y="1161"/>
                    <a:pt x="17336" y="1146"/>
                    <a:pt x="17303" y="1146"/>
                  </a:cubicBezTo>
                  <a:close/>
                  <a:moveTo>
                    <a:pt x="13670" y="1458"/>
                  </a:moveTo>
                  <a:cubicBezTo>
                    <a:pt x="13646" y="1458"/>
                    <a:pt x="13620" y="1466"/>
                    <a:pt x="13593" y="1484"/>
                  </a:cubicBezTo>
                  <a:cubicBezTo>
                    <a:pt x="12996" y="1898"/>
                    <a:pt x="12434" y="2358"/>
                    <a:pt x="11909" y="2863"/>
                  </a:cubicBezTo>
                  <a:cubicBezTo>
                    <a:pt x="11805" y="2964"/>
                    <a:pt x="11905" y="3110"/>
                    <a:pt x="12017" y="3110"/>
                  </a:cubicBezTo>
                  <a:cubicBezTo>
                    <a:pt x="12049" y="3110"/>
                    <a:pt x="12083" y="3097"/>
                    <a:pt x="12113" y="3068"/>
                  </a:cubicBezTo>
                  <a:cubicBezTo>
                    <a:pt x="12620" y="2580"/>
                    <a:pt x="13162" y="2135"/>
                    <a:pt x="13740" y="1734"/>
                  </a:cubicBezTo>
                  <a:cubicBezTo>
                    <a:pt x="13866" y="1646"/>
                    <a:pt x="13788" y="1458"/>
                    <a:pt x="13670" y="1458"/>
                  </a:cubicBezTo>
                  <a:close/>
                  <a:moveTo>
                    <a:pt x="17687" y="524"/>
                  </a:moveTo>
                  <a:cubicBezTo>
                    <a:pt x="18317" y="524"/>
                    <a:pt x="18988" y="708"/>
                    <a:pt x="19564" y="968"/>
                  </a:cubicBezTo>
                  <a:cubicBezTo>
                    <a:pt x="20626" y="1446"/>
                    <a:pt x="20719" y="2688"/>
                    <a:pt x="19701" y="3272"/>
                  </a:cubicBezTo>
                  <a:cubicBezTo>
                    <a:pt x="18935" y="3713"/>
                    <a:pt x="18040" y="4071"/>
                    <a:pt x="17171" y="4157"/>
                  </a:cubicBezTo>
                  <a:cubicBezTo>
                    <a:pt x="16193" y="4252"/>
                    <a:pt x="15214" y="4309"/>
                    <a:pt x="14238" y="4309"/>
                  </a:cubicBezTo>
                  <a:cubicBezTo>
                    <a:pt x="12403" y="4309"/>
                    <a:pt x="10578" y="4107"/>
                    <a:pt x="8785" y="3579"/>
                  </a:cubicBezTo>
                  <a:cubicBezTo>
                    <a:pt x="8068" y="3367"/>
                    <a:pt x="7401" y="2986"/>
                    <a:pt x="6713" y="2683"/>
                  </a:cubicBezTo>
                  <a:cubicBezTo>
                    <a:pt x="6705" y="2568"/>
                    <a:pt x="6697" y="2452"/>
                    <a:pt x="6690" y="2335"/>
                  </a:cubicBezTo>
                  <a:cubicBezTo>
                    <a:pt x="7314" y="2053"/>
                    <a:pt x="7913" y="1672"/>
                    <a:pt x="8567" y="1505"/>
                  </a:cubicBezTo>
                  <a:cubicBezTo>
                    <a:pt x="9775" y="1193"/>
                    <a:pt x="11007" y="909"/>
                    <a:pt x="12246" y="787"/>
                  </a:cubicBezTo>
                  <a:cubicBezTo>
                    <a:pt x="14042" y="611"/>
                    <a:pt x="15852" y="541"/>
                    <a:pt x="17656" y="524"/>
                  </a:cubicBezTo>
                  <a:cubicBezTo>
                    <a:pt x="17666" y="524"/>
                    <a:pt x="17677" y="524"/>
                    <a:pt x="17687" y="524"/>
                  </a:cubicBezTo>
                  <a:close/>
                  <a:moveTo>
                    <a:pt x="24779" y="1300"/>
                  </a:moveTo>
                  <a:cubicBezTo>
                    <a:pt x="24815" y="1300"/>
                    <a:pt x="24851" y="1302"/>
                    <a:pt x="24886" y="1304"/>
                  </a:cubicBezTo>
                  <a:cubicBezTo>
                    <a:pt x="24837" y="2358"/>
                    <a:pt x="23431" y="3599"/>
                    <a:pt x="21123" y="4624"/>
                  </a:cubicBezTo>
                  <a:cubicBezTo>
                    <a:pt x="21886" y="2773"/>
                    <a:pt x="23519" y="1300"/>
                    <a:pt x="24779" y="1300"/>
                  </a:cubicBezTo>
                  <a:close/>
                  <a:moveTo>
                    <a:pt x="24241" y="3959"/>
                  </a:moveTo>
                  <a:cubicBezTo>
                    <a:pt x="24838" y="3959"/>
                    <a:pt x="25405" y="4156"/>
                    <a:pt x="25882" y="4563"/>
                  </a:cubicBezTo>
                  <a:cubicBezTo>
                    <a:pt x="25214" y="5172"/>
                    <a:pt x="24165" y="5499"/>
                    <a:pt x="23173" y="5499"/>
                  </a:cubicBezTo>
                  <a:cubicBezTo>
                    <a:pt x="22610" y="5499"/>
                    <a:pt x="22065" y="5394"/>
                    <a:pt x="21618" y="5174"/>
                  </a:cubicBezTo>
                  <a:cubicBezTo>
                    <a:pt x="22436" y="4377"/>
                    <a:pt x="23371" y="3959"/>
                    <a:pt x="24241" y="3959"/>
                  </a:cubicBezTo>
                  <a:close/>
                  <a:moveTo>
                    <a:pt x="6627" y="3301"/>
                  </a:moveTo>
                  <a:lnTo>
                    <a:pt x="6627" y="3301"/>
                  </a:lnTo>
                  <a:cubicBezTo>
                    <a:pt x="9149" y="4282"/>
                    <a:pt x="11660" y="4851"/>
                    <a:pt x="14197" y="4851"/>
                  </a:cubicBezTo>
                  <a:cubicBezTo>
                    <a:pt x="16127" y="4851"/>
                    <a:pt x="18073" y="4521"/>
                    <a:pt x="20051" y="3793"/>
                  </a:cubicBezTo>
                  <a:cubicBezTo>
                    <a:pt x="20123" y="4018"/>
                    <a:pt x="20223" y="4324"/>
                    <a:pt x="20340" y="4686"/>
                  </a:cubicBezTo>
                  <a:cubicBezTo>
                    <a:pt x="20038" y="4815"/>
                    <a:pt x="19799" y="4956"/>
                    <a:pt x="19540" y="5021"/>
                  </a:cubicBezTo>
                  <a:cubicBezTo>
                    <a:pt x="17604" y="5502"/>
                    <a:pt x="15671" y="5774"/>
                    <a:pt x="13740" y="5774"/>
                  </a:cubicBezTo>
                  <a:cubicBezTo>
                    <a:pt x="11827" y="5774"/>
                    <a:pt x="9915" y="5507"/>
                    <a:pt x="8003" y="4910"/>
                  </a:cubicBezTo>
                  <a:cubicBezTo>
                    <a:pt x="7139" y="4640"/>
                    <a:pt x="6815" y="4098"/>
                    <a:pt x="6627" y="3301"/>
                  </a:cubicBezTo>
                  <a:close/>
                  <a:moveTo>
                    <a:pt x="7628" y="5382"/>
                  </a:moveTo>
                  <a:cubicBezTo>
                    <a:pt x="7584" y="5382"/>
                    <a:pt x="7540" y="5401"/>
                    <a:pt x="7509" y="5447"/>
                  </a:cubicBezTo>
                  <a:cubicBezTo>
                    <a:pt x="7142" y="5995"/>
                    <a:pt x="6679" y="6457"/>
                    <a:pt x="6131" y="6823"/>
                  </a:cubicBezTo>
                  <a:cubicBezTo>
                    <a:pt x="6002" y="6909"/>
                    <a:pt x="6082" y="7097"/>
                    <a:pt x="6203" y="7097"/>
                  </a:cubicBezTo>
                  <a:cubicBezTo>
                    <a:pt x="6227" y="7097"/>
                    <a:pt x="6252" y="7090"/>
                    <a:pt x="6278" y="7073"/>
                  </a:cubicBezTo>
                  <a:cubicBezTo>
                    <a:pt x="6867" y="6679"/>
                    <a:pt x="7363" y="6183"/>
                    <a:pt x="7758" y="5594"/>
                  </a:cubicBezTo>
                  <a:cubicBezTo>
                    <a:pt x="7831" y="5485"/>
                    <a:pt x="7730" y="5382"/>
                    <a:pt x="7628" y="5382"/>
                  </a:cubicBezTo>
                  <a:close/>
                  <a:moveTo>
                    <a:pt x="18501" y="5906"/>
                  </a:moveTo>
                  <a:cubicBezTo>
                    <a:pt x="18407" y="5906"/>
                    <a:pt x="18307" y="6011"/>
                    <a:pt x="18362" y="6126"/>
                  </a:cubicBezTo>
                  <a:cubicBezTo>
                    <a:pt x="18556" y="6531"/>
                    <a:pt x="18752" y="6937"/>
                    <a:pt x="18946" y="7341"/>
                  </a:cubicBezTo>
                  <a:cubicBezTo>
                    <a:pt x="18972" y="7393"/>
                    <a:pt x="19013" y="7415"/>
                    <a:pt x="19056" y="7415"/>
                  </a:cubicBezTo>
                  <a:cubicBezTo>
                    <a:pt x="19151" y="7415"/>
                    <a:pt x="19251" y="7309"/>
                    <a:pt x="19196" y="7194"/>
                  </a:cubicBezTo>
                  <a:cubicBezTo>
                    <a:pt x="19002" y="6790"/>
                    <a:pt x="18806" y="6385"/>
                    <a:pt x="18612" y="5981"/>
                  </a:cubicBezTo>
                  <a:cubicBezTo>
                    <a:pt x="18586" y="5928"/>
                    <a:pt x="18544" y="5906"/>
                    <a:pt x="18501" y="5906"/>
                  </a:cubicBezTo>
                  <a:close/>
                  <a:moveTo>
                    <a:pt x="7055" y="5059"/>
                  </a:moveTo>
                  <a:cubicBezTo>
                    <a:pt x="7663" y="5294"/>
                    <a:pt x="8272" y="5493"/>
                    <a:pt x="8883" y="5660"/>
                  </a:cubicBezTo>
                  <a:cubicBezTo>
                    <a:pt x="8535" y="6109"/>
                    <a:pt x="8188" y="6558"/>
                    <a:pt x="7840" y="7005"/>
                  </a:cubicBezTo>
                  <a:cubicBezTo>
                    <a:pt x="7755" y="7115"/>
                    <a:pt x="7852" y="7260"/>
                    <a:pt x="7953" y="7260"/>
                  </a:cubicBezTo>
                  <a:cubicBezTo>
                    <a:pt x="7985" y="7260"/>
                    <a:pt x="8018" y="7246"/>
                    <a:pt x="8046" y="7210"/>
                  </a:cubicBezTo>
                  <a:cubicBezTo>
                    <a:pt x="8409" y="6741"/>
                    <a:pt x="8771" y="6273"/>
                    <a:pt x="9134" y="5806"/>
                  </a:cubicBezTo>
                  <a:cubicBezTo>
                    <a:pt x="9151" y="5784"/>
                    <a:pt x="9161" y="5760"/>
                    <a:pt x="9166" y="5736"/>
                  </a:cubicBezTo>
                  <a:cubicBezTo>
                    <a:pt x="9532" y="5831"/>
                    <a:pt x="9900" y="5913"/>
                    <a:pt x="10268" y="5984"/>
                  </a:cubicBezTo>
                  <a:cubicBezTo>
                    <a:pt x="10038" y="6436"/>
                    <a:pt x="9758" y="6851"/>
                    <a:pt x="9423" y="7231"/>
                  </a:cubicBezTo>
                  <a:cubicBezTo>
                    <a:pt x="9329" y="7337"/>
                    <a:pt x="9426" y="7482"/>
                    <a:pt x="9532" y="7482"/>
                  </a:cubicBezTo>
                  <a:cubicBezTo>
                    <a:pt x="9565" y="7482"/>
                    <a:pt x="9598" y="7469"/>
                    <a:pt x="9627" y="7436"/>
                  </a:cubicBezTo>
                  <a:cubicBezTo>
                    <a:pt x="9998" y="7016"/>
                    <a:pt x="10309" y="6555"/>
                    <a:pt x="10557" y="6052"/>
                  </a:cubicBezTo>
                  <a:cubicBezTo>
                    <a:pt x="10559" y="6047"/>
                    <a:pt x="10560" y="6044"/>
                    <a:pt x="10562" y="6040"/>
                  </a:cubicBezTo>
                  <a:cubicBezTo>
                    <a:pt x="11052" y="6126"/>
                    <a:pt x="11541" y="6193"/>
                    <a:pt x="12033" y="6240"/>
                  </a:cubicBezTo>
                  <a:cubicBezTo>
                    <a:pt x="11886" y="6556"/>
                    <a:pt x="11739" y="6874"/>
                    <a:pt x="11593" y="7190"/>
                  </a:cubicBezTo>
                  <a:cubicBezTo>
                    <a:pt x="11539" y="7304"/>
                    <a:pt x="11640" y="7410"/>
                    <a:pt x="11734" y="7410"/>
                  </a:cubicBezTo>
                  <a:cubicBezTo>
                    <a:pt x="11777" y="7410"/>
                    <a:pt x="11818" y="7388"/>
                    <a:pt x="11843" y="7335"/>
                  </a:cubicBezTo>
                  <a:lnTo>
                    <a:pt x="12339" y="6267"/>
                  </a:lnTo>
                  <a:cubicBezTo>
                    <a:pt x="12844" y="6308"/>
                    <a:pt x="13350" y="6327"/>
                    <a:pt x="13857" y="6327"/>
                  </a:cubicBezTo>
                  <a:cubicBezTo>
                    <a:pt x="13896" y="6327"/>
                    <a:pt x="13935" y="6327"/>
                    <a:pt x="13974" y="6327"/>
                  </a:cubicBezTo>
                  <a:lnTo>
                    <a:pt x="13974" y="6327"/>
                  </a:lnTo>
                  <a:cubicBezTo>
                    <a:pt x="13873" y="6776"/>
                    <a:pt x="13773" y="7223"/>
                    <a:pt x="13674" y="7670"/>
                  </a:cubicBezTo>
                  <a:cubicBezTo>
                    <a:pt x="13649" y="7779"/>
                    <a:pt x="13741" y="7851"/>
                    <a:pt x="13826" y="7851"/>
                  </a:cubicBezTo>
                  <a:cubicBezTo>
                    <a:pt x="13883" y="7851"/>
                    <a:pt x="13937" y="7819"/>
                    <a:pt x="13953" y="7747"/>
                  </a:cubicBezTo>
                  <a:cubicBezTo>
                    <a:pt x="14053" y="7295"/>
                    <a:pt x="14154" y="6844"/>
                    <a:pt x="14255" y="6392"/>
                  </a:cubicBezTo>
                  <a:cubicBezTo>
                    <a:pt x="14260" y="6368"/>
                    <a:pt x="14260" y="6344"/>
                    <a:pt x="14255" y="6324"/>
                  </a:cubicBezTo>
                  <a:cubicBezTo>
                    <a:pt x="14942" y="6311"/>
                    <a:pt x="15629" y="6261"/>
                    <a:pt x="16320" y="6177"/>
                  </a:cubicBezTo>
                  <a:lnTo>
                    <a:pt x="16320" y="6177"/>
                  </a:lnTo>
                  <a:cubicBezTo>
                    <a:pt x="16316" y="6185"/>
                    <a:pt x="16315" y="6194"/>
                    <a:pt x="16315" y="6204"/>
                  </a:cubicBezTo>
                  <a:cubicBezTo>
                    <a:pt x="16280" y="6698"/>
                    <a:pt x="16305" y="7186"/>
                    <a:pt x="16381" y="7674"/>
                  </a:cubicBezTo>
                  <a:cubicBezTo>
                    <a:pt x="16393" y="7748"/>
                    <a:pt x="16444" y="7779"/>
                    <a:pt x="16500" y="7779"/>
                  </a:cubicBezTo>
                  <a:cubicBezTo>
                    <a:pt x="16584" y="7779"/>
                    <a:pt x="16678" y="7708"/>
                    <a:pt x="16661" y="7599"/>
                  </a:cubicBezTo>
                  <a:cubicBezTo>
                    <a:pt x="16588" y="7134"/>
                    <a:pt x="16572" y="6671"/>
                    <a:pt x="16604" y="6204"/>
                  </a:cubicBezTo>
                  <a:cubicBezTo>
                    <a:pt x="16605" y="6180"/>
                    <a:pt x="16602" y="6160"/>
                    <a:pt x="16594" y="6141"/>
                  </a:cubicBezTo>
                  <a:cubicBezTo>
                    <a:pt x="17492" y="6021"/>
                    <a:pt x="18390" y="5841"/>
                    <a:pt x="19289" y="5607"/>
                  </a:cubicBezTo>
                  <a:cubicBezTo>
                    <a:pt x="19349" y="5591"/>
                    <a:pt x="19408" y="5578"/>
                    <a:pt x="19468" y="5566"/>
                  </a:cubicBezTo>
                  <a:cubicBezTo>
                    <a:pt x="19472" y="5589"/>
                    <a:pt x="19485" y="5613"/>
                    <a:pt x="19509" y="5635"/>
                  </a:cubicBezTo>
                  <a:cubicBezTo>
                    <a:pt x="19882" y="5991"/>
                    <a:pt x="20254" y="6346"/>
                    <a:pt x="20627" y="6701"/>
                  </a:cubicBezTo>
                  <a:cubicBezTo>
                    <a:pt x="20657" y="6730"/>
                    <a:pt x="20691" y="6742"/>
                    <a:pt x="20724" y="6742"/>
                  </a:cubicBezTo>
                  <a:cubicBezTo>
                    <a:pt x="20837" y="6742"/>
                    <a:pt x="20937" y="6597"/>
                    <a:pt x="20832" y="6496"/>
                  </a:cubicBezTo>
                  <a:cubicBezTo>
                    <a:pt x="20485" y="6166"/>
                    <a:pt x="20139" y="5837"/>
                    <a:pt x="19793" y="5507"/>
                  </a:cubicBezTo>
                  <a:cubicBezTo>
                    <a:pt x="19955" y="5485"/>
                    <a:pt x="20112" y="5474"/>
                    <a:pt x="20264" y="5474"/>
                  </a:cubicBezTo>
                  <a:cubicBezTo>
                    <a:pt x="21075" y="5474"/>
                    <a:pt x="21755" y="5792"/>
                    <a:pt x="22393" y="6423"/>
                  </a:cubicBezTo>
                  <a:cubicBezTo>
                    <a:pt x="22583" y="6611"/>
                    <a:pt x="22783" y="6791"/>
                    <a:pt x="23091" y="7082"/>
                  </a:cubicBezTo>
                  <a:cubicBezTo>
                    <a:pt x="22561" y="7172"/>
                    <a:pt x="22162" y="7220"/>
                    <a:pt x="21774" y="7310"/>
                  </a:cubicBezTo>
                  <a:cubicBezTo>
                    <a:pt x="21065" y="7472"/>
                    <a:pt x="20344" y="7611"/>
                    <a:pt x="19660" y="7851"/>
                  </a:cubicBezTo>
                  <a:cubicBezTo>
                    <a:pt x="19184" y="8019"/>
                    <a:pt x="18720" y="8130"/>
                    <a:pt x="18238" y="8130"/>
                  </a:cubicBezTo>
                  <a:cubicBezTo>
                    <a:pt x="18035" y="8130"/>
                    <a:pt x="17829" y="8111"/>
                    <a:pt x="17618" y="8068"/>
                  </a:cubicBezTo>
                  <a:cubicBezTo>
                    <a:pt x="16834" y="7909"/>
                    <a:pt x="16052" y="7804"/>
                    <a:pt x="15269" y="7804"/>
                  </a:cubicBezTo>
                  <a:cubicBezTo>
                    <a:pt x="14538" y="7804"/>
                    <a:pt x="13805" y="7896"/>
                    <a:pt x="13067" y="8123"/>
                  </a:cubicBezTo>
                  <a:cubicBezTo>
                    <a:pt x="12742" y="8223"/>
                    <a:pt x="12416" y="8267"/>
                    <a:pt x="12090" y="8267"/>
                  </a:cubicBezTo>
                  <a:cubicBezTo>
                    <a:pt x="11375" y="8267"/>
                    <a:pt x="10667" y="8057"/>
                    <a:pt x="10000" y="7777"/>
                  </a:cubicBezTo>
                  <a:cubicBezTo>
                    <a:pt x="9248" y="7463"/>
                    <a:pt x="8491" y="7347"/>
                    <a:pt x="7713" y="7347"/>
                  </a:cubicBezTo>
                  <a:cubicBezTo>
                    <a:pt x="7486" y="7347"/>
                    <a:pt x="7259" y="7357"/>
                    <a:pt x="7028" y="7374"/>
                  </a:cubicBezTo>
                  <a:cubicBezTo>
                    <a:pt x="6778" y="7393"/>
                    <a:pt x="6527" y="7400"/>
                    <a:pt x="6276" y="7400"/>
                  </a:cubicBezTo>
                  <a:cubicBezTo>
                    <a:pt x="6038" y="7400"/>
                    <a:pt x="5801" y="7394"/>
                    <a:pt x="5564" y="7384"/>
                  </a:cubicBezTo>
                  <a:cubicBezTo>
                    <a:pt x="5166" y="7366"/>
                    <a:pt x="4760" y="7254"/>
                    <a:pt x="4680" y="6803"/>
                  </a:cubicBezTo>
                  <a:cubicBezTo>
                    <a:pt x="4602" y="6357"/>
                    <a:pt x="4942" y="6103"/>
                    <a:pt x="5291" y="5921"/>
                  </a:cubicBezTo>
                  <a:cubicBezTo>
                    <a:pt x="5844" y="5634"/>
                    <a:pt x="6411" y="5373"/>
                    <a:pt x="7055" y="5059"/>
                  </a:cubicBezTo>
                  <a:close/>
                  <a:moveTo>
                    <a:pt x="10499" y="11295"/>
                  </a:moveTo>
                  <a:cubicBezTo>
                    <a:pt x="11497" y="11295"/>
                    <a:pt x="12326" y="12275"/>
                    <a:pt x="12715" y="14050"/>
                  </a:cubicBezTo>
                  <a:cubicBezTo>
                    <a:pt x="11661" y="13179"/>
                    <a:pt x="10627" y="12576"/>
                    <a:pt x="10342" y="11303"/>
                  </a:cubicBezTo>
                  <a:cubicBezTo>
                    <a:pt x="10395" y="11297"/>
                    <a:pt x="10447" y="11295"/>
                    <a:pt x="10499" y="11295"/>
                  </a:cubicBezTo>
                  <a:close/>
                  <a:moveTo>
                    <a:pt x="3172" y="11397"/>
                  </a:moveTo>
                  <a:cubicBezTo>
                    <a:pt x="3561" y="11397"/>
                    <a:pt x="3743" y="11551"/>
                    <a:pt x="3719" y="11856"/>
                  </a:cubicBezTo>
                  <a:cubicBezTo>
                    <a:pt x="3752" y="12072"/>
                    <a:pt x="3735" y="12287"/>
                    <a:pt x="3667" y="12502"/>
                  </a:cubicBezTo>
                  <a:cubicBezTo>
                    <a:pt x="3618" y="12750"/>
                    <a:pt x="3542" y="12990"/>
                    <a:pt x="3508" y="13241"/>
                  </a:cubicBezTo>
                  <a:cubicBezTo>
                    <a:pt x="3451" y="13659"/>
                    <a:pt x="3607" y="14151"/>
                    <a:pt x="3492" y="14549"/>
                  </a:cubicBezTo>
                  <a:cubicBezTo>
                    <a:pt x="3411" y="14828"/>
                    <a:pt x="3318" y="14939"/>
                    <a:pt x="3223" y="14939"/>
                  </a:cubicBezTo>
                  <a:cubicBezTo>
                    <a:pt x="2933" y="14939"/>
                    <a:pt x="2629" y="13895"/>
                    <a:pt x="2621" y="13535"/>
                  </a:cubicBezTo>
                  <a:cubicBezTo>
                    <a:pt x="2610" y="12832"/>
                    <a:pt x="2869" y="12168"/>
                    <a:pt x="3163" y="11544"/>
                  </a:cubicBezTo>
                  <a:cubicBezTo>
                    <a:pt x="3190" y="11491"/>
                    <a:pt x="3181" y="11439"/>
                    <a:pt x="3154" y="11398"/>
                  </a:cubicBezTo>
                  <a:cubicBezTo>
                    <a:pt x="3160" y="11397"/>
                    <a:pt x="3166" y="11397"/>
                    <a:pt x="3172" y="11397"/>
                  </a:cubicBezTo>
                  <a:close/>
                  <a:moveTo>
                    <a:pt x="3283" y="10997"/>
                  </a:moveTo>
                  <a:cubicBezTo>
                    <a:pt x="3136" y="10997"/>
                    <a:pt x="2980" y="11057"/>
                    <a:pt x="2830" y="11198"/>
                  </a:cubicBezTo>
                  <a:cubicBezTo>
                    <a:pt x="2737" y="11285"/>
                    <a:pt x="2803" y="11407"/>
                    <a:pt x="2896" y="11437"/>
                  </a:cubicBezTo>
                  <a:cubicBezTo>
                    <a:pt x="2443" y="12404"/>
                    <a:pt x="2103" y="13506"/>
                    <a:pt x="2531" y="14546"/>
                  </a:cubicBezTo>
                  <a:cubicBezTo>
                    <a:pt x="2668" y="14880"/>
                    <a:pt x="2960" y="15357"/>
                    <a:pt x="3277" y="15357"/>
                  </a:cubicBezTo>
                  <a:cubicBezTo>
                    <a:pt x="3400" y="15357"/>
                    <a:pt x="3527" y="15286"/>
                    <a:pt x="3650" y="15108"/>
                  </a:cubicBezTo>
                  <a:cubicBezTo>
                    <a:pt x="3953" y="14667"/>
                    <a:pt x="3740" y="14013"/>
                    <a:pt x="3767" y="13530"/>
                  </a:cubicBezTo>
                  <a:cubicBezTo>
                    <a:pt x="3800" y="12953"/>
                    <a:pt x="4094" y="12380"/>
                    <a:pt x="4016" y="11797"/>
                  </a:cubicBezTo>
                  <a:cubicBezTo>
                    <a:pt x="3960" y="11369"/>
                    <a:pt x="3647" y="10997"/>
                    <a:pt x="3283" y="10997"/>
                  </a:cubicBezTo>
                  <a:close/>
                  <a:moveTo>
                    <a:pt x="14879" y="13503"/>
                  </a:moveTo>
                  <a:cubicBezTo>
                    <a:pt x="15128" y="13503"/>
                    <a:pt x="15387" y="13573"/>
                    <a:pt x="15666" y="13727"/>
                  </a:cubicBezTo>
                  <a:cubicBezTo>
                    <a:pt x="16013" y="13922"/>
                    <a:pt x="16356" y="14108"/>
                    <a:pt x="16313" y="14574"/>
                  </a:cubicBezTo>
                  <a:cubicBezTo>
                    <a:pt x="16236" y="15392"/>
                    <a:pt x="15944" y="16087"/>
                    <a:pt x="15099" y="16590"/>
                  </a:cubicBezTo>
                  <a:cubicBezTo>
                    <a:pt x="14819" y="15568"/>
                    <a:pt x="14443" y="14723"/>
                    <a:pt x="13393" y="14242"/>
                  </a:cubicBezTo>
                  <a:cubicBezTo>
                    <a:pt x="13897" y="13796"/>
                    <a:pt x="14367" y="13503"/>
                    <a:pt x="14879" y="13503"/>
                  </a:cubicBezTo>
                  <a:close/>
                  <a:moveTo>
                    <a:pt x="12957" y="14490"/>
                  </a:moveTo>
                  <a:cubicBezTo>
                    <a:pt x="14053" y="15012"/>
                    <a:pt x="14332" y="15997"/>
                    <a:pt x="14738" y="17033"/>
                  </a:cubicBezTo>
                  <a:cubicBezTo>
                    <a:pt x="14464" y="17221"/>
                    <a:pt x="14239" y="17375"/>
                    <a:pt x="13955" y="17567"/>
                  </a:cubicBezTo>
                  <a:cubicBezTo>
                    <a:pt x="13732" y="17106"/>
                    <a:pt x="13573" y="16653"/>
                    <a:pt x="13312" y="16266"/>
                  </a:cubicBezTo>
                  <a:cubicBezTo>
                    <a:pt x="13044" y="15868"/>
                    <a:pt x="12679" y="15536"/>
                    <a:pt x="12277" y="15089"/>
                  </a:cubicBezTo>
                  <a:cubicBezTo>
                    <a:pt x="12495" y="14898"/>
                    <a:pt x="12734" y="14688"/>
                    <a:pt x="12957" y="14490"/>
                  </a:cubicBezTo>
                  <a:close/>
                  <a:moveTo>
                    <a:pt x="11973" y="15327"/>
                  </a:moveTo>
                  <a:cubicBezTo>
                    <a:pt x="12533" y="16223"/>
                    <a:pt x="12999" y="16967"/>
                    <a:pt x="13525" y="17809"/>
                  </a:cubicBezTo>
                  <a:cubicBezTo>
                    <a:pt x="13017" y="17961"/>
                    <a:pt x="12663" y="18109"/>
                    <a:pt x="12293" y="18166"/>
                  </a:cubicBezTo>
                  <a:cubicBezTo>
                    <a:pt x="12202" y="18180"/>
                    <a:pt x="12113" y="18187"/>
                    <a:pt x="12029" y="18187"/>
                  </a:cubicBezTo>
                  <a:cubicBezTo>
                    <a:pt x="11179" y="18187"/>
                    <a:pt x="10714" y="17490"/>
                    <a:pt x="11047" y="16629"/>
                  </a:cubicBezTo>
                  <a:cubicBezTo>
                    <a:pt x="11121" y="16435"/>
                    <a:pt x="11224" y="16248"/>
                    <a:pt x="11344" y="16079"/>
                  </a:cubicBezTo>
                  <a:cubicBezTo>
                    <a:pt x="11480" y="15884"/>
                    <a:pt x="11649" y="15711"/>
                    <a:pt x="11973" y="15327"/>
                  </a:cubicBezTo>
                  <a:close/>
                  <a:moveTo>
                    <a:pt x="15542" y="17131"/>
                  </a:moveTo>
                  <a:lnTo>
                    <a:pt x="15542" y="17131"/>
                  </a:lnTo>
                  <a:cubicBezTo>
                    <a:pt x="15997" y="17766"/>
                    <a:pt x="16462" y="18393"/>
                    <a:pt x="16891" y="19046"/>
                  </a:cubicBezTo>
                  <a:cubicBezTo>
                    <a:pt x="16940" y="19120"/>
                    <a:pt x="16782" y="19329"/>
                    <a:pt x="16721" y="19475"/>
                  </a:cubicBezTo>
                  <a:cubicBezTo>
                    <a:pt x="15708" y="18995"/>
                    <a:pt x="15151" y="18076"/>
                    <a:pt x="15542" y="17131"/>
                  </a:cubicBezTo>
                  <a:close/>
                  <a:moveTo>
                    <a:pt x="10587" y="10754"/>
                  </a:moveTo>
                  <a:cubicBezTo>
                    <a:pt x="10419" y="10754"/>
                    <a:pt x="10228" y="10806"/>
                    <a:pt x="10159" y="10890"/>
                  </a:cubicBezTo>
                  <a:cubicBezTo>
                    <a:pt x="10019" y="11066"/>
                    <a:pt x="9935" y="11453"/>
                    <a:pt x="10036" y="11627"/>
                  </a:cubicBezTo>
                  <a:cubicBezTo>
                    <a:pt x="10436" y="12310"/>
                    <a:pt x="10898" y="12961"/>
                    <a:pt x="11380" y="13592"/>
                  </a:cubicBezTo>
                  <a:lnTo>
                    <a:pt x="11380" y="13593"/>
                  </a:lnTo>
                  <a:cubicBezTo>
                    <a:pt x="11603" y="13884"/>
                    <a:pt x="11924" y="14099"/>
                    <a:pt x="12168" y="14320"/>
                  </a:cubicBezTo>
                  <a:cubicBezTo>
                    <a:pt x="11676" y="14914"/>
                    <a:pt x="11178" y="15413"/>
                    <a:pt x="10801" y="15991"/>
                  </a:cubicBezTo>
                  <a:cubicBezTo>
                    <a:pt x="10387" y="16626"/>
                    <a:pt x="10181" y="17357"/>
                    <a:pt x="10718" y="18038"/>
                  </a:cubicBezTo>
                  <a:cubicBezTo>
                    <a:pt x="11068" y="18482"/>
                    <a:pt x="11511" y="18676"/>
                    <a:pt x="11998" y="18676"/>
                  </a:cubicBezTo>
                  <a:cubicBezTo>
                    <a:pt x="12226" y="18676"/>
                    <a:pt x="12463" y="18634"/>
                    <a:pt x="12705" y="18555"/>
                  </a:cubicBezTo>
                  <a:cubicBezTo>
                    <a:pt x="13359" y="18343"/>
                    <a:pt x="13999" y="18082"/>
                    <a:pt x="14710" y="17818"/>
                  </a:cubicBezTo>
                  <a:cubicBezTo>
                    <a:pt x="14871" y="18138"/>
                    <a:pt x="15001" y="18502"/>
                    <a:pt x="15222" y="18799"/>
                  </a:cubicBezTo>
                  <a:cubicBezTo>
                    <a:pt x="15509" y="19182"/>
                    <a:pt x="15827" y="19570"/>
                    <a:pt x="16217" y="19831"/>
                  </a:cubicBezTo>
                  <a:cubicBezTo>
                    <a:pt x="16281" y="19874"/>
                    <a:pt x="16381" y="19894"/>
                    <a:pt x="16491" y="19894"/>
                  </a:cubicBezTo>
                  <a:cubicBezTo>
                    <a:pt x="16693" y="19894"/>
                    <a:pt x="16930" y="19828"/>
                    <a:pt x="17046" y="19723"/>
                  </a:cubicBezTo>
                  <a:cubicBezTo>
                    <a:pt x="17233" y="19558"/>
                    <a:pt x="17313" y="19171"/>
                    <a:pt x="17286" y="18894"/>
                  </a:cubicBezTo>
                  <a:cubicBezTo>
                    <a:pt x="17261" y="18643"/>
                    <a:pt x="17049" y="18400"/>
                    <a:pt x="16890" y="18172"/>
                  </a:cubicBezTo>
                  <a:cubicBezTo>
                    <a:pt x="16574" y="17719"/>
                    <a:pt x="16237" y="17280"/>
                    <a:pt x="15969" y="16915"/>
                  </a:cubicBezTo>
                  <a:cubicBezTo>
                    <a:pt x="16346" y="16019"/>
                    <a:pt x="16691" y="15203"/>
                    <a:pt x="17090" y="14258"/>
                  </a:cubicBezTo>
                  <a:cubicBezTo>
                    <a:pt x="17310" y="14141"/>
                    <a:pt x="17692" y="13964"/>
                    <a:pt x="18044" y="13742"/>
                  </a:cubicBezTo>
                  <a:cubicBezTo>
                    <a:pt x="18398" y="13517"/>
                    <a:pt x="18722" y="13247"/>
                    <a:pt x="19059" y="12998"/>
                  </a:cubicBezTo>
                  <a:cubicBezTo>
                    <a:pt x="19005" y="12914"/>
                    <a:pt x="18950" y="12829"/>
                    <a:pt x="18896" y="12743"/>
                  </a:cubicBezTo>
                  <a:cubicBezTo>
                    <a:pt x="18326" y="13039"/>
                    <a:pt x="17738" y="13301"/>
                    <a:pt x="17193" y="13636"/>
                  </a:cubicBezTo>
                  <a:cubicBezTo>
                    <a:pt x="17028" y="13737"/>
                    <a:pt x="16893" y="13781"/>
                    <a:pt x="16778" y="13781"/>
                  </a:cubicBezTo>
                  <a:cubicBezTo>
                    <a:pt x="16538" y="13781"/>
                    <a:pt x="16387" y="13591"/>
                    <a:pt x="16239" y="13334"/>
                  </a:cubicBezTo>
                  <a:cubicBezTo>
                    <a:pt x="16988" y="12233"/>
                    <a:pt x="17269" y="11502"/>
                    <a:pt x="17081" y="11138"/>
                  </a:cubicBezTo>
                  <a:lnTo>
                    <a:pt x="17081" y="11138"/>
                  </a:lnTo>
                  <a:cubicBezTo>
                    <a:pt x="16659" y="11803"/>
                    <a:pt x="16223" y="12491"/>
                    <a:pt x="15762" y="13217"/>
                  </a:cubicBezTo>
                  <a:cubicBezTo>
                    <a:pt x="15503" y="13107"/>
                    <a:pt x="15258" y="13062"/>
                    <a:pt x="15023" y="13062"/>
                  </a:cubicBezTo>
                  <a:cubicBezTo>
                    <a:pt x="14359" y="13062"/>
                    <a:pt x="13776" y="13417"/>
                    <a:pt x="13195" y="13634"/>
                  </a:cubicBezTo>
                  <a:cubicBezTo>
                    <a:pt x="12873" y="13023"/>
                    <a:pt x="12661" y="12404"/>
                    <a:pt x="12270" y="11936"/>
                  </a:cubicBezTo>
                  <a:cubicBezTo>
                    <a:pt x="11884" y="11473"/>
                    <a:pt x="11336" y="11131"/>
                    <a:pt x="10818" y="10804"/>
                  </a:cubicBezTo>
                  <a:cubicBezTo>
                    <a:pt x="10764" y="10769"/>
                    <a:pt x="10679" y="10754"/>
                    <a:pt x="10587" y="10754"/>
                  </a:cubicBezTo>
                  <a:close/>
                  <a:moveTo>
                    <a:pt x="1293" y="12961"/>
                  </a:moveTo>
                  <a:cubicBezTo>
                    <a:pt x="1195" y="16083"/>
                    <a:pt x="3918" y="19771"/>
                    <a:pt x="6115" y="21377"/>
                  </a:cubicBezTo>
                  <a:cubicBezTo>
                    <a:pt x="6223" y="21456"/>
                    <a:pt x="6335" y="21531"/>
                    <a:pt x="6449" y="21602"/>
                  </a:cubicBezTo>
                  <a:cubicBezTo>
                    <a:pt x="5863" y="21276"/>
                    <a:pt x="5275" y="20954"/>
                    <a:pt x="4703" y="20603"/>
                  </a:cubicBezTo>
                  <a:cubicBezTo>
                    <a:pt x="3361" y="19779"/>
                    <a:pt x="2445" y="18547"/>
                    <a:pt x="1688" y="17191"/>
                  </a:cubicBezTo>
                  <a:cubicBezTo>
                    <a:pt x="1145" y="16218"/>
                    <a:pt x="933" y="15166"/>
                    <a:pt x="1086" y="14062"/>
                  </a:cubicBezTo>
                  <a:cubicBezTo>
                    <a:pt x="1138" y="13686"/>
                    <a:pt x="1206" y="13318"/>
                    <a:pt x="1293" y="12961"/>
                  </a:cubicBezTo>
                  <a:close/>
                  <a:moveTo>
                    <a:pt x="21913" y="7787"/>
                  </a:moveTo>
                  <a:cubicBezTo>
                    <a:pt x="22804" y="7787"/>
                    <a:pt x="23587" y="8172"/>
                    <a:pt x="24289" y="9060"/>
                  </a:cubicBezTo>
                  <a:cubicBezTo>
                    <a:pt x="25578" y="10690"/>
                    <a:pt x="26587" y="12366"/>
                    <a:pt x="26470" y="14546"/>
                  </a:cubicBezTo>
                  <a:cubicBezTo>
                    <a:pt x="26397" y="15926"/>
                    <a:pt x="25886" y="17122"/>
                    <a:pt x="25078" y="18201"/>
                  </a:cubicBezTo>
                  <a:cubicBezTo>
                    <a:pt x="23684" y="20061"/>
                    <a:pt x="21993" y="21608"/>
                    <a:pt x="19983" y="22789"/>
                  </a:cubicBezTo>
                  <a:cubicBezTo>
                    <a:pt x="19776" y="22909"/>
                    <a:pt x="19545" y="23014"/>
                    <a:pt x="19311" y="23060"/>
                  </a:cubicBezTo>
                  <a:cubicBezTo>
                    <a:pt x="17427" y="23423"/>
                    <a:pt x="15535" y="23732"/>
                    <a:pt x="13613" y="23732"/>
                  </a:cubicBezTo>
                  <a:cubicBezTo>
                    <a:pt x="13439" y="23732"/>
                    <a:pt x="13265" y="23730"/>
                    <a:pt x="13091" y="23725"/>
                  </a:cubicBezTo>
                  <a:cubicBezTo>
                    <a:pt x="12748" y="23725"/>
                    <a:pt x="12403" y="23737"/>
                    <a:pt x="12060" y="23737"/>
                  </a:cubicBezTo>
                  <a:cubicBezTo>
                    <a:pt x="11846" y="23737"/>
                    <a:pt x="11631" y="23732"/>
                    <a:pt x="11418" y="23717"/>
                  </a:cubicBezTo>
                  <a:cubicBezTo>
                    <a:pt x="10414" y="23646"/>
                    <a:pt x="9464" y="23478"/>
                    <a:pt x="8575" y="22873"/>
                  </a:cubicBezTo>
                  <a:cubicBezTo>
                    <a:pt x="8046" y="22513"/>
                    <a:pt x="7493" y="22189"/>
                    <a:pt x="6935" y="21873"/>
                  </a:cubicBezTo>
                  <a:lnTo>
                    <a:pt x="6935" y="21873"/>
                  </a:lnTo>
                  <a:cubicBezTo>
                    <a:pt x="8876" y="22848"/>
                    <a:pt x="11521" y="22969"/>
                    <a:pt x="13665" y="22969"/>
                  </a:cubicBezTo>
                  <a:cubicBezTo>
                    <a:pt x="13919" y="22969"/>
                    <a:pt x="14166" y="22967"/>
                    <a:pt x="14404" y="22965"/>
                  </a:cubicBezTo>
                  <a:cubicBezTo>
                    <a:pt x="16803" y="22944"/>
                    <a:pt x="19258" y="22434"/>
                    <a:pt x="21147" y="20869"/>
                  </a:cubicBezTo>
                  <a:cubicBezTo>
                    <a:pt x="23038" y="19302"/>
                    <a:pt x="25064" y="16675"/>
                    <a:pt x="25320" y="14148"/>
                  </a:cubicBezTo>
                  <a:cubicBezTo>
                    <a:pt x="25448" y="12901"/>
                    <a:pt x="25006" y="10412"/>
                    <a:pt x="23436" y="10082"/>
                  </a:cubicBezTo>
                  <a:cubicBezTo>
                    <a:pt x="23405" y="10075"/>
                    <a:pt x="23372" y="10072"/>
                    <a:pt x="23337" y="10072"/>
                  </a:cubicBezTo>
                  <a:cubicBezTo>
                    <a:pt x="22989" y="10072"/>
                    <a:pt x="22443" y="10358"/>
                    <a:pt x="22186" y="10421"/>
                  </a:cubicBezTo>
                  <a:cubicBezTo>
                    <a:pt x="21311" y="10638"/>
                    <a:pt x="20439" y="10785"/>
                    <a:pt x="19536" y="10816"/>
                  </a:cubicBezTo>
                  <a:cubicBezTo>
                    <a:pt x="19410" y="10820"/>
                    <a:pt x="19284" y="10823"/>
                    <a:pt x="19158" y="10823"/>
                  </a:cubicBezTo>
                  <a:cubicBezTo>
                    <a:pt x="17231" y="10823"/>
                    <a:pt x="15348" y="10340"/>
                    <a:pt x="13475" y="9936"/>
                  </a:cubicBezTo>
                  <a:cubicBezTo>
                    <a:pt x="12370" y="9699"/>
                    <a:pt x="11248" y="9471"/>
                    <a:pt x="10116" y="9471"/>
                  </a:cubicBezTo>
                  <a:cubicBezTo>
                    <a:pt x="9914" y="9471"/>
                    <a:pt x="9711" y="9478"/>
                    <a:pt x="9508" y="9494"/>
                  </a:cubicBezTo>
                  <a:cubicBezTo>
                    <a:pt x="8080" y="9605"/>
                    <a:pt x="6877" y="9961"/>
                    <a:pt x="5614" y="9961"/>
                  </a:cubicBezTo>
                  <a:cubicBezTo>
                    <a:pt x="4878" y="9961"/>
                    <a:pt x="4122" y="9840"/>
                    <a:pt x="3290" y="9480"/>
                  </a:cubicBezTo>
                  <a:cubicBezTo>
                    <a:pt x="3268" y="9471"/>
                    <a:pt x="3248" y="9467"/>
                    <a:pt x="3228" y="9467"/>
                  </a:cubicBezTo>
                  <a:cubicBezTo>
                    <a:pt x="3089" y="9467"/>
                    <a:pt x="2995" y="9665"/>
                    <a:pt x="3144" y="9729"/>
                  </a:cubicBezTo>
                  <a:cubicBezTo>
                    <a:pt x="4093" y="10140"/>
                    <a:pt x="4969" y="10310"/>
                    <a:pt x="5878" y="10310"/>
                  </a:cubicBezTo>
                  <a:cubicBezTo>
                    <a:pt x="6513" y="10310"/>
                    <a:pt x="7165" y="10227"/>
                    <a:pt x="7867" y="10085"/>
                  </a:cubicBezTo>
                  <a:cubicBezTo>
                    <a:pt x="8598" y="9937"/>
                    <a:pt x="9301" y="9876"/>
                    <a:pt x="9989" y="9876"/>
                  </a:cubicBezTo>
                  <a:cubicBezTo>
                    <a:pt x="12027" y="9876"/>
                    <a:pt x="13935" y="10410"/>
                    <a:pt x="16053" y="10786"/>
                  </a:cubicBezTo>
                  <a:cubicBezTo>
                    <a:pt x="17110" y="10975"/>
                    <a:pt x="18193" y="11107"/>
                    <a:pt x="19272" y="11107"/>
                  </a:cubicBezTo>
                  <a:cubicBezTo>
                    <a:pt x="20055" y="11107"/>
                    <a:pt x="20836" y="11037"/>
                    <a:pt x="21603" y="10870"/>
                  </a:cubicBezTo>
                  <a:cubicBezTo>
                    <a:pt x="22136" y="10753"/>
                    <a:pt x="22488" y="10590"/>
                    <a:pt x="22926" y="10590"/>
                  </a:cubicBezTo>
                  <a:cubicBezTo>
                    <a:pt x="23100" y="10590"/>
                    <a:pt x="23287" y="10616"/>
                    <a:pt x="23505" y="10680"/>
                  </a:cubicBezTo>
                  <a:cubicBezTo>
                    <a:pt x="24415" y="10950"/>
                    <a:pt x="24756" y="11724"/>
                    <a:pt x="24957" y="12606"/>
                  </a:cubicBezTo>
                  <a:cubicBezTo>
                    <a:pt x="25330" y="14236"/>
                    <a:pt x="24668" y="15879"/>
                    <a:pt x="23813" y="17236"/>
                  </a:cubicBezTo>
                  <a:cubicBezTo>
                    <a:pt x="22358" y="19547"/>
                    <a:pt x="20498" y="21505"/>
                    <a:pt x="17796" y="22248"/>
                  </a:cubicBezTo>
                  <a:cubicBezTo>
                    <a:pt x="16643" y="22565"/>
                    <a:pt x="15457" y="22678"/>
                    <a:pt x="14265" y="22678"/>
                  </a:cubicBezTo>
                  <a:cubicBezTo>
                    <a:pt x="12954" y="22678"/>
                    <a:pt x="11635" y="22541"/>
                    <a:pt x="10346" y="22388"/>
                  </a:cubicBezTo>
                  <a:cubicBezTo>
                    <a:pt x="8687" y="22192"/>
                    <a:pt x="7109" y="21916"/>
                    <a:pt x="5817" y="20752"/>
                  </a:cubicBezTo>
                  <a:cubicBezTo>
                    <a:pt x="4896" y="19921"/>
                    <a:pt x="4152" y="18839"/>
                    <a:pt x="3446" y="17830"/>
                  </a:cubicBezTo>
                  <a:cubicBezTo>
                    <a:pt x="1817" y="15503"/>
                    <a:pt x="419" y="12081"/>
                    <a:pt x="3116" y="9914"/>
                  </a:cubicBezTo>
                  <a:cubicBezTo>
                    <a:pt x="3231" y="9823"/>
                    <a:pt x="3125" y="9676"/>
                    <a:pt x="3005" y="9676"/>
                  </a:cubicBezTo>
                  <a:cubicBezTo>
                    <a:pt x="2973" y="9676"/>
                    <a:pt x="2940" y="9686"/>
                    <a:pt x="2910" y="9711"/>
                  </a:cubicBezTo>
                  <a:cubicBezTo>
                    <a:pt x="2795" y="9804"/>
                    <a:pt x="2686" y="9900"/>
                    <a:pt x="2584" y="9998"/>
                  </a:cubicBezTo>
                  <a:cubicBezTo>
                    <a:pt x="3026" y="9350"/>
                    <a:pt x="3568" y="8756"/>
                    <a:pt x="4222" y="8223"/>
                  </a:cubicBezTo>
                  <a:cubicBezTo>
                    <a:pt x="4526" y="7974"/>
                    <a:pt x="4817" y="7831"/>
                    <a:pt x="5186" y="7831"/>
                  </a:cubicBezTo>
                  <a:cubicBezTo>
                    <a:pt x="5271" y="7831"/>
                    <a:pt x="5360" y="7839"/>
                    <a:pt x="5455" y="7855"/>
                  </a:cubicBezTo>
                  <a:cubicBezTo>
                    <a:pt x="5691" y="7894"/>
                    <a:pt x="5932" y="7908"/>
                    <a:pt x="6174" y="7908"/>
                  </a:cubicBezTo>
                  <a:cubicBezTo>
                    <a:pt x="6452" y="7908"/>
                    <a:pt x="6731" y="7889"/>
                    <a:pt x="7006" y="7867"/>
                  </a:cubicBezTo>
                  <a:cubicBezTo>
                    <a:pt x="7219" y="7850"/>
                    <a:pt x="7431" y="7840"/>
                    <a:pt x="7640" y="7840"/>
                  </a:cubicBezTo>
                  <a:cubicBezTo>
                    <a:pt x="8263" y="7840"/>
                    <a:pt x="8872" y="7928"/>
                    <a:pt x="9467" y="8181"/>
                  </a:cubicBezTo>
                  <a:cubicBezTo>
                    <a:pt x="10333" y="8547"/>
                    <a:pt x="11211" y="8756"/>
                    <a:pt x="12104" y="8756"/>
                  </a:cubicBezTo>
                  <a:cubicBezTo>
                    <a:pt x="12680" y="8756"/>
                    <a:pt x="13261" y="8669"/>
                    <a:pt x="13849" y="8482"/>
                  </a:cubicBezTo>
                  <a:cubicBezTo>
                    <a:pt x="14286" y="8341"/>
                    <a:pt x="14722" y="8288"/>
                    <a:pt x="15158" y="8288"/>
                  </a:cubicBezTo>
                  <a:cubicBezTo>
                    <a:pt x="15758" y="8288"/>
                    <a:pt x="16356" y="8390"/>
                    <a:pt x="16950" y="8508"/>
                  </a:cubicBezTo>
                  <a:cubicBezTo>
                    <a:pt x="17391" y="8597"/>
                    <a:pt x="17826" y="8652"/>
                    <a:pt x="18254" y="8652"/>
                  </a:cubicBezTo>
                  <a:cubicBezTo>
                    <a:pt x="18920" y="8652"/>
                    <a:pt x="19569" y="8520"/>
                    <a:pt x="20202" y="8178"/>
                  </a:cubicBezTo>
                  <a:cubicBezTo>
                    <a:pt x="20324" y="8114"/>
                    <a:pt x="20460" y="8071"/>
                    <a:pt x="20591" y="8027"/>
                  </a:cubicBezTo>
                  <a:cubicBezTo>
                    <a:pt x="21057" y="7871"/>
                    <a:pt x="21497" y="7787"/>
                    <a:pt x="21913" y="7787"/>
                  </a:cubicBezTo>
                  <a:close/>
                  <a:moveTo>
                    <a:pt x="8943" y="23794"/>
                  </a:moveTo>
                  <a:cubicBezTo>
                    <a:pt x="9240" y="23867"/>
                    <a:pt x="9537" y="23931"/>
                    <a:pt x="9832" y="23987"/>
                  </a:cubicBezTo>
                  <a:lnTo>
                    <a:pt x="9832" y="25321"/>
                  </a:lnTo>
                  <a:cubicBezTo>
                    <a:pt x="9480" y="25247"/>
                    <a:pt x="9178" y="25162"/>
                    <a:pt x="8943" y="25064"/>
                  </a:cubicBezTo>
                  <a:lnTo>
                    <a:pt x="8943" y="23794"/>
                  </a:lnTo>
                  <a:close/>
                  <a:moveTo>
                    <a:pt x="10121" y="24039"/>
                  </a:moveTo>
                  <a:cubicBezTo>
                    <a:pt x="10284" y="24067"/>
                    <a:pt x="10445" y="24093"/>
                    <a:pt x="10606" y="24116"/>
                  </a:cubicBezTo>
                  <a:cubicBezTo>
                    <a:pt x="10545" y="24557"/>
                    <a:pt x="10516" y="24999"/>
                    <a:pt x="10526" y="25443"/>
                  </a:cubicBezTo>
                  <a:cubicBezTo>
                    <a:pt x="10387" y="25423"/>
                    <a:pt x="10251" y="25400"/>
                    <a:pt x="10121" y="25378"/>
                  </a:cubicBezTo>
                  <a:lnTo>
                    <a:pt x="10121" y="24039"/>
                  </a:lnTo>
                  <a:close/>
                  <a:moveTo>
                    <a:pt x="10891" y="24154"/>
                  </a:moveTo>
                  <a:cubicBezTo>
                    <a:pt x="11064" y="24176"/>
                    <a:pt x="11240" y="24195"/>
                    <a:pt x="11413" y="24213"/>
                  </a:cubicBezTo>
                  <a:lnTo>
                    <a:pt x="11413" y="25549"/>
                  </a:lnTo>
                  <a:cubicBezTo>
                    <a:pt x="11208" y="25530"/>
                    <a:pt x="11009" y="25508"/>
                    <a:pt x="10816" y="25483"/>
                  </a:cubicBezTo>
                  <a:cubicBezTo>
                    <a:pt x="10804" y="25043"/>
                    <a:pt x="10826" y="24608"/>
                    <a:pt x="10889" y="24172"/>
                  </a:cubicBezTo>
                  <a:cubicBezTo>
                    <a:pt x="10889" y="24165"/>
                    <a:pt x="10891" y="24159"/>
                    <a:pt x="10891" y="24154"/>
                  </a:cubicBezTo>
                  <a:close/>
                  <a:moveTo>
                    <a:pt x="19981" y="23494"/>
                  </a:moveTo>
                  <a:lnTo>
                    <a:pt x="19981" y="24963"/>
                  </a:lnTo>
                  <a:cubicBezTo>
                    <a:pt x="19825" y="25043"/>
                    <a:pt x="19624" y="25118"/>
                    <a:pt x="19386" y="25186"/>
                  </a:cubicBezTo>
                  <a:lnTo>
                    <a:pt x="19386" y="25184"/>
                  </a:lnTo>
                  <a:lnTo>
                    <a:pt x="19386" y="23829"/>
                  </a:lnTo>
                  <a:cubicBezTo>
                    <a:pt x="19386" y="23736"/>
                    <a:pt x="19313" y="23689"/>
                    <a:pt x="19241" y="23689"/>
                  </a:cubicBezTo>
                  <a:cubicBezTo>
                    <a:pt x="19169" y="23689"/>
                    <a:pt x="19096" y="23736"/>
                    <a:pt x="19096" y="23829"/>
                  </a:cubicBezTo>
                  <a:lnTo>
                    <a:pt x="19096" y="25184"/>
                  </a:lnTo>
                  <a:cubicBezTo>
                    <a:pt x="19096" y="25213"/>
                    <a:pt x="19103" y="25236"/>
                    <a:pt x="19114" y="25255"/>
                  </a:cubicBezTo>
                  <a:cubicBezTo>
                    <a:pt x="18921" y="25301"/>
                    <a:pt x="18709" y="25344"/>
                    <a:pt x="18482" y="25382"/>
                  </a:cubicBezTo>
                  <a:lnTo>
                    <a:pt x="18482" y="24130"/>
                  </a:lnTo>
                  <a:cubicBezTo>
                    <a:pt x="18482" y="24037"/>
                    <a:pt x="18410" y="23991"/>
                    <a:pt x="18338" y="23991"/>
                  </a:cubicBezTo>
                  <a:cubicBezTo>
                    <a:pt x="18265" y="23991"/>
                    <a:pt x="18193" y="24037"/>
                    <a:pt x="18193" y="24130"/>
                  </a:cubicBezTo>
                  <a:lnTo>
                    <a:pt x="18193" y="25427"/>
                  </a:lnTo>
                  <a:cubicBezTo>
                    <a:pt x="17842" y="25478"/>
                    <a:pt x="17463" y="25522"/>
                    <a:pt x="17062" y="25557"/>
                  </a:cubicBezTo>
                  <a:lnTo>
                    <a:pt x="16925" y="24053"/>
                  </a:lnTo>
                  <a:cubicBezTo>
                    <a:pt x="16925" y="24045"/>
                    <a:pt x="16923" y="24039"/>
                    <a:pt x="16921" y="24033"/>
                  </a:cubicBezTo>
                  <a:cubicBezTo>
                    <a:pt x="17940" y="23890"/>
                    <a:pt x="18959" y="23704"/>
                    <a:pt x="19981" y="23494"/>
                  </a:cubicBezTo>
                  <a:close/>
                  <a:moveTo>
                    <a:pt x="11704" y="24238"/>
                  </a:moveTo>
                  <a:cubicBezTo>
                    <a:pt x="11960" y="24258"/>
                    <a:pt x="12217" y="24274"/>
                    <a:pt x="12475" y="24284"/>
                  </a:cubicBezTo>
                  <a:cubicBezTo>
                    <a:pt x="12448" y="24630"/>
                    <a:pt x="12420" y="24974"/>
                    <a:pt x="12393" y="25318"/>
                  </a:cubicBezTo>
                  <a:cubicBezTo>
                    <a:pt x="12385" y="25423"/>
                    <a:pt x="12382" y="25533"/>
                    <a:pt x="12415" y="25625"/>
                  </a:cubicBezTo>
                  <a:cubicBezTo>
                    <a:pt x="12172" y="25611"/>
                    <a:pt x="11935" y="25595"/>
                    <a:pt x="11704" y="25576"/>
                  </a:cubicBezTo>
                  <a:lnTo>
                    <a:pt x="11704" y="24238"/>
                  </a:lnTo>
                  <a:close/>
                  <a:moveTo>
                    <a:pt x="16637" y="24070"/>
                  </a:moveTo>
                  <a:cubicBezTo>
                    <a:pt x="16683" y="24566"/>
                    <a:pt x="16727" y="25064"/>
                    <a:pt x="16773" y="25560"/>
                  </a:cubicBezTo>
                  <a:cubicBezTo>
                    <a:pt x="16773" y="25568"/>
                    <a:pt x="16775" y="25574"/>
                    <a:pt x="16776" y="25582"/>
                  </a:cubicBezTo>
                  <a:cubicBezTo>
                    <a:pt x="16492" y="25604"/>
                    <a:pt x="16200" y="25622"/>
                    <a:pt x="15901" y="25636"/>
                  </a:cubicBezTo>
                  <a:cubicBezTo>
                    <a:pt x="15858" y="25159"/>
                    <a:pt x="15816" y="24682"/>
                    <a:pt x="15775" y="24205"/>
                  </a:cubicBezTo>
                  <a:cubicBezTo>
                    <a:pt x="15773" y="24192"/>
                    <a:pt x="15770" y="24181"/>
                    <a:pt x="15767" y="24170"/>
                  </a:cubicBezTo>
                  <a:cubicBezTo>
                    <a:pt x="16057" y="24142"/>
                    <a:pt x="16346" y="24107"/>
                    <a:pt x="16637" y="24070"/>
                  </a:cubicBezTo>
                  <a:close/>
                  <a:moveTo>
                    <a:pt x="12759" y="24293"/>
                  </a:moveTo>
                  <a:cubicBezTo>
                    <a:pt x="12950" y="24298"/>
                    <a:pt x="13140" y="24301"/>
                    <a:pt x="13330" y="24301"/>
                  </a:cubicBezTo>
                  <a:cubicBezTo>
                    <a:pt x="13369" y="24301"/>
                    <a:pt x="13409" y="24301"/>
                    <a:pt x="13448" y="24301"/>
                  </a:cubicBezTo>
                  <a:cubicBezTo>
                    <a:pt x="13473" y="24756"/>
                    <a:pt x="13497" y="25211"/>
                    <a:pt x="13521" y="25667"/>
                  </a:cubicBezTo>
                  <a:cubicBezTo>
                    <a:pt x="13280" y="25661"/>
                    <a:pt x="13040" y="25655"/>
                    <a:pt x="12805" y="25644"/>
                  </a:cubicBezTo>
                  <a:cubicBezTo>
                    <a:pt x="12813" y="25560"/>
                    <a:pt x="12743" y="25481"/>
                    <a:pt x="12666" y="25476"/>
                  </a:cubicBezTo>
                  <a:cubicBezTo>
                    <a:pt x="12652" y="25304"/>
                    <a:pt x="12724" y="24619"/>
                    <a:pt x="12759" y="24293"/>
                  </a:cubicBezTo>
                  <a:close/>
                  <a:moveTo>
                    <a:pt x="15484" y="24198"/>
                  </a:moveTo>
                  <a:cubicBezTo>
                    <a:pt x="15484" y="24200"/>
                    <a:pt x="15484" y="24203"/>
                    <a:pt x="15484" y="24205"/>
                  </a:cubicBezTo>
                  <a:cubicBezTo>
                    <a:pt x="15528" y="24687"/>
                    <a:pt x="15571" y="25167"/>
                    <a:pt x="15614" y="25648"/>
                  </a:cubicBezTo>
                  <a:cubicBezTo>
                    <a:pt x="15380" y="25658"/>
                    <a:pt x="15143" y="25664"/>
                    <a:pt x="14904" y="25669"/>
                  </a:cubicBezTo>
                  <a:cubicBezTo>
                    <a:pt x="14833" y="25260"/>
                    <a:pt x="14797" y="24849"/>
                    <a:pt x="14797" y="24432"/>
                  </a:cubicBezTo>
                  <a:cubicBezTo>
                    <a:pt x="14797" y="24339"/>
                    <a:pt x="14724" y="24292"/>
                    <a:pt x="14651" y="24292"/>
                  </a:cubicBezTo>
                  <a:cubicBezTo>
                    <a:pt x="14579" y="24292"/>
                    <a:pt x="14507" y="24338"/>
                    <a:pt x="14508" y="24432"/>
                  </a:cubicBezTo>
                  <a:cubicBezTo>
                    <a:pt x="14508" y="24849"/>
                    <a:pt x="14544" y="25263"/>
                    <a:pt x="14612" y="25672"/>
                  </a:cubicBezTo>
                  <a:cubicBezTo>
                    <a:pt x="14479" y="25674"/>
                    <a:pt x="14345" y="25675"/>
                    <a:pt x="14211" y="25675"/>
                  </a:cubicBezTo>
                  <a:cubicBezTo>
                    <a:pt x="14077" y="25675"/>
                    <a:pt x="13944" y="25674"/>
                    <a:pt x="13811" y="25672"/>
                  </a:cubicBezTo>
                  <a:cubicBezTo>
                    <a:pt x="13786" y="25213"/>
                    <a:pt x="13762" y="24754"/>
                    <a:pt x="13737" y="24296"/>
                  </a:cubicBezTo>
                  <a:cubicBezTo>
                    <a:pt x="14320" y="24285"/>
                    <a:pt x="14903" y="24251"/>
                    <a:pt x="15484" y="24198"/>
                  </a:cubicBezTo>
                  <a:close/>
                  <a:moveTo>
                    <a:pt x="16200" y="0"/>
                  </a:moveTo>
                  <a:cubicBezTo>
                    <a:pt x="15489" y="0"/>
                    <a:pt x="14779" y="24"/>
                    <a:pt x="14075" y="94"/>
                  </a:cubicBezTo>
                  <a:cubicBezTo>
                    <a:pt x="12276" y="274"/>
                    <a:pt x="10481" y="568"/>
                    <a:pt x="8712" y="939"/>
                  </a:cubicBezTo>
                  <a:cubicBezTo>
                    <a:pt x="7951" y="1099"/>
                    <a:pt x="7224" y="1519"/>
                    <a:pt x="6542" y="1923"/>
                  </a:cubicBezTo>
                  <a:cubicBezTo>
                    <a:pt x="5910" y="2298"/>
                    <a:pt x="5849" y="2637"/>
                    <a:pt x="6079" y="3351"/>
                  </a:cubicBezTo>
                  <a:cubicBezTo>
                    <a:pt x="6228" y="3808"/>
                    <a:pt x="6412" y="4251"/>
                    <a:pt x="6615" y="4790"/>
                  </a:cubicBezTo>
                  <a:cubicBezTo>
                    <a:pt x="6182" y="4975"/>
                    <a:pt x="5784" y="5097"/>
                    <a:pt x="5438" y="5305"/>
                  </a:cubicBezTo>
                  <a:cubicBezTo>
                    <a:pt x="5030" y="5551"/>
                    <a:pt x="4536" y="5798"/>
                    <a:pt x="4326" y="6180"/>
                  </a:cubicBezTo>
                  <a:cubicBezTo>
                    <a:pt x="4125" y="6540"/>
                    <a:pt x="4244" y="7077"/>
                    <a:pt x="4217" y="7621"/>
                  </a:cubicBezTo>
                  <a:cubicBezTo>
                    <a:pt x="3789" y="8003"/>
                    <a:pt x="3223" y="8423"/>
                    <a:pt x="2764" y="8940"/>
                  </a:cubicBezTo>
                  <a:cubicBezTo>
                    <a:pt x="2304" y="9456"/>
                    <a:pt x="1874" y="10030"/>
                    <a:pt x="1563" y="10644"/>
                  </a:cubicBezTo>
                  <a:cubicBezTo>
                    <a:pt x="189" y="13356"/>
                    <a:pt x="1" y="16005"/>
                    <a:pt x="1945" y="18605"/>
                  </a:cubicBezTo>
                  <a:cubicBezTo>
                    <a:pt x="3195" y="20275"/>
                    <a:pt x="4795" y="21453"/>
                    <a:pt x="6596" y="22413"/>
                  </a:cubicBezTo>
                  <a:cubicBezTo>
                    <a:pt x="7175" y="22723"/>
                    <a:pt x="7779" y="22988"/>
                    <a:pt x="8390" y="23284"/>
                  </a:cubicBezTo>
                  <a:cubicBezTo>
                    <a:pt x="8390" y="23789"/>
                    <a:pt x="8423" y="24243"/>
                    <a:pt x="8381" y="24688"/>
                  </a:cubicBezTo>
                  <a:cubicBezTo>
                    <a:pt x="8327" y="25246"/>
                    <a:pt x="8580" y="25569"/>
                    <a:pt x="9080" y="25678"/>
                  </a:cubicBezTo>
                  <a:cubicBezTo>
                    <a:pt x="10099" y="25903"/>
                    <a:pt x="11120" y="26223"/>
                    <a:pt x="12148" y="26261"/>
                  </a:cubicBezTo>
                  <a:cubicBezTo>
                    <a:pt x="12663" y="26280"/>
                    <a:pt x="13177" y="26291"/>
                    <a:pt x="13692" y="26291"/>
                  </a:cubicBezTo>
                  <a:cubicBezTo>
                    <a:pt x="15987" y="26291"/>
                    <a:pt x="18274" y="26072"/>
                    <a:pt x="20542" y="25345"/>
                  </a:cubicBezTo>
                  <a:lnTo>
                    <a:pt x="20542" y="23409"/>
                  </a:lnTo>
                  <a:cubicBezTo>
                    <a:pt x="21341" y="22742"/>
                    <a:pt x="22110" y="22150"/>
                    <a:pt x="22821" y="21494"/>
                  </a:cubicBezTo>
                  <a:cubicBezTo>
                    <a:pt x="24053" y="20358"/>
                    <a:pt x="25254" y="19186"/>
                    <a:pt x="26088" y="17705"/>
                  </a:cubicBezTo>
                  <a:cubicBezTo>
                    <a:pt x="27099" y="15907"/>
                    <a:pt x="27318" y="14039"/>
                    <a:pt x="26664" y="12061"/>
                  </a:cubicBezTo>
                  <a:cubicBezTo>
                    <a:pt x="26075" y="10278"/>
                    <a:pt x="24908" y="8914"/>
                    <a:pt x="23524" y="7607"/>
                  </a:cubicBezTo>
                  <a:cubicBezTo>
                    <a:pt x="24077" y="6946"/>
                    <a:pt x="23342" y="6555"/>
                    <a:pt x="23113" y="6107"/>
                  </a:cubicBezTo>
                  <a:cubicBezTo>
                    <a:pt x="24012" y="5866"/>
                    <a:pt x="24868" y="5690"/>
                    <a:pt x="25674" y="5387"/>
                  </a:cubicBezTo>
                  <a:cubicBezTo>
                    <a:pt x="25972" y="5277"/>
                    <a:pt x="26344" y="4856"/>
                    <a:pt x="26339" y="4583"/>
                  </a:cubicBezTo>
                  <a:cubicBezTo>
                    <a:pt x="26334" y="4299"/>
                    <a:pt x="25960" y="3950"/>
                    <a:pt x="25663" y="3762"/>
                  </a:cubicBezTo>
                  <a:cubicBezTo>
                    <a:pt x="25388" y="3588"/>
                    <a:pt x="25003" y="3586"/>
                    <a:pt x="24663" y="3517"/>
                  </a:cubicBezTo>
                  <a:cubicBezTo>
                    <a:pt x="24454" y="3474"/>
                    <a:pt x="24244" y="3449"/>
                    <a:pt x="24006" y="3411"/>
                  </a:cubicBezTo>
                  <a:cubicBezTo>
                    <a:pt x="24435" y="2917"/>
                    <a:pt x="24851" y="2533"/>
                    <a:pt x="25137" y="2069"/>
                  </a:cubicBezTo>
                  <a:cubicBezTo>
                    <a:pt x="25292" y="1816"/>
                    <a:pt x="25366" y="1331"/>
                    <a:pt x="25224" y="1127"/>
                  </a:cubicBezTo>
                  <a:cubicBezTo>
                    <a:pt x="25114" y="969"/>
                    <a:pt x="24780" y="849"/>
                    <a:pt x="24522" y="849"/>
                  </a:cubicBezTo>
                  <a:cubicBezTo>
                    <a:pt x="24445" y="849"/>
                    <a:pt x="24374" y="860"/>
                    <a:pt x="24319" y="884"/>
                  </a:cubicBezTo>
                  <a:cubicBezTo>
                    <a:pt x="23693" y="1151"/>
                    <a:pt x="23055" y="1486"/>
                    <a:pt x="22561" y="1944"/>
                  </a:cubicBezTo>
                  <a:cubicBezTo>
                    <a:pt x="21929" y="2527"/>
                    <a:pt x="21433" y="3258"/>
                    <a:pt x="20818" y="3997"/>
                  </a:cubicBezTo>
                  <a:cubicBezTo>
                    <a:pt x="20662" y="3593"/>
                    <a:pt x="20651" y="3187"/>
                    <a:pt x="20785" y="2779"/>
                  </a:cubicBezTo>
                  <a:cubicBezTo>
                    <a:pt x="21156" y="1642"/>
                    <a:pt x="20918" y="977"/>
                    <a:pt x="19840" y="472"/>
                  </a:cubicBezTo>
                  <a:cubicBezTo>
                    <a:pt x="19346" y="239"/>
                    <a:pt x="18782" y="62"/>
                    <a:pt x="18244" y="45"/>
                  </a:cubicBezTo>
                  <a:cubicBezTo>
                    <a:pt x="17564" y="22"/>
                    <a:pt x="16882" y="0"/>
                    <a:pt x="16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 rot="10800000">
              <a:off x="8981713" y="3560850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 rot="10800000">
              <a:off x="8950475" y="47008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 rot="10800000">
              <a:off x="8899050" y="46044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 rot="10800000">
              <a:off x="8757600" y="47330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 rot="10800000">
              <a:off x="9333000" y="51978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 rot="10800000">
              <a:off x="7058025" y="4943000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8"/>
                  </a:moveTo>
                  <a:cubicBezTo>
                    <a:pt x="2050" y="630"/>
                    <a:pt x="2612" y="1068"/>
                    <a:pt x="2803" y="1888"/>
                  </a:cubicBezTo>
                  <a:cubicBezTo>
                    <a:pt x="2978" y="2641"/>
                    <a:pt x="2724" y="3213"/>
                    <a:pt x="1944" y="3721"/>
                  </a:cubicBezTo>
                  <a:cubicBezTo>
                    <a:pt x="1522" y="3996"/>
                    <a:pt x="1073" y="4227"/>
                    <a:pt x="546" y="4530"/>
                  </a:cubicBezTo>
                  <a:lnTo>
                    <a:pt x="544" y="4530"/>
                  </a:lnTo>
                  <a:cubicBezTo>
                    <a:pt x="377" y="3045"/>
                    <a:pt x="530" y="1772"/>
                    <a:pt x="1040" y="548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7"/>
                  </a:cubicBezTo>
                  <a:cubicBezTo>
                    <a:pt x="178" y="1551"/>
                    <a:pt x="115" y="2314"/>
                    <a:pt x="1" y="3063"/>
                  </a:cubicBezTo>
                  <a:cubicBezTo>
                    <a:pt x="20" y="3066"/>
                    <a:pt x="39" y="3069"/>
                    <a:pt x="58" y="3072"/>
                  </a:cubicBezTo>
                  <a:cubicBezTo>
                    <a:pt x="58" y="3385"/>
                    <a:pt x="58" y="3696"/>
                    <a:pt x="58" y="4007"/>
                  </a:cubicBezTo>
                  <a:cubicBezTo>
                    <a:pt x="59" y="4077"/>
                    <a:pt x="58" y="4148"/>
                    <a:pt x="69" y="4216"/>
                  </a:cubicBezTo>
                  <a:cubicBezTo>
                    <a:pt x="142" y="4622"/>
                    <a:pt x="331" y="4838"/>
                    <a:pt x="621" y="4838"/>
                  </a:cubicBezTo>
                  <a:cubicBezTo>
                    <a:pt x="741" y="4838"/>
                    <a:pt x="879" y="4800"/>
                    <a:pt x="1034" y="4723"/>
                  </a:cubicBezTo>
                  <a:cubicBezTo>
                    <a:pt x="1435" y="4521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7"/>
                  </a:cubicBezTo>
                  <a:cubicBezTo>
                    <a:pt x="3092" y="1136"/>
                    <a:pt x="2617" y="479"/>
                    <a:pt x="1759" y="144"/>
                  </a:cubicBezTo>
                  <a:cubicBezTo>
                    <a:pt x="1521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 rot="10800000">
              <a:off x="8560350" y="3613900"/>
              <a:ext cx="94775" cy="93600"/>
            </a:xfrm>
            <a:custGeom>
              <a:avLst/>
              <a:gdLst/>
              <a:ahLst/>
              <a:cxnLst/>
              <a:rect l="l" t="t" r="r" b="b"/>
              <a:pathLst>
                <a:path w="3791" h="3744" extrusionOk="0">
                  <a:moveTo>
                    <a:pt x="2152" y="556"/>
                  </a:moveTo>
                  <a:cubicBezTo>
                    <a:pt x="2155" y="556"/>
                    <a:pt x="2157" y="556"/>
                    <a:pt x="2160" y="556"/>
                  </a:cubicBezTo>
                  <a:cubicBezTo>
                    <a:pt x="2869" y="561"/>
                    <a:pt x="3342" y="1086"/>
                    <a:pt x="3321" y="1845"/>
                  </a:cubicBezTo>
                  <a:cubicBezTo>
                    <a:pt x="3301" y="2558"/>
                    <a:pt x="2757" y="3253"/>
                    <a:pt x="2196" y="3281"/>
                  </a:cubicBezTo>
                  <a:cubicBezTo>
                    <a:pt x="2185" y="3282"/>
                    <a:pt x="2174" y="3282"/>
                    <a:pt x="2162" y="3282"/>
                  </a:cubicBezTo>
                  <a:cubicBezTo>
                    <a:pt x="1495" y="3282"/>
                    <a:pt x="572" y="2290"/>
                    <a:pt x="535" y="1514"/>
                  </a:cubicBezTo>
                  <a:cubicBezTo>
                    <a:pt x="511" y="1040"/>
                    <a:pt x="1330" y="556"/>
                    <a:pt x="2152" y="556"/>
                  </a:cubicBezTo>
                  <a:close/>
                  <a:moveTo>
                    <a:pt x="2355" y="0"/>
                  </a:moveTo>
                  <a:cubicBezTo>
                    <a:pt x="2346" y="0"/>
                    <a:pt x="2338" y="0"/>
                    <a:pt x="2329" y="0"/>
                  </a:cubicBezTo>
                  <a:cubicBezTo>
                    <a:pt x="1159" y="30"/>
                    <a:pt x="21" y="722"/>
                    <a:pt x="13" y="1408"/>
                  </a:cubicBezTo>
                  <a:cubicBezTo>
                    <a:pt x="1" y="2446"/>
                    <a:pt x="1111" y="3711"/>
                    <a:pt x="2064" y="3742"/>
                  </a:cubicBezTo>
                  <a:cubicBezTo>
                    <a:pt x="2078" y="3743"/>
                    <a:pt x="2091" y="3743"/>
                    <a:pt x="2105" y="3743"/>
                  </a:cubicBezTo>
                  <a:cubicBezTo>
                    <a:pt x="2987" y="3743"/>
                    <a:pt x="3779" y="2802"/>
                    <a:pt x="3784" y="1730"/>
                  </a:cubicBezTo>
                  <a:lnTo>
                    <a:pt x="3785" y="1730"/>
                  </a:lnTo>
                  <a:cubicBezTo>
                    <a:pt x="3790" y="823"/>
                    <a:pt x="3106" y="0"/>
                    <a:pt x="2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 flipH="1">
              <a:off x="6296938" y="4700875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 rot="10800000">
              <a:off x="8783400" y="32127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 rot="10800000">
              <a:off x="8783400" y="33602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 rot="10800000">
              <a:off x="8590525" y="32449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6" name="Google Shape;56;p4"/>
          <p:cNvGrpSpPr/>
          <p:nvPr/>
        </p:nvGrpSpPr>
        <p:grpSpPr>
          <a:xfrm>
            <a:off x="6377937" y="2571751"/>
            <a:ext cx="3059497" cy="2785674"/>
            <a:chOff x="6377938" y="2571751"/>
            <a:chExt cx="3059497" cy="2785674"/>
          </a:xfrm>
        </p:grpSpPr>
        <p:sp>
          <p:nvSpPr>
            <p:cNvPr id="57" name="Google Shape;57;p4"/>
            <p:cNvSpPr/>
            <p:nvPr/>
          </p:nvSpPr>
          <p:spPr>
            <a:xfrm rot="10800000">
              <a:off x="8924550" y="4255588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10800000">
              <a:off x="8655125" y="4505413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8655125" y="4792838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10800000">
              <a:off x="8493938" y="3863963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7257463" y="4424350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10800000">
              <a:off x="8981713" y="3560850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 rot="10800000">
              <a:off x="8950475" y="47008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 rot="10800000">
              <a:off x="8899050" y="46044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 rot="10800000">
              <a:off x="8757600" y="47330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rot="10800000">
              <a:off x="9333000" y="51978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 rot="10800000">
              <a:off x="7166025" y="4943013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8"/>
                  </a:moveTo>
                  <a:cubicBezTo>
                    <a:pt x="2050" y="630"/>
                    <a:pt x="2612" y="1068"/>
                    <a:pt x="2803" y="1888"/>
                  </a:cubicBezTo>
                  <a:cubicBezTo>
                    <a:pt x="2978" y="2641"/>
                    <a:pt x="2724" y="3213"/>
                    <a:pt x="1944" y="3721"/>
                  </a:cubicBezTo>
                  <a:cubicBezTo>
                    <a:pt x="1522" y="3996"/>
                    <a:pt x="1073" y="4227"/>
                    <a:pt x="546" y="4530"/>
                  </a:cubicBezTo>
                  <a:lnTo>
                    <a:pt x="544" y="4530"/>
                  </a:lnTo>
                  <a:cubicBezTo>
                    <a:pt x="377" y="3045"/>
                    <a:pt x="530" y="1772"/>
                    <a:pt x="1040" y="548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7"/>
                  </a:cubicBezTo>
                  <a:cubicBezTo>
                    <a:pt x="178" y="1551"/>
                    <a:pt x="115" y="2314"/>
                    <a:pt x="1" y="3063"/>
                  </a:cubicBezTo>
                  <a:cubicBezTo>
                    <a:pt x="20" y="3066"/>
                    <a:pt x="39" y="3069"/>
                    <a:pt x="58" y="3072"/>
                  </a:cubicBezTo>
                  <a:cubicBezTo>
                    <a:pt x="58" y="3385"/>
                    <a:pt x="58" y="3696"/>
                    <a:pt x="58" y="4007"/>
                  </a:cubicBezTo>
                  <a:cubicBezTo>
                    <a:pt x="59" y="4077"/>
                    <a:pt x="58" y="4148"/>
                    <a:pt x="69" y="4216"/>
                  </a:cubicBezTo>
                  <a:cubicBezTo>
                    <a:pt x="142" y="4622"/>
                    <a:pt x="331" y="4838"/>
                    <a:pt x="621" y="4838"/>
                  </a:cubicBezTo>
                  <a:cubicBezTo>
                    <a:pt x="741" y="4838"/>
                    <a:pt x="879" y="4800"/>
                    <a:pt x="1034" y="4723"/>
                  </a:cubicBezTo>
                  <a:cubicBezTo>
                    <a:pt x="1435" y="4521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7"/>
                  </a:cubicBezTo>
                  <a:cubicBezTo>
                    <a:pt x="3092" y="1136"/>
                    <a:pt x="2617" y="479"/>
                    <a:pt x="1759" y="144"/>
                  </a:cubicBezTo>
                  <a:cubicBezTo>
                    <a:pt x="1521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 rot="10800000">
              <a:off x="8560350" y="3613900"/>
              <a:ext cx="94775" cy="93600"/>
            </a:xfrm>
            <a:custGeom>
              <a:avLst/>
              <a:gdLst/>
              <a:ahLst/>
              <a:cxnLst/>
              <a:rect l="l" t="t" r="r" b="b"/>
              <a:pathLst>
                <a:path w="3791" h="3744" extrusionOk="0">
                  <a:moveTo>
                    <a:pt x="2152" y="556"/>
                  </a:moveTo>
                  <a:cubicBezTo>
                    <a:pt x="2155" y="556"/>
                    <a:pt x="2157" y="556"/>
                    <a:pt x="2160" y="556"/>
                  </a:cubicBezTo>
                  <a:cubicBezTo>
                    <a:pt x="2869" y="561"/>
                    <a:pt x="3342" y="1086"/>
                    <a:pt x="3321" y="1845"/>
                  </a:cubicBezTo>
                  <a:cubicBezTo>
                    <a:pt x="3301" y="2558"/>
                    <a:pt x="2757" y="3253"/>
                    <a:pt x="2196" y="3281"/>
                  </a:cubicBezTo>
                  <a:cubicBezTo>
                    <a:pt x="2185" y="3282"/>
                    <a:pt x="2174" y="3282"/>
                    <a:pt x="2162" y="3282"/>
                  </a:cubicBezTo>
                  <a:cubicBezTo>
                    <a:pt x="1495" y="3282"/>
                    <a:pt x="572" y="2290"/>
                    <a:pt x="535" y="1514"/>
                  </a:cubicBezTo>
                  <a:cubicBezTo>
                    <a:pt x="511" y="1040"/>
                    <a:pt x="1330" y="556"/>
                    <a:pt x="2152" y="556"/>
                  </a:cubicBezTo>
                  <a:close/>
                  <a:moveTo>
                    <a:pt x="2355" y="0"/>
                  </a:moveTo>
                  <a:cubicBezTo>
                    <a:pt x="2346" y="0"/>
                    <a:pt x="2338" y="0"/>
                    <a:pt x="2329" y="0"/>
                  </a:cubicBezTo>
                  <a:cubicBezTo>
                    <a:pt x="1159" y="30"/>
                    <a:pt x="21" y="722"/>
                    <a:pt x="13" y="1408"/>
                  </a:cubicBezTo>
                  <a:cubicBezTo>
                    <a:pt x="1" y="2446"/>
                    <a:pt x="1111" y="3711"/>
                    <a:pt x="2064" y="3742"/>
                  </a:cubicBezTo>
                  <a:cubicBezTo>
                    <a:pt x="2078" y="3743"/>
                    <a:pt x="2091" y="3743"/>
                    <a:pt x="2105" y="3743"/>
                  </a:cubicBezTo>
                  <a:cubicBezTo>
                    <a:pt x="2987" y="3743"/>
                    <a:pt x="3779" y="2802"/>
                    <a:pt x="3784" y="1730"/>
                  </a:cubicBezTo>
                  <a:lnTo>
                    <a:pt x="3785" y="1730"/>
                  </a:lnTo>
                  <a:cubicBezTo>
                    <a:pt x="3790" y="823"/>
                    <a:pt x="3106" y="0"/>
                    <a:pt x="2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 flipH="1">
              <a:off x="6377938" y="4649525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 rot="10800000">
              <a:off x="8415225" y="370748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 rot="10800000">
              <a:off x="9044150" y="40685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rot="10800000">
              <a:off x="8493950" y="330328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7844950" y="4290038"/>
              <a:ext cx="541900" cy="910100"/>
            </a:xfrm>
            <a:custGeom>
              <a:avLst/>
              <a:gdLst/>
              <a:ahLst/>
              <a:cxnLst/>
              <a:rect l="l" t="t" r="r" b="b"/>
              <a:pathLst>
                <a:path w="21676" h="36404" extrusionOk="0">
                  <a:moveTo>
                    <a:pt x="7451" y="1043"/>
                  </a:moveTo>
                  <a:cubicBezTo>
                    <a:pt x="7510" y="1057"/>
                    <a:pt x="7568" y="1073"/>
                    <a:pt x="7625" y="1089"/>
                  </a:cubicBezTo>
                  <a:cubicBezTo>
                    <a:pt x="7638" y="2146"/>
                    <a:pt x="7679" y="3201"/>
                    <a:pt x="7750" y="4256"/>
                  </a:cubicBezTo>
                  <a:cubicBezTo>
                    <a:pt x="7751" y="4278"/>
                    <a:pt x="7758" y="4297"/>
                    <a:pt x="7766" y="4314"/>
                  </a:cubicBezTo>
                  <a:cubicBezTo>
                    <a:pt x="7556" y="4264"/>
                    <a:pt x="7346" y="4213"/>
                    <a:pt x="7135" y="4163"/>
                  </a:cubicBezTo>
                  <a:cubicBezTo>
                    <a:pt x="7240" y="3141"/>
                    <a:pt x="7338" y="2169"/>
                    <a:pt x="7451" y="1043"/>
                  </a:cubicBezTo>
                  <a:close/>
                  <a:moveTo>
                    <a:pt x="7916" y="1165"/>
                  </a:moveTo>
                  <a:cubicBezTo>
                    <a:pt x="8094" y="1212"/>
                    <a:pt x="8273" y="1260"/>
                    <a:pt x="8451" y="1305"/>
                  </a:cubicBezTo>
                  <a:cubicBezTo>
                    <a:pt x="8446" y="1320"/>
                    <a:pt x="8443" y="1337"/>
                    <a:pt x="8443" y="1354"/>
                  </a:cubicBezTo>
                  <a:lnTo>
                    <a:pt x="8443" y="4477"/>
                  </a:lnTo>
                  <a:cubicBezTo>
                    <a:pt x="8293" y="4441"/>
                    <a:pt x="8143" y="4405"/>
                    <a:pt x="7992" y="4368"/>
                  </a:cubicBezTo>
                  <a:cubicBezTo>
                    <a:pt x="8023" y="4346"/>
                    <a:pt x="8042" y="4308"/>
                    <a:pt x="8039" y="4256"/>
                  </a:cubicBezTo>
                  <a:cubicBezTo>
                    <a:pt x="7969" y="3228"/>
                    <a:pt x="7928" y="2196"/>
                    <a:pt x="7916" y="1165"/>
                  </a:cubicBezTo>
                  <a:close/>
                  <a:moveTo>
                    <a:pt x="8734" y="1380"/>
                  </a:moveTo>
                  <a:cubicBezTo>
                    <a:pt x="9001" y="1451"/>
                    <a:pt x="9268" y="1522"/>
                    <a:pt x="9536" y="1591"/>
                  </a:cubicBezTo>
                  <a:cubicBezTo>
                    <a:pt x="9533" y="1602"/>
                    <a:pt x="9532" y="1613"/>
                    <a:pt x="9532" y="1626"/>
                  </a:cubicBezTo>
                  <a:cubicBezTo>
                    <a:pt x="9532" y="2662"/>
                    <a:pt x="9530" y="3700"/>
                    <a:pt x="9528" y="4736"/>
                  </a:cubicBezTo>
                  <a:cubicBezTo>
                    <a:pt x="9263" y="4673"/>
                    <a:pt x="8998" y="4610"/>
                    <a:pt x="8732" y="4545"/>
                  </a:cubicBezTo>
                  <a:cubicBezTo>
                    <a:pt x="8732" y="4539"/>
                    <a:pt x="8734" y="4532"/>
                    <a:pt x="8734" y="4525"/>
                  </a:cubicBezTo>
                  <a:lnTo>
                    <a:pt x="8734" y="1380"/>
                  </a:lnTo>
                  <a:close/>
                  <a:moveTo>
                    <a:pt x="9821" y="1667"/>
                  </a:moveTo>
                  <a:cubicBezTo>
                    <a:pt x="10276" y="1787"/>
                    <a:pt x="10729" y="1906"/>
                    <a:pt x="11182" y="2026"/>
                  </a:cubicBezTo>
                  <a:cubicBezTo>
                    <a:pt x="11176" y="2041"/>
                    <a:pt x="11171" y="2059"/>
                    <a:pt x="11170" y="2079"/>
                  </a:cubicBezTo>
                  <a:cubicBezTo>
                    <a:pt x="11100" y="3075"/>
                    <a:pt x="11031" y="4071"/>
                    <a:pt x="10961" y="5066"/>
                  </a:cubicBezTo>
                  <a:cubicBezTo>
                    <a:pt x="10961" y="5071"/>
                    <a:pt x="10961" y="5076"/>
                    <a:pt x="10961" y="5079"/>
                  </a:cubicBezTo>
                  <a:cubicBezTo>
                    <a:pt x="10881" y="5060"/>
                    <a:pt x="10800" y="5041"/>
                    <a:pt x="10720" y="5022"/>
                  </a:cubicBezTo>
                  <a:lnTo>
                    <a:pt x="10721" y="5016"/>
                  </a:lnTo>
                  <a:cubicBezTo>
                    <a:pt x="10758" y="4911"/>
                    <a:pt x="10671" y="4840"/>
                    <a:pt x="10583" y="4840"/>
                  </a:cubicBezTo>
                  <a:cubicBezTo>
                    <a:pt x="10572" y="4840"/>
                    <a:pt x="10561" y="4841"/>
                    <a:pt x="10550" y="4844"/>
                  </a:cubicBezTo>
                  <a:cubicBezTo>
                    <a:pt x="10547" y="3921"/>
                    <a:pt x="10544" y="3000"/>
                    <a:pt x="10543" y="2078"/>
                  </a:cubicBezTo>
                  <a:cubicBezTo>
                    <a:pt x="10542" y="1985"/>
                    <a:pt x="10469" y="1939"/>
                    <a:pt x="10396" y="1939"/>
                  </a:cubicBezTo>
                  <a:cubicBezTo>
                    <a:pt x="10324" y="1939"/>
                    <a:pt x="10253" y="1985"/>
                    <a:pt x="10254" y="2078"/>
                  </a:cubicBezTo>
                  <a:cubicBezTo>
                    <a:pt x="10255" y="3022"/>
                    <a:pt x="10258" y="3967"/>
                    <a:pt x="10260" y="4912"/>
                  </a:cubicBezTo>
                  <a:lnTo>
                    <a:pt x="9818" y="4806"/>
                  </a:lnTo>
                  <a:cubicBezTo>
                    <a:pt x="9819" y="3760"/>
                    <a:pt x="9821" y="2713"/>
                    <a:pt x="9821" y="1667"/>
                  </a:cubicBezTo>
                  <a:close/>
                  <a:moveTo>
                    <a:pt x="11457" y="2098"/>
                  </a:moveTo>
                  <a:cubicBezTo>
                    <a:pt x="11820" y="2193"/>
                    <a:pt x="12184" y="2289"/>
                    <a:pt x="12549" y="2386"/>
                  </a:cubicBezTo>
                  <a:cubicBezTo>
                    <a:pt x="12624" y="3414"/>
                    <a:pt x="12643" y="4442"/>
                    <a:pt x="12607" y="5474"/>
                  </a:cubicBezTo>
                  <a:cubicBezTo>
                    <a:pt x="12460" y="5439"/>
                    <a:pt x="12313" y="5403"/>
                    <a:pt x="12166" y="5368"/>
                  </a:cubicBezTo>
                  <a:cubicBezTo>
                    <a:pt x="12173" y="5352"/>
                    <a:pt x="12176" y="5335"/>
                    <a:pt x="12176" y="5314"/>
                  </a:cubicBezTo>
                  <a:lnTo>
                    <a:pt x="12176" y="2441"/>
                  </a:lnTo>
                  <a:cubicBezTo>
                    <a:pt x="12176" y="2348"/>
                    <a:pt x="12104" y="2301"/>
                    <a:pt x="12031" y="2301"/>
                  </a:cubicBezTo>
                  <a:cubicBezTo>
                    <a:pt x="11959" y="2301"/>
                    <a:pt x="11887" y="2348"/>
                    <a:pt x="11887" y="2441"/>
                  </a:cubicBezTo>
                  <a:lnTo>
                    <a:pt x="11887" y="5302"/>
                  </a:lnTo>
                  <a:cubicBezTo>
                    <a:pt x="11666" y="5248"/>
                    <a:pt x="11445" y="5196"/>
                    <a:pt x="11225" y="5142"/>
                  </a:cubicBezTo>
                  <a:cubicBezTo>
                    <a:pt x="11239" y="5122"/>
                    <a:pt x="11249" y="5096"/>
                    <a:pt x="11250" y="5066"/>
                  </a:cubicBezTo>
                  <a:cubicBezTo>
                    <a:pt x="11320" y="4078"/>
                    <a:pt x="11389" y="3087"/>
                    <a:pt x="11457" y="2098"/>
                  </a:cubicBezTo>
                  <a:close/>
                  <a:moveTo>
                    <a:pt x="12844" y="2463"/>
                  </a:moveTo>
                  <a:lnTo>
                    <a:pt x="12844" y="2463"/>
                  </a:lnTo>
                  <a:cubicBezTo>
                    <a:pt x="13329" y="2591"/>
                    <a:pt x="13814" y="2719"/>
                    <a:pt x="14302" y="2847"/>
                  </a:cubicBezTo>
                  <a:cubicBezTo>
                    <a:pt x="14237" y="2857"/>
                    <a:pt x="14177" y="2902"/>
                    <a:pt x="14174" y="2984"/>
                  </a:cubicBezTo>
                  <a:lnTo>
                    <a:pt x="14076" y="5457"/>
                  </a:lnTo>
                  <a:cubicBezTo>
                    <a:pt x="14067" y="5474"/>
                    <a:pt x="14060" y="5496"/>
                    <a:pt x="14060" y="5521"/>
                  </a:cubicBezTo>
                  <a:cubicBezTo>
                    <a:pt x="14059" y="5621"/>
                    <a:pt x="14059" y="5720"/>
                    <a:pt x="14057" y="5821"/>
                  </a:cubicBezTo>
                  <a:cubicBezTo>
                    <a:pt x="13893" y="5782"/>
                    <a:pt x="13730" y="5742"/>
                    <a:pt x="13567" y="5703"/>
                  </a:cubicBezTo>
                  <a:cubicBezTo>
                    <a:pt x="13676" y="4739"/>
                    <a:pt x="13727" y="3774"/>
                    <a:pt x="13719" y="2803"/>
                  </a:cubicBezTo>
                  <a:cubicBezTo>
                    <a:pt x="13718" y="2710"/>
                    <a:pt x="13645" y="2663"/>
                    <a:pt x="13573" y="2663"/>
                  </a:cubicBezTo>
                  <a:cubicBezTo>
                    <a:pt x="13500" y="2663"/>
                    <a:pt x="13428" y="2710"/>
                    <a:pt x="13428" y="2803"/>
                  </a:cubicBezTo>
                  <a:cubicBezTo>
                    <a:pt x="13436" y="3752"/>
                    <a:pt x="13389" y="4695"/>
                    <a:pt x="13285" y="5637"/>
                  </a:cubicBezTo>
                  <a:cubicBezTo>
                    <a:pt x="13155" y="5605"/>
                    <a:pt x="13024" y="5573"/>
                    <a:pt x="12895" y="5542"/>
                  </a:cubicBezTo>
                  <a:cubicBezTo>
                    <a:pt x="12933" y="4515"/>
                    <a:pt x="12915" y="3488"/>
                    <a:pt x="12844" y="2463"/>
                  </a:cubicBezTo>
                  <a:close/>
                  <a:moveTo>
                    <a:pt x="14420" y="2879"/>
                  </a:moveTo>
                  <a:cubicBezTo>
                    <a:pt x="14612" y="2929"/>
                    <a:pt x="14803" y="2980"/>
                    <a:pt x="14994" y="3030"/>
                  </a:cubicBezTo>
                  <a:cubicBezTo>
                    <a:pt x="14989" y="3044"/>
                    <a:pt x="14984" y="3059"/>
                    <a:pt x="14983" y="3076"/>
                  </a:cubicBezTo>
                  <a:cubicBezTo>
                    <a:pt x="14907" y="4057"/>
                    <a:pt x="14874" y="5038"/>
                    <a:pt x="14885" y="6019"/>
                  </a:cubicBezTo>
                  <a:cubicBezTo>
                    <a:pt x="14706" y="5976"/>
                    <a:pt x="14526" y="5934"/>
                    <a:pt x="14346" y="5891"/>
                  </a:cubicBezTo>
                  <a:cubicBezTo>
                    <a:pt x="14386" y="4923"/>
                    <a:pt x="14425" y="3954"/>
                    <a:pt x="14463" y="2986"/>
                  </a:cubicBezTo>
                  <a:cubicBezTo>
                    <a:pt x="14465" y="2937"/>
                    <a:pt x="14447" y="2902"/>
                    <a:pt x="14420" y="2879"/>
                  </a:cubicBezTo>
                  <a:close/>
                  <a:moveTo>
                    <a:pt x="15270" y="3103"/>
                  </a:moveTo>
                  <a:cubicBezTo>
                    <a:pt x="15741" y="3226"/>
                    <a:pt x="16213" y="3351"/>
                    <a:pt x="16687" y="3476"/>
                  </a:cubicBezTo>
                  <a:cubicBezTo>
                    <a:pt x="16681" y="3492"/>
                    <a:pt x="16679" y="3509"/>
                    <a:pt x="16679" y="3528"/>
                  </a:cubicBezTo>
                  <a:cubicBezTo>
                    <a:pt x="16722" y="4436"/>
                    <a:pt x="16703" y="5341"/>
                    <a:pt x="16621" y="6248"/>
                  </a:cubicBezTo>
                  <a:cubicBezTo>
                    <a:pt x="16613" y="6340"/>
                    <a:pt x="16681" y="6386"/>
                    <a:pt x="16754" y="6386"/>
                  </a:cubicBezTo>
                  <a:cubicBezTo>
                    <a:pt x="16826" y="6386"/>
                    <a:pt x="16902" y="6340"/>
                    <a:pt x="16910" y="6248"/>
                  </a:cubicBezTo>
                  <a:cubicBezTo>
                    <a:pt x="16992" y="5349"/>
                    <a:pt x="17011" y="4452"/>
                    <a:pt x="16970" y="3550"/>
                  </a:cubicBezTo>
                  <a:lnTo>
                    <a:pt x="16970" y="3550"/>
                  </a:lnTo>
                  <a:cubicBezTo>
                    <a:pt x="17256" y="3626"/>
                    <a:pt x="17543" y="3702"/>
                    <a:pt x="17831" y="3777"/>
                  </a:cubicBezTo>
                  <a:cubicBezTo>
                    <a:pt x="17782" y="4844"/>
                    <a:pt x="17742" y="5714"/>
                    <a:pt x="17698" y="6692"/>
                  </a:cubicBezTo>
                  <a:cubicBezTo>
                    <a:pt x="17150" y="6561"/>
                    <a:pt x="16602" y="6430"/>
                    <a:pt x="16057" y="6300"/>
                  </a:cubicBezTo>
                  <a:lnTo>
                    <a:pt x="15970" y="3710"/>
                  </a:lnTo>
                  <a:cubicBezTo>
                    <a:pt x="15967" y="3616"/>
                    <a:pt x="15893" y="3570"/>
                    <a:pt x="15821" y="3570"/>
                  </a:cubicBezTo>
                  <a:cubicBezTo>
                    <a:pt x="15749" y="3570"/>
                    <a:pt x="15678" y="3616"/>
                    <a:pt x="15681" y="3710"/>
                  </a:cubicBezTo>
                  <a:lnTo>
                    <a:pt x="15765" y="6229"/>
                  </a:lnTo>
                  <a:cubicBezTo>
                    <a:pt x="15569" y="6183"/>
                    <a:pt x="15373" y="6136"/>
                    <a:pt x="15176" y="6088"/>
                  </a:cubicBezTo>
                  <a:cubicBezTo>
                    <a:pt x="15163" y="5092"/>
                    <a:pt x="15194" y="4098"/>
                    <a:pt x="15270" y="3103"/>
                  </a:cubicBezTo>
                  <a:close/>
                  <a:moveTo>
                    <a:pt x="8931" y="6733"/>
                  </a:moveTo>
                  <a:cubicBezTo>
                    <a:pt x="8657" y="7505"/>
                    <a:pt x="8851" y="8167"/>
                    <a:pt x="9175" y="8797"/>
                  </a:cubicBezTo>
                  <a:lnTo>
                    <a:pt x="9423" y="8715"/>
                  </a:lnTo>
                  <a:cubicBezTo>
                    <a:pt x="9258" y="8053"/>
                    <a:pt x="9096" y="7393"/>
                    <a:pt x="8931" y="6733"/>
                  </a:cubicBezTo>
                  <a:close/>
                  <a:moveTo>
                    <a:pt x="9832" y="7429"/>
                  </a:moveTo>
                  <a:cubicBezTo>
                    <a:pt x="9533" y="8047"/>
                    <a:pt x="9514" y="8620"/>
                    <a:pt x="9818" y="9151"/>
                  </a:cubicBezTo>
                  <a:lnTo>
                    <a:pt x="10108" y="9121"/>
                  </a:lnTo>
                  <a:cubicBezTo>
                    <a:pt x="10017" y="8557"/>
                    <a:pt x="9925" y="7993"/>
                    <a:pt x="9832" y="7429"/>
                  </a:cubicBezTo>
                  <a:close/>
                  <a:moveTo>
                    <a:pt x="16485" y="9191"/>
                  </a:moveTo>
                  <a:cubicBezTo>
                    <a:pt x="16496" y="9244"/>
                    <a:pt x="16509" y="9296"/>
                    <a:pt x="16520" y="9350"/>
                  </a:cubicBezTo>
                  <a:cubicBezTo>
                    <a:pt x="16472" y="9339"/>
                    <a:pt x="16423" y="9328"/>
                    <a:pt x="16376" y="9317"/>
                  </a:cubicBezTo>
                  <a:cubicBezTo>
                    <a:pt x="16412" y="9274"/>
                    <a:pt x="16449" y="9233"/>
                    <a:pt x="16485" y="9191"/>
                  </a:cubicBezTo>
                  <a:close/>
                  <a:moveTo>
                    <a:pt x="17027" y="8557"/>
                  </a:moveTo>
                  <a:cubicBezTo>
                    <a:pt x="17080" y="8873"/>
                    <a:pt x="17134" y="9191"/>
                    <a:pt x="17188" y="9508"/>
                  </a:cubicBezTo>
                  <a:cubicBezTo>
                    <a:pt x="17049" y="9473"/>
                    <a:pt x="16911" y="9442"/>
                    <a:pt x="16772" y="9409"/>
                  </a:cubicBezTo>
                  <a:cubicBezTo>
                    <a:pt x="16799" y="9379"/>
                    <a:pt x="16814" y="9336"/>
                    <a:pt x="16802" y="9284"/>
                  </a:cubicBezTo>
                  <a:cubicBezTo>
                    <a:pt x="16774" y="9162"/>
                    <a:pt x="16747" y="9039"/>
                    <a:pt x="16720" y="8916"/>
                  </a:cubicBezTo>
                  <a:cubicBezTo>
                    <a:pt x="16823" y="8797"/>
                    <a:pt x="16926" y="8677"/>
                    <a:pt x="17027" y="8557"/>
                  </a:cubicBezTo>
                  <a:close/>
                  <a:moveTo>
                    <a:pt x="17883" y="7429"/>
                  </a:moveTo>
                  <a:cubicBezTo>
                    <a:pt x="18088" y="7632"/>
                    <a:pt x="18286" y="7805"/>
                    <a:pt x="18464" y="7987"/>
                  </a:cubicBezTo>
                  <a:lnTo>
                    <a:pt x="18463" y="7987"/>
                  </a:lnTo>
                  <a:cubicBezTo>
                    <a:pt x="18445" y="8015"/>
                    <a:pt x="18437" y="8050"/>
                    <a:pt x="18445" y="8091"/>
                  </a:cubicBezTo>
                  <a:cubicBezTo>
                    <a:pt x="18554" y="8725"/>
                    <a:pt x="18709" y="9345"/>
                    <a:pt x="18908" y="9955"/>
                  </a:cubicBezTo>
                  <a:cubicBezTo>
                    <a:pt x="18788" y="9922"/>
                    <a:pt x="18670" y="9890"/>
                    <a:pt x="18550" y="9857"/>
                  </a:cubicBezTo>
                  <a:cubicBezTo>
                    <a:pt x="18572" y="9819"/>
                    <a:pt x="18578" y="9770"/>
                    <a:pt x="18556" y="9720"/>
                  </a:cubicBezTo>
                  <a:cubicBezTo>
                    <a:pt x="18308" y="9176"/>
                    <a:pt x="18148" y="8609"/>
                    <a:pt x="18068" y="8017"/>
                  </a:cubicBezTo>
                  <a:cubicBezTo>
                    <a:pt x="18058" y="7944"/>
                    <a:pt x="18008" y="7913"/>
                    <a:pt x="17953" y="7913"/>
                  </a:cubicBezTo>
                  <a:cubicBezTo>
                    <a:pt x="17870" y="7913"/>
                    <a:pt x="17774" y="7985"/>
                    <a:pt x="17790" y="8094"/>
                  </a:cubicBezTo>
                  <a:cubicBezTo>
                    <a:pt x="17869" y="8682"/>
                    <a:pt x="18030" y="9241"/>
                    <a:pt x="18267" y="9781"/>
                  </a:cubicBezTo>
                  <a:cubicBezTo>
                    <a:pt x="17998" y="9710"/>
                    <a:pt x="17728" y="9641"/>
                    <a:pt x="17458" y="9574"/>
                  </a:cubicBezTo>
                  <a:cubicBezTo>
                    <a:pt x="17474" y="9546"/>
                    <a:pt x="17480" y="9513"/>
                    <a:pt x="17474" y="9475"/>
                  </a:cubicBezTo>
                  <a:cubicBezTo>
                    <a:pt x="17406" y="9072"/>
                    <a:pt x="17338" y="8671"/>
                    <a:pt x="17270" y="8268"/>
                  </a:cubicBezTo>
                  <a:cubicBezTo>
                    <a:pt x="17464" y="8023"/>
                    <a:pt x="17644" y="7753"/>
                    <a:pt x="17883" y="7429"/>
                  </a:cubicBezTo>
                  <a:close/>
                  <a:moveTo>
                    <a:pt x="18786" y="8350"/>
                  </a:moveTo>
                  <a:cubicBezTo>
                    <a:pt x="18951" y="8546"/>
                    <a:pt x="19113" y="8744"/>
                    <a:pt x="19276" y="8941"/>
                  </a:cubicBezTo>
                  <a:lnTo>
                    <a:pt x="19278" y="8941"/>
                  </a:lnTo>
                  <a:cubicBezTo>
                    <a:pt x="19229" y="8970"/>
                    <a:pt x="19199" y="9023"/>
                    <a:pt x="19224" y="9094"/>
                  </a:cubicBezTo>
                  <a:cubicBezTo>
                    <a:pt x="19346" y="9426"/>
                    <a:pt x="19467" y="9758"/>
                    <a:pt x="19587" y="10089"/>
                  </a:cubicBezTo>
                  <a:cubicBezTo>
                    <a:pt x="19602" y="10127"/>
                    <a:pt x="19625" y="10153"/>
                    <a:pt x="19654" y="10168"/>
                  </a:cubicBezTo>
                  <a:cubicBezTo>
                    <a:pt x="19502" y="10124"/>
                    <a:pt x="19349" y="10080"/>
                    <a:pt x="19197" y="10037"/>
                  </a:cubicBezTo>
                  <a:cubicBezTo>
                    <a:pt x="19213" y="10009"/>
                    <a:pt x="19218" y="9973"/>
                    <a:pt x="19203" y="9931"/>
                  </a:cubicBezTo>
                  <a:cubicBezTo>
                    <a:pt x="19031" y="9412"/>
                    <a:pt x="18892" y="8886"/>
                    <a:pt x="18786" y="8350"/>
                  </a:cubicBezTo>
                  <a:close/>
                  <a:moveTo>
                    <a:pt x="19633" y="9374"/>
                  </a:moveTo>
                  <a:lnTo>
                    <a:pt x="19633" y="9374"/>
                  </a:lnTo>
                  <a:cubicBezTo>
                    <a:pt x="19921" y="9723"/>
                    <a:pt x="20208" y="10075"/>
                    <a:pt x="20496" y="10424"/>
                  </a:cubicBezTo>
                  <a:cubicBezTo>
                    <a:pt x="20237" y="10344"/>
                    <a:pt x="19977" y="10265"/>
                    <a:pt x="19717" y="10187"/>
                  </a:cubicBezTo>
                  <a:lnTo>
                    <a:pt x="19717" y="10187"/>
                  </a:lnTo>
                  <a:cubicBezTo>
                    <a:pt x="19722" y="10188"/>
                    <a:pt x="19726" y="10188"/>
                    <a:pt x="19731" y="10188"/>
                  </a:cubicBezTo>
                  <a:cubicBezTo>
                    <a:pt x="19820" y="10188"/>
                    <a:pt x="19906" y="10119"/>
                    <a:pt x="19867" y="10014"/>
                  </a:cubicBezTo>
                  <a:lnTo>
                    <a:pt x="19633" y="9374"/>
                  </a:lnTo>
                  <a:close/>
                  <a:moveTo>
                    <a:pt x="7088" y="4706"/>
                  </a:moveTo>
                  <a:cubicBezTo>
                    <a:pt x="7897" y="4904"/>
                    <a:pt x="8710" y="5101"/>
                    <a:pt x="9528" y="5302"/>
                  </a:cubicBezTo>
                  <a:cubicBezTo>
                    <a:pt x="9528" y="5400"/>
                    <a:pt x="9528" y="5498"/>
                    <a:pt x="9528" y="5597"/>
                  </a:cubicBezTo>
                  <a:cubicBezTo>
                    <a:pt x="9528" y="5685"/>
                    <a:pt x="9611" y="5739"/>
                    <a:pt x="9687" y="5739"/>
                  </a:cubicBezTo>
                  <a:cubicBezTo>
                    <a:pt x="9745" y="5739"/>
                    <a:pt x="9800" y="5707"/>
                    <a:pt x="9811" y="5635"/>
                  </a:cubicBezTo>
                  <a:cubicBezTo>
                    <a:pt x="9825" y="5550"/>
                    <a:pt x="9838" y="5464"/>
                    <a:pt x="9852" y="5381"/>
                  </a:cubicBezTo>
                  <a:cubicBezTo>
                    <a:pt x="9988" y="5414"/>
                    <a:pt x="10126" y="5447"/>
                    <a:pt x="10261" y="5480"/>
                  </a:cubicBezTo>
                  <a:cubicBezTo>
                    <a:pt x="10262" y="5572"/>
                    <a:pt x="10332" y="5620"/>
                    <a:pt x="10403" y="5620"/>
                  </a:cubicBezTo>
                  <a:cubicBezTo>
                    <a:pt x="10453" y="5620"/>
                    <a:pt x="10504" y="5596"/>
                    <a:pt x="10533" y="5547"/>
                  </a:cubicBezTo>
                  <a:cubicBezTo>
                    <a:pt x="11967" y="5896"/>
                    <a:pt x="13419" y="6249"/>
                    <a:pt x="14898" y="6610"/>
                  </a:cubicBezTo>
                  <a:cubicBezTo>
                    <a:pt x="14899" y="6640"/>
                    <a:pt x="14899" y="6670"/>
                    <a:pt x="14901" y="6701"/>
                  </a:cubicBezTo>
                  <a:cubicBezTo>
                    <a:pt x="14904" y="6794"/>
                    <a:pt x="14978" y="6840"/>
                    <a:pt x="15050" y="6840"/>
                  </a:cubicBezTo>
                  <a:cubicBezTo>
                    <a:pt x="15123" y="6840"/>
                    <a:pt x="15193" y="6794"/>
                    <a:pt x="15190" y="6701"/>
                  </a:cubicBezTo>
                  <a:cubicBezTo>
                    <a:pt x="15190" y="6693"/>
                    <a:pt x="15190" y="6687"/>
                    <a:pt x="15190" y="6681"/>
                  </a:cubicBezTo>
                  <a:cubicBezTo>
                    <a:pt x="15387" y="6728"/>
                    <a:pt x="15586" y="6777"/>
                    <a:pt x="15785" y="6826"/>
                  </a:cubicBezTo>
                  <a:cubicBezTo>
                    <a:pt x="15788" y="6922"/>
                    <a:pt x="15792" y="7019"/>
                    <a:pt x="15795" y="7115"/>
                  </a:cubicBezTo>
                  <a:cubicBezTo>
                    <a:pt x="15797" y="7207"/>
                    <a:pt x="15868" y="7256"/>
                    <a:pt x="15939" y="7256"/>
                  </a:cubicBezTo>
                  <a:cubicBezTo>
                    <a:pt x="15997" y="7256"/>
                    <a:pt x="16056" y="7224"/>
                    <a:pt x="16079" y="7155"/>
                  </a:cubicBezTo>
                  <a:cubicBezTo>
                    <a:pt x="16104" y="7076"/>
                    <a:pt x="16131" y="6997"/>
                    <a:pt x="16156" y="6918"/>
                  </a:cubicBezTo>
                  <a:cubicBezTo>
                    <a:pt x="16156" y="6918"/>
                    <a:pt x="16156" y="6916"/>
                    <a:pt x="16156" y="6916"/>
                  </a:cubicBezTo>
                  <a:cubicBezTo>
                    <a:pt x="16580" y="7019"/>
                    <a:pt x="17005" y="7123"/>
                    <a:pt x="17431" y="7226"/>
                  </a:cubicBezTo>
                  <a:cubicBezTo>
                    <a:pt x="17141" y="7654"/>
                    <a:pt x="16832" y="8060"/>
                    <a:pt x="16517" y="8451"/>
                  </a:cubicBezTo>
                  <a:cubicBezTo>
                    <a:pt x="16516" y="8451"/>
                    <a:pt x="16515" y="8451"/>
                    <a:pt x="16514" y="8451"/>
                  </a:cubicBezTo>
                  <a:cubicBezTo>
                    <a:pt x="16428" y="8451"/>
                    <a:pt x="16335" y="8522"/>
                    <a:pt x="16360" y="8633"/>
                  </a:cubicBezTo>
                  <a:cubicBezTo>
                    <a:pt x="16360" y="8636"/>
                    <a:pt x="16362" y="8638"/>
                    <a:pt x="16362" y="8641"/>
                  </a:cubicBezTo>
                  <a:cubicBezTo>
                    <a:pt x="15431" y="9772"/>
                    <a:pt x="14425" y="10795"/>
                    <a:pt x="13500" y="11876"/>
                  </a:cubicBezTo>
                  <a:cubicBezTo>
                    <a:pt x="13507" y="11813"/>
                    <a:pt x="13477" y="11745"/>
                    <a:pt x="13400" y="11721"/>
                  </a:cubicBezTo>
                  <a:cubicBezTo>
                    <a:pt x="9560" y="10517"/>
                    <a:pt x="5677" y="9477"/>
                    <a:pt x="1751" y="8598"/>
                  </a:cubicBezTo>
                  <a:cubicBezTo>
                    <a:pt x="3567" y="7273"/>
                    <a:pt x="5305" y="6006"/>
                    <a:pt x="7088" y="4706"/>
                  </a:cubicBezTo>
                  <a:close/>
                  <a:moveTo>
                    <a:pt x="3722" y="11923"/>
                  </a:moveTo>
                  <a:cubicBezTo>
                    <a:pt x="3678" y="11923"/>
                    <a:pt x="3634" y="11943"/>
                    <a:pt x="3603" y="11990"/>
                  </a:cubicBezTo>
                  <a:cubicBezTo>
                    <a:pt x="3338" y="12397"/>
                    <a:pt x="3073" y="12805"/>
                    <a:pt x="2809" y="13212"/>
                  </a:cubicBezTo>
                  <a:cubicBezTo>
                    <a:pt x="2737" y="13321"/>
                    <a:pt x="2838" y="13425"/>
                    <a:pt x="2940" y="13425"/>
                  </a:cubicBezTo>
                  <a:cubicBezTo>
                    <a:pt x="2984" y="13425"/>
                    <a:pt x="3028" y="13406"/>
                    <a:pt x="3059" y="13359"/>
                  </a:cubicBezTo>
                  <a:cubicBezTo>
                    <a:pt x="3322" y="12952"/>
                    <a:pt x="3588" y="12544"/>
                    <a:pt x="3853" y="12137"/>
                  </a:cubicBezTo>
                  <a:cubicBezTo>
                    <a:pt x="3924" y="12026"/>
                    <a:pt x="3824" y="11923"/>
                    <a:pt x="3722" y="11923"/>
                  </a:cubicBezTo>
                  <a:close/>
                  <a:moveTo>
                    <a:pt x="4335" y="12446"/>
                  </a:moveTo>
                  <a:cubicBezTo>
                    <a:pt x="4302" y="12446"/>
                    <a:pt x="4269" y="12460"/>
                    <a:pt x="4240" y="12494"/>
                  </a:cubicBezTo>
                  <a:cubicBezTo>
                    <a:pt x="3975" y="12803"/>
                    <a:pt x="3741" y="13136"/>
                    <a:pt x="3542" y="13493"/>
                  </a:cubicBezTo>
                  <a:cubicBezTo>
                    <a:pt x="3480" y="13606"/>
                    <a:pt x="3580" y="13710"/>
                    <a:pt x="3677" y="13710"/>
                  </a:cubicBezTo>
                  <a:cubicBezTo>
                    <a:pt x="3721" y="13710"/>
                    <a:pt x="3764" y="13689"/>
                    <a:pt x="3791" y="13639"/>
                  </a:cubicBezTo>
                  <a:cubicBezTo>
                    <a:pt x="3978" y="13304"/>
                    <a:pt x="4194" y="12990"/>
                    <a:pt x="4445" y="12699"/>
                  </a:cubicBezTo>
                  <a:cubicBezTo>
                    <a:pt x="4537" y="12592"/>
                    <a:pt x="4440" y="12446"/>
                    <a:pt x="4335" y="12446"/>
                  </a:cubicBezTo>
                  <a:close/>
                  <a:moveTo>
                    <a:pt x="5726" y="19436"/>
                  </a:moveTo>
                  <a:cubicBezTo>
                    <a:pt x="6453" y="20736"/>
                    <a:pt x="6674" y="22077"/>
                    <a:pt x="6493" y="23486"/>
                  </a:cubicBezTo>
                  <a:cubicBezTo>
                    <a:pt x="6488" y="23521"/>
                    <a:pt x="6477" y="23557"/>
                    <a:pt x="6467" y="23592"/>
                  </a:cubicBezTo>
                  <a:cubicBezTo>
                    <a:pt x="6285" y="24226"/>
                    <a:pt x="5845" y="24706"/>
                    <a:pt x="5434" y="24706"/>
                  </a:cubicBezTo>
                  <a:cubicBezTo>
                    <a:pt x="5385" y="24706"/>
                    <a:pt x="5336" y="24699"/>
                    <a:pt x="5287" y="24685"/>
                  </a:cubicBezTo>
                  <a:cubicBezTo>
                    <a:pt x="4674" y="24498"/>
                    <a:pt x="4613" y="23920"/>
                    <a:pt x="4622" y="23427"/>
                  </a:cubicBezTo>
                  <a:cubicBezTo>
                    <a:pt x="4635" y="22852"/>
                    <a:pt x="4763" y="22266"/>
                    <a:pt x="4927" y="21710"/>
                  </a:cubicBezTo>
                  <a:cubicBezTo>
                    <a:pt x="5151" y="20940"/>
                    <a:pt x="5456" y="20194"/>
                    <a:pt x="5726" y="19436"/>
                  </a:cubicBezTo>
                  <a:close/>
                  <a:moveTo>
                    <a:pt x="5543" y="18183"/>
                  </a:moveTo>
                  <a:cubicBezTo>
                    <a:pt x="5177" y="19235"/>
                    <a:pt x="4851" y="20159"/>
                    <a:pt x="4532" y="21086"/>
                  </a:cubicBezTo>
                  <a:cubicBezTo>
                    <a:pt x="4400" y="21467"/>
                    <a:pt x="4201" y="21846"/>
                    <a:pt x="4171" y="22236"/>
                  </a:cubicBezTo>
                  <a:cubicBezTo>
                    <a:pt x="4118" y="22922"/>
                    <a:pt x="4039" y="23652"/>
                    <a:pt x="4212" y="24299"/>
                  </a:cubicBezTo>
                  <a:cubicBezTo>
                    <a:pt x="4378" y="24930"/>
                    <a:pt x="4823" y="25268"/>
                    <a:pt x="5298" y="25268"/>
                  </a:cubicBezTo>
                  <a:cubicBezTo>
                    <a:pt x="5647" y="25268"/>
                    <a:pt x="6012" y="25086"/>
                    <a:pt x="6297" y="24704"/>
                  </a:cubicBezTo>
                  <a:cubicBezTo>
                    <a:pt x="6646" y="24236"/>
                    <a:pt x="6857" y="23581"/>
                    <a:pt x="6905" y="22993"/>
                  </a:cubicBezTo>
                  <a:cubicBezTo>
                    <a:pt x="7022" y="21538"/>
                    <a:pt x="6587" y="20162"/>
                    <a:pt x="6027" y="18834"/>
                  </a:cubicBezTo>
                  <a:cubicBezTo>
                    <a:pt x="5933" y="18613"/>
                    <a:pt x="5734" y="18436"/>
                    <a:pt x="5543" y="18183"/>
                  </a:cubicBezTo>
                  <a:close/>
                  <a:moveTo>
                    <a:pt x="21042" y="14992"/>
                  </a:moveTo>
                  <a:lnTo>
                    <a:pt x="21042" y="14992"/>
                  </a:lnTo>
                  <a:cubicBezTo>
                    <a:pt x="20862" y="18115"/>
                    <a:pt x="20702" y="21575"/>
                    <a:pt x="20540" y="24969"/>
                  </a:cubicBezTo>
                  <a:cubicBezTo>
                    <a:pt x="20120" y="25268"/>
                    <a:pt x="19668" y="25505"/>
                    <a:pt x="19184" y="25677"/>
                  </a:cubicBezTo>
                  <a:cubicBezTo>
                    <a:pt x="18433" y="25884"/>
                    <a:pt x="17761" y="26271"/>
                    <a:pt x="17052" y="26558"/>
                  </a:cubicBezTo>
                  <a:cubicBezTo>
                    <a:pt x="16171" y="26915"/>
                    <a:pt x="15294" y="27278"/>
                    <a:pt x="14326" y="27675"/>
                  </a:cubicBezTo>
                  <a:cubicBezTo>
                    <a:pt x="14130" y="27062"/>
                    <a:pt x="14240" y="26523"/>
                    <a:pt x="14239" y="25999"/>
                  </a:cubicBezTo>
                  <a:cubicBezTo>
                    <a:pt x="14226" y="23758"/>
                    <a:pt x="14250" y="21516"/>
                    <a:pt x="14204" y="19276"/>
                  </a:cubicBezTo>
                  <a:cubicBezTo>
                    <a:pt x="14174" y="17757"/>
                    <a:pt x="14128" y="17746"/>
                    <a:pt x="15529" y="17160"/>
                  </a:cubicBezTo>
                  <a:cubicBezTo>
                    <a:pt x="17087" y="16507"/>
                    <a:pt x="18654" y="15874"/>
                    <a:pt x="20219" y="15240"/>
                  </a:cubicBezTo>
                  <a:cubicBezTo>
                    <a:pt x="20448" y="15147"/>
                    <a:pt x="20696" y="15095"/>
                    <a:pt x="21042" y="14992"/>
                  </a:cubicBezTo>
                  <a:close/>
                  <a:moveTo>
                    <a:pt x="2386" y="15381"/>
                  </a:moveTo>
                  <a:lnTo>
                    <a:pt x="2386" y="15381"/>
                  </a:lnTo>
                  <a:cubicBezTo>
                    <a:pt x="4894" y="16457"/>
                    <a:pt x="7421" y="16662"/>
                    <a:pt x="10037" y="17065"/>
                  </a:cubicBezTo>
                  <a:cubicBezTo>
                    <a:pt x="9966" y="20712"/>
                    <a:pt x="9895" y="24321"/>
                    <a:pt x="9825" y="27942"/>
                  </a:cubicBezTo>
                  <a:cubicBezTo>
                    <a:pt x="9688" y="27960"/>
                    <a:pt x="9589" y="27993"/>
                    <a:pt x="9507" y="27993"/>
                  </a:cubicBezTo>
                  <a:cubicBezTo>
                    <a:pt x="9487" y="27993"/>
                    <a:pt x="9468" y="27991"/>
                    <a:pt x="9450" y="27986"/>
                  </a:cubicBezTo>
                  <a:cubicBezTo>
                    <a:pt x="7502" y="27474"/>
                    <a:pt x="5556" y="26964"/>
                    <a:pt x="3615" y="26433"/>
                  </a:cubicBezTo>
                  <a:cubicBezTo>
                    <a:pt x="2627" y="26165"/>
                    <a:pt x="2624" y="26147"/>
                    <a:pt x="2608" y="25072"/>
                  </a:cubicBezTo>
                  <a:cubicBezTo>
                    <a:pt x="2577" y="22800"/>
                    <a:pt x="2564" y="20529"/>
                    <a:pt x="2523" y="18257"/>
                  </a:cubicBezTo>
                  <a:cubicBezTo>
                    <a:pt x="2515" y="17795"/>
                    <a:pt x="2493" y="17332"/>
                    <a:pt x="2466" y="16850"/>
                  </a:cubicBezTo>
                  <a:lnTo>
                    <a:pt x="2466" y="16850"/>
                  </a:lnTo>
                  <a:cubicBezTo>
                    <a:pt x="4866" y="17659"/>
                    <a:pt x="7311" y="18246"/>
                    <a:pt x="9819" y="18613"/>
                  </a:cubicBezTo>
                  <a:cubicBezTo>
                    <a:pt x="9827" y="18614"/>
                    <a:pt x="9836" y="18615"/>
                    <a:pt x="9844" y="18615"/>
                  </a:cubicBezTo>
                  <a:cubicBezTo>
                    <a:pt x="10007" y="18615"/>
                    <a:pt x="10071" y="18360"/>
                    <a:pt x="9895" y="18335"/>
                  </a:cubicBezTo>
                  <a:cubicBezTo>
                    <a:pt x="7355" y="17962"/>
                    <a:pt x="4878" y="17365"/>
                    <a:pt x="2449" y="16539"/>
                  </a:cubicBezTo>
                  <a:cubicBezTo>
                    <a:pt x="2428" y="16169"/>
                    <a:pt x="2405" y="15785"/>
                    <a:pt x="2386" y="15381"/>
                  </a:cubicBezTo>
                  <a:close/>
                  <a:moveTo>
                    <a:pt x="2043" y="14958"/>
                  </a:moveTo>
                  <a:lnTo>
                    <a:pt x="2043" y="16491"/>
                  </a:lnTo>
                  <a:cubicBezTo>
                    <a:pt x="2005" y="16544"/>
                    <a:pt x="2000" y="16626"/>
                    <a:pt x="2043" y="16681"/>
                  </a:cubicBezTo>
                  <a:lnTo>
                    <a:pt x="2043" y="26432"/>
                  </a:lnTo>
                  <a:cubicBezTo>
                    <a:pt x="4788" y="27455"/>
                    <a:pt x="7601" y="28245"/>
                    <a:pt x="10562" y="28790"/>
                  </a:cubicBezTo>
                  <a:cubicBezTo>
                    <a:pt x="10492" y="28324"/>
                    <a:pt x="10405" y="28024"/>
                    <a:pt x="10410" y="27724"/>
                  </a:cubicBezTo>
                  <a:cubicBezTo>
                    <a:pt x="10448" y="25781"/>
                    <a:pt x="10541" y="23837"/>
                    <a:pt x="10544" y="21894"/>
                  </a:cubicBezTo>
                  <a:cubicBezTo>
                    <a:pt x="10547" y="20151"/>
                    <a:pt x="10457" y="18411"/>
                    <a:pt x="10410" y="16706"/>
                  </a:cubicBezTo>
                  <a:cubicBezTo>
                    <a:pt x="7546" y="16108"/>
                    <a:pt x="4836" y="15542"/>
                    <a:pt x="2043" y="14958"/>
                  </a:cubicBezTo>
                  <a:close/>
                  <a:moveTo>
                    <a:pt x="1439" y="8824"/>
                  </a:moveTo>
                  <a:cubicBezTo>
                    <a:pt x="5445" y="9715"/>
                    <a:pt x="9407" y="10773"/>
                    <a:pt x="13324" y="11999"/>
                  </a:cubicBezTo>
                  <a:cubicBezTo>
                    <a:pt x="13340" y="12005"/>
                    <a:pt x="13356" y="12007"/>
                    <a:pt x="13371" y="12007"/>
                  </a:cubicBezTo>
                  <a:cubicBezTo>
                    <a:pt x="13377" y="12007"/>
                    <a:pt x="13384" y="12006"/>
                    <a:pt x="13391" y="12005"/>
                  </a:cubicBezTo>
                  <a:lnTo>
                    <a:pt x="13391" y="12005"/>
                  </a:lnTo>
                  <a:cubicBezTo>
                    <a:pt x="13294" y="12118"/>
                    <a:pt x="13199" y="12231"/>
                    <a:pt x="13106" y="12347"/>
                  </a:cubicBezTo>
                  <a:lnTo>
                    <a:pt x="13278" y="12546"/>
                  </a:lnTo>
                  <a:cubicBezTo>
                    <a:pt x="13471" y="12440"/>
                    <a:pt x="13711" y="12378"/>
                    <a:pt x="13847" y="12225"/>
                  </a:cubicBezTo>
                  <a:cubicBezTo>
                    <a:pt x="14597" y="11375"/>
                    <a:pt x="15340" y="10519"/>
                    <a:pt x="16079" y="9661"/>
                  </a:cubicBezTo>
                  <a:cubicBezTo>
                    <a:pt x="16095" y="9691"/>
                    <a:pt x="16122" y="9715"/>
                    <a:pt x="16163" y="9728"/>
                  </a:cubicBezTo>
                  <a:cubicBezTo>
                    <a:pt x="17572" y="10179"/>
                    <a:pt x="18976" y="10600"/>
                    <a:pt x="20458" y="10709"/>
                  </a:cubicBezTo>
                  <a:cubicBezTo>
                    <a:pt x="20462" y="10709"/>
                    <a:pt x="20466" y="10709"/>
                    <a:pt x="20470" y="10709"/>
                  </a:cubicBezTo>
                  <a:cubicBezTo>
                    <a:pt x="20564" y="10709"/>
                    <a:pt x="20607" y="10623"/>
                    <a:pt x="20595" y="10546"/>
                  </a:cubicBezTo>
                  <a:lnTo>
                    <a:pt x="20595" y="10546"/>
                  </a:lnTo>
                  <a:cubicBezTo>
                    <a:pt x="20677" y="10644"/>
                    <a:pt x="20759" y="10743"/>
                    <a:pt x="20841" y="10841"/>
                  </a:cubicBezTo>
                  <a:cubicBezTo>
                    <a:pt x="21137" y="11198"/>
                    <a:pt x="21232" y="11557"/>
                    <a:pt x="21168" y="12050"/>
                  </a:cubicBezTo>
                  <a:cubicBezTo>
                    <a:pt x="21072" y="12805"/>
                    <a:pt x="21143" y="13580"/>
                    <a:pt x="21143" y="14375"/>
                  </a:cubicBezTo>
                  <a:cubicBezTo>
                    <a:pt x="20271" y="14700"/>
                    <a:pt x="19511" y="14955"/>
                    <a:pt x="18774" y="15263"/>
                  </a:cubicBezTo>
                  <a:cubicBezTo>
                    <a:pt x="17283" y="15886"/>
                    <a:pt x="15812" y="16556"/>
                    <a:pt x="14319" y="17172"/>
                  </a:cubicBezTo>
                  <a:cubicBezTo>
                    <a:pt x="13744" y="17409"/>
                    <a:pt x="13621" y="17763"/>
                    <a:pt x="13642" y="18370"/>
                  </a:cubicBezTo>
                  <a:cubicBezTo>
                    <a:pt x="13703" y="20128"/>
                    <a:pt x="13678" y="21890"/>
                    <a:pt x="13672" y="23652"/>
                  </a:cubicBezTo>
                  <a:cubicBezTo>
                    <a:pt x="13667" y="24901"/>
                    <a:pt x="13629" y="26151"/>
                    <a:pt x="13628" y="27400"/>
                  </a:cubicBezTo>
                  <a:cubicBezTo>
                    <a:pt x="13628" y="27639"/>
                    <a:pt x="13725" y="27879"/>
                    <a:pt x="13803" y="28239"/>
                  </a:cubicBezTo>
                  <a:cubicBezTo>
                    <a:pt x="15724" y="27755"/>
                    <a:pt x="17442" y="26958"/>
                    <a:pt x="19167" y="26190"/>
                  </a:cubicBezTo>
                  <a:cubicBezTo>
                    <a:pt x="19320" y="26122"/>
                    <a:pt x="19448" y="25996"/>
                    <a:pt x="19560" y="25841"/>
                  </a:cubicBezTo>
                  <a:cubicBezTo>
                    <a:pt x="19895" y="25702"/>
                    <a:pt x="20218" y="25531"/>
                    <a:pt x="20522" y="25331"/>
                  </a:cubicBezTo>
                  <a:lnTo>
                    <a:pt x="20522" y="25331"/>
                  </a:lnTo>
                  <a:cubicBezTo>
                    <a:pt x="20467" y="26481"/>
                    <a:pt x="20412" y="27623"/>
                    <a:pt x="20355" y="28738"/>
                  </a:cubicBezTo>
                  <a:cubicBezTo>
                    <a:pt x="20336" y="28727"/>
                    <a:pt x="20314" y="28721"/>
                    <a:pt x="20291" y="28721"/>
                  </a:cubicBezTo>
                  <a:cubicBezTo>
                    <a:pt x="20268" y="28721"/>
                    <a:pt x="20243" y="28727"/>
                    <a:pt x="20218" y="28743"/>
                  </a:cubicBezTo>
                  <a:cubicBezTo>
                    <a:pt x="18420" y="29804"/>
                    <a:pt x="16455" y="30445"/>
                    <a:pt x="14490" y="31096"/>
                  </a:cubicBezTo>
                  <a:cubicBezTo>
                    <a:pt x="14487" y="30984"/>
                    <a:pt x="14479" y="30859"/>
                    <a:pt x="14469" y="30720"/>
                  </a:cubicBezTo>
                  <a:cubicBezTo>
                    <a:pt x="14376" y="30886"/>
                    <a:pt x="14289" y="31043"/>
                    <a:pt x="14206" y="31191"/>
                  </a:cubicBezTo>
                  <a:cubicBezTo>
                    <a:pt x="14092" y="31229"/>
                    <a:pt x="13978" y="31267"/>
                    <a:pt x="13864" y="31305"/>
                  </a:cubicBezTo>
                  <a:cubicBezTo>
                    <a:pt x="13902" y="31117"/>
                    <a:pt x="13902" y="30919"/>
                    <a:pt x="13797" y="30703"/>
                  </a:cubicBezTo>
                  <a:cubicBezTo>
                    <a:pt x="13536" y="31085"/>
                    <a:pt x="13386" y="31313"/>
                    <a:pt x="13335" y="31485"/>
                  </a:cubicBezTo>
                  <a:cubicBezTo>
                    <a:pt x="12936" y="31622"/>
                    <a:pt x="12539" y="31763"/>
                    <a:pt x="12143" y="31911"/>
                  </a:cubicBezTo>
                  <a:cubicBezTo>
                    <a:pt x="12386" y="25827"/>
                    <a:pt x="12636" y="19756"/>
                    <a:pt x="12871" y="13800"/>
                  </a:cubicBezTo>
                  <a:cubicBezTo>
                    <a:pt x="15152" y="12743"/>
                    <a:pt x="17581" y="12274"/>
                    <a:pt x="19903" y="11036"/>
                  </a:cubicBezTo>
                  <a:cubicBezTo>
                    <a:pt x="19886" y="11034"/>
                    <a:pt x="19867" y="11033"/>
                    <a:pt x="19846" y="11033"/>
                  </a:cubicBezTo>
                  <a:cubicBezTo>
                    <a:pt x="18836" y="11033"/>
                    <a:pt x="13571" y="12864"/>
                    <a:pt x="12318" y="13574"/>
                  </a:cubicBezTo>
                  <a:cubicBezTo>
                    <a:pt x="12038" y="19630"/>
                    <a:pt x="11757" y="25699"/>
                    <a:pt x="11473" y="31866"/>
                  </a:cubicBezTo>
                  <a:cubicBezTo>
                    <a:pt x="11467" y="31862"/>
                    <a:pt x="11462" y="31861"/>
                    <a:pt x="11456" y="31859"/>
                  </a:cubicBezTo>
                  <a:cubicBezTo>
                    <a:pt x="7903" y="30776"/>
                    <a:pt x="4303" y="29904"/>
                    <a:pt x="648" y="29245"/>
                  </a:cubicBezTo>
                  <a:cubicBezTo>
                    <a:pt x="737" y="22803"/>
                    <a:pt x="991" y="16539"/>
                    <a:pt x="934" y="9928"/>
                  </a:cubicBezTo>
                  <a:lnTo>
                    <a:pt x="934" y="9928"/>
                  </a:lnTo>
                  <a:cubicBezTo>
                    <a:pt x="1220" y="9950"/>
                    <a:pt x="1539" y="9924"/>
                    <a:pt x="1826" y="10007"/>
                  </a:cubicBezTo>
                  <a:cubicBezTo>
                    <a:pt x="5139" y="10968"/>
                    <a:pt x="8446" y="11947"/>
                    <a:pt x="11756" y="12917"/>
                  </a:cubicBezTo>
                  <a:cubicBezTo>
                    <a:pt x="11947" y="12974"/>
                    <a:pt x="12146" y="13005"/>
                    <a:pt x="12485" y="13080"/>
                  </a:cubicBezTo>
                  <a:cubicBezTo>
                    <a:pt x="12116" y="12392"/>
                    <a:pt x="11550" y="12268"/>
                    <a:pt x="11058" y="12114"/>
                  </a:cubicBezTo>
                  <a:cubicBezTo>
                    <a:pt x="8851" y="11426"/>
                    <a:pt x="6636" y="10759"/>
                    <a:pt x="4412" y="10130"/>
                  </a:cubicBezTo>
                  <a:cubicBezTo>
                    <a:pt x="3299" y="9816"/>
                    <a:pt x="2157" y="9598"/>
                    <a:pt x="806" y="9285"/>
                  </a:cubicBezTo>
                  <a:cubicBezTo>
                    <a:pt x="1019" y="9131"/>
                    <a:pt x="1229" y="8977"/>
                    <a:pt x="1439" y="8824"/>
                  </a:cubicBezTo>
                  <a:close/>
                  <a:moveTo>
                    <a:pt x="13667" y="32151"/>
                  </a:moveTo>
                  <a:lnTo>
                    <a:pt x="13667" y="32156"/>
                  </a:lnTo>
                  <a:cubicBezTo>
                    <a:pt x="13667" y="32155"/>
                    <a:pt x="13668" y="32154"/>
                    <a:pt x="13668" y="32153"/>
                  </a:cubicBezTo>
                  <a:lnTo>
                    <a:pt x="13668" y="32153"/>
                  </a:lnTo>
                  <a:cubicBezTo>
                    <a:pt x="13668" y="32153"/>
                    <a:pt x="13668" y="32153"/>
                    <a:pt x="13669" y="32153"/>
                  </a:cubicBezTo>
                  <a:lnTo>
                    <a:pt x="13669" y="32151"/>
                  </a:lnTo>
                  <a:cubicBezTo>
                    <a:pt x="13669" y="32152"/>
                    <a:pt x="13668" y="32152"/>
                    <a:pt x="13668" y="32153"/>
                  </a:cubicBezTo>
                  <a:lnTo>
                    <a:pt x="13668" y="32153"/>
                  </a:lnTo>
                  <a:cubicBezTo>
                    <a:pt x="13667" y="32153"/>
                    <a:pt x="13667" y="32151"/>
                    <a:pt x="13667" y="32151"/>
                  </a:cubicBezTo>
                  <a:close/>
                  <a:moveTo>
                    <a:pt x="3833" y="31588"/>
                  </a:moveTo>
                  <a:cubicBezTo>
                    <a:pt x="3772" y="31892"/>
                    <a:pt x="3714" y="32197"/>
                    <a:pt x="3654" y="32502"/>
                  </a:cubicBezTo>
                  <a:cubicBezTo>
                    <a:pt x="3735" y="32518"/>
                    <a:pt x="3817" y="32535"/>
                    <a:pt x="3897" y="32551"/>
                  </a:cubicBezTo>
                  <a:cubicBezTo>
                    <a:pt x="3960" y="32248"/>
                    <a:pt x="4025" y="31943"/>
                    <a:pt x="4088" y="31640"/>
                  </a:cubicBezTo>
                  <a:cubicBezTo>
                    <a:pt x="4003" y="31622"/>
                    <a:pt x="3918" y="31605"/>
                    <a:pt x="3833" y="31588"/>
                  </a:cubicBezTo>
                  <a:close/>
                  <a:moveTo>
                    <a:pt x="2637" y="31668"/>
                  </a:moveTo>
                  <a:cubicBezTo>
                    <a:pt x="2597" y="31963"/>
                    <a:pt x="2558" y="32259"/>
                    <a:pt x="2518" y="32554"/>
                  </a:cubicBezTo>
                  <a:cubicBezTo>
                    <a:pt x="2600" y="32568"/>
                    <a:pt x="2683" y="32581"/>
                    <a:pt x="2765" y="32595"/>
                  </a:cubicBezTo>
                  <a:cubicBezTo>
                    <a:pt x="2809" y="32297"/>
                    <a:pt x="2853" y="31998"/>
                    <a:pt x="2896" y="31700"/>
                  </a:cubicBezTo>
                  <a:cubicBezTo>
                    <a:pt x="2809" y="31689"/>
                    <a:pt x="2724" y="31679"/>
                    <a:pt x="2637" y="31668"/>
                  </a:cubicBezTo>
                  <a:close/>
                  <a:moveTo>
                    <a:pt x="20341" y="29005"/>
                  </a:moveTo>
                  <a:lnTo>
                    <a:pt x="20341" y="29005"/>
                  </a:lnTo>
                  <a:cubicBezTo>
                    <a:pt x="20289" y="30038"/>
                    <a:pt x="20233" y="31049"/>
                    <a:pt x="20178" y="32025"/>
                  </a:cubicBezTo>
                  <a:cubicBezTo>
                    <a:pt x="17537" y="33398"/>
                    <a:pt x="15016" y="34097"/>
                    <a:pt x="12007" y="35333"/>
                  </a:cubicBezTo>
                  <a:cubicBezTo>
                    <a:pt x="12048" y="34296"/>
                    <a:pt x="12089" y="33260"/>
                    <a:pt x="12130" y="32224"/>
                  </a:cubicBezTo>
                  <a:cubicBezTo>
                    <a:pt x="12539" y="32069"/>
                    <a:pt x="12950" y="31922"/>
                    <a:pt x="13362" y="31780"/>
                  </a:cubicBezTo>
                  <a:cubicBezTo>
                    <a:pt x="13416" y="31884"/>
                    <a:pt x="13519" y="31997"/>
                    <a:pt x="13667" y="32151"/>
                  </a:cubicBezTo>
                  <a:cubicBezTo>
                    <a:pt x="13658" y="31981"/>
                    <a:pt x="13711" y="31813"/>
                    <a:pt x="13768" y="31643"/>
                  </a:cubicBezTo>
                  <a:cubicBezTo>
                    <a:pt x="13844" y="31616"/>
                    <a:pt x="13921" y="31591"/>
                    <a:pt x="13997" y="31565"/>
                  </a:cubicBezTo>
                  <a:lnTo>
                    <a:pt x="13997" y="31565"/>
                  </a:lnTo>
                  <a:cubicBezTo>
                    <a:pt x="13883" y="31768"/>
                    <a:pt x="13776" y="31960"/>
                    <a:pt x="13669" y="32153"/>
                  </a:cubicBezTo>
                  <a:cubicBezTo>
                    <a:pt x="14256" y="32063"/>
                    <a:pt x="14462" y="31948"/>
                    <a:pt x="14490" y="31401"/>
                  </a:cubicBezTo>
                  <a:cubicBezTo>
                    <a:pt x="16496" y="30735"/>
                    <a:pt x="18505" y="30087"/>
                    <a:pt x="20341" y="29005"/>
                  </a:cubicBezTo>
                  <a:close/>
                  <a:moveTo>
                    <a:pt x="645" y="29537"/>
                  </a:moveTo>
                  <a:cubicBezTo>
                    <a:pt x="4275" y="30194"/>
                    <a:pt x="7851" y="31062"/>
                    <a:pt x="11378" y="32137"/>
                  </a:cubicBezTo>
                  <a:cubicBezTo>
                    <a:pt x="11395" y="32142"/>
                    <a:pt x="11410" y="32145"/>
                    <a:pt x="11424" y="32145"/>
                  </a:cubicBezTo>
                  <a:cubicBezTo>
                    <a:pt x="11437" y="32145"/>
                    <a:pt x="11449" y="32143"/>
                    <a:pt x="11460" y="32139"/>
                  </a:cubicBezTo>
                  <a:lnTo>
                    <a:pt x="11460" y="32139"/>
                  </a:lnTo>
                  <a:cubicBezTo>
                    <a:pt x="11407" y="33282"/>
                    <a:pt x="11354" y="34428"/>
                    <a:pt x="11301" y="35578"/>
                  </a:cubicBezTo>
                  <a:cubicBezTo>
                    <a:pt x="11055" y="35630"/>
                    <a:pt x="10728" y="35786"/>
                    <a:pt x="10419" y="35786"/>
                  </a:cubicBezTo>
                  <a:cubicBezTo>
                    <a:pt x="10374" y="35786"/>
                    <a:pt x="10329" y="35782"/>
                    <a:pt x="10285" y="35775"/>
                  </a:cubicBezTo>
                  <a:cubicBezTo>
                    <a:pt x="7017" y="35233"/>
                    <a:pt x="3878" y="34282"/>
                    <a:pt x="620" y="33710"/>
                  </a:cubicBezTo>
                  <a:cubicBezTo>
                    <a:pt x="618" y="32306"/>
                    <a:pt x="628" y="30918"/>
                    <a:pt x="645" y="29537"/>
                  </a:cubicBezTo>
                  <a:close/>
                  <a:moveTo>
                    <a:pt x="6933" y="1"/>
                  </a:moveTo>
                  <a:cubicBezTo>
                    <a:pt x="6850" y="1151"/>
                    <a:pt x="6783" y="2130"/>
                    <a:pt x="6704" y="3109"/>
                  </a:cubicBezTo>
                  <a:cubicBezTo>
                    <a:pt x="6635" y="3975"/>
                    <a:pt x="6177" y="4705"/>
                    <a:pt x="5543" y="5164"/>
                  </a:cubicBezTo>
                  <a:cubicBezTo>
                    <a:pt x="4014" y="6275"/>
                    <a:pt x="2496" y="7403"/>
                    <a:pt x="1082" y="8450"/>
                  </a:cubicBezTo>
                  <a:cubicBezTo>
                    <a:pt x="1064" y="8445"/>
                    <a:pt x="1043" y="8440"/>
                    <a:pt x="1022" y="8437"/>
                  </a:cubicBezTo>
                  <a:cubicBezTo>
                    <a:pt x="1010" y="8434"/>
                    <a:pt x="998" y="8433"/>
                    <a:pt x="987" y="8433"/>
                  </a:cubicBezTo>
                  <a:cubicBezTo>
                    <a:pt x="884" y="8433"/>
                    <a:pt x="826" y="8541"/>
                    <a:pt x="847" y="8625"/>
                  </a:cubicBezTo>
                  <a:cubicBezTo>
                    <a:pt x="669" y="8756"/>
                    <a:pt x="493" y="8887"/>
                    <a:pt x="320" y="9015"/>
                  </a:cubicBezTo>
                  <a:cubicBezTo>
                    <a:pt x="549" y="17679"/>
                    <a:pt x="0" y="25713"/>
                    <a:pt x="102" y="34131"/>
                  </a:cubicBezTo>
                  <a:cubicBezTo>
                    <a:pt x="1455" y="34420"/>
                    <a:pt x="2738" y="34725"/>
                    <a:pt x="4033" y="34963"/>
                  </a:cubicBezTo>
                  <a:cubicBezTo>
                    <a:pt x="6017" y="35330"/>
                    <a:pt x="8009" y="36047"/>
                    <a:pt x="10001" y="36363"/>
                  </a:cubicBezTo>
                  <a:cubicBezTo>
                    <a:pt x="10150" y="36387"/>
                    <a:pt x="10312" y="36404"/>
                    <a:pt x="10472" y="36404"/>
                  </a:cubicBezTo>
                  <a:cubicBezTo>
                    <a:pt x="10688" y="36404"/>
                    <a:pt x="10900" y="36373"/>
                    <a:pt x="11073" y="36290"/>
                  </a:cubicBezTo>
                  <a:cubicBezTo>
                    <a:pt x="12560" y="35576"/>
                    <a:pt x="14149" y="35209"/>
                    <a:pt x="15613" y="34456"/>
                  </a:cubicBezTo>
                  <a:cubicBezTo>
                    <a:pt x="17112" y="33685"/>
                    <a:pt x="19159" y="33139"/>
                    <a:pt x="20638" y="32376"/>
                  </a:cubicBezTo>
                  <a:cubicBezTo>
                    <a:pt x="20644" y="32380"/>
                    <a:pt x="20649" y="32383"/>
                    <a:pt x="20655" y="32383"/>
                  </a:cubicBezTo>
                  <a:cubicBezTo>
                    <a:pt x="20839" y="32383"/>
                    <a:pt x="20859" y="29866"/>
                    <a:pt x="20922" y="28444"/>
                  </a:cubicBezTo>
                  <a:cubicBezTo>
                    <a:pt x="21145" y="23309"/>
                    <a:pt x="21293" y="17386"/>
                    <a:pt x="21601" y="12257"/>
                  </a:cubicBezTo>
                  <a:cubicBezTo>
                    <a:pt x="21676" y="11002"/>
                    <a:pt x="21186" y="10164"/>
                    <a:pt x="20486" y="9309"/>
                  </a:cubicBezTo>
                  <a:cubicBezTo>
                    <a:pt x="20230" y="8998"/>
                    <a:pt x="19985" y="8655"/>
                    <a:pt x="19668" y="8420"/>
                  </a:cubicBezTo>
                  <a:cubicBezTo>
                    <a:pt x="18475" y="7532"/>
                    <a:pt x="18012" y="6472"/>
                    <a:pt x="18330" y="4937"/>
                  </a:cubicBezTo>
                  <a:cubicBezTo>
                    <a:pt x="18581" y="3719"/>
                    <a:pt x="18347" y="3589"/>
                    <a:pt x="17122" y="3112"/>
                  </a:cubicBezTo>
                  <a:cubicBezTo>
                    <a:pt x="14717" y="2174"/>
                    <a:pt x="12212" y="1612"/>
                    <a:pt x="9698" y="1070"/>
                  </a:cubicBezTo>
                  <a:cubicBezTo>
                    <a:pt x="8785" y="874"/>
                    <a:pt x="7818" y="797"/>
                    <a:pt x="69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 rot="1329214">
              <a:off x="8721558" y="2641525"/>
              <a:ext cx="556689" cy="953274"/>
            </a:xfrm>
            <a:custGeom>
              <a:avLst/>
              <a:gdLst/>
              <a:ahLst/>
              <a:cxnLst/>
              <a:rect l="l" t="t" r="r" b="b"/>
              <a:pathLst>
                <a:path w="22267" h="38130" extrusionOk="0">
                  <a:moveTo>
                    <a:pt x="20997" y="687"/>
                  </a:moveTo>
                  <a:lnTo>
                    <a:pt x="20997" y="687"/>
                  </a:lnTo>
                  <a:cubicBezTo>
                    <a:pt x="20829" y="828"/>
                    <a:pt x="20630" y="952"/>
                    <a:pt x="20528" y="1131"/>
                  </a:cubicBezTo>
                  <a:cubicBezTo>
                    <a:pt x="20141" y="1805"/>
                    <a:pt x="19761" y="2488"/>
                    <a:pt x="19441" y="3195"/>
                  </a:cubicBezTo>
                  <a:cubicBezTo>
                    <a:pt x="19017" y="4132"/>
                    <a:pt x="18656" y="5097"/>
                    <a:pt x="18258" y="6047"/>
                  </a:cubicBezTo>
                  <a:cubicBezTo>
                    <a:pt x="18232" y="6110"/>
                    <a:pt x="18123" y="6140"/>
                    <a:pt x="18062" y="6179"/>
                  </a:cubicBezTo>
                  <a:cubicBezTo>
                    <a:pt x="17959" y="5941"/>
                    <a:pt x="17866" y="5726"/>
                    <a:pt x="17773" y="5509"/>
                  </a:cubicBezTo>
                  <a:lnTo>
                    <a:pt x="17572" y="5562"/>
                  </a:lnTo>
                  <a:cubicBezTo>
                    <a:pt x="17610" y="5987"/>
                    <a:pt x="17659" y="6410"/>
                    <a:pt x="17683" y="6833"/>
                  </a:cubicBezTo>
                  <a:cubicBezTo>
                    <a:pt x="17694" y="7039"/>
                    <a:pt x="17730" y="7288"/>
                    <a:pt x="17635" y="7444"/>
                  </a:cubicBezTo>
                  <a:cubicBezTo>
                    <a:pt x="16898" y="8669"/>
                    <a:pt x="16196" y="9921"/>
                    <a:pt x="15046" y="10904"/>
                  </a:cubicBezTo>
                  <a:cubicBezTo>
                    <a:pt x="15062" y="10468"/>
                    <a:pt x="15076" y="10084"/>
                    <a:pt x="15091" y="9702"/>
                  </a:cubicBezTo>
                  <a:lnTo>
                    <a:pt x="15091" y="9702"/>
                  </a:lnTo>
                  <a:cubicBezTo>
                    <a:pt x="14843" y="9932"/>
                    <a:pt x="14677" y="10207"/>
                    <a:pt x="14718" y="10444"/>
                  </a:cubicBezTo>
                  <a:cubicBezTo>
                    <a:pt x="14901" y="11507"/>
                    <a:pt x="14209" y="12120"/>
                    <a:pt x="13609" y="12798"/>
                  </a:cubicBezTo>
                  <a:cubicBezTo>
                    <a:pt x="13340" y="13101"/>
                    <a:pt x="13104" y="13433"/>
                    <a:pt x="12870" y="13763"/>
                  </a:cubicBezTo>
                  <a:cubicBezTo>
                    <a:pt x="12784" y="13884"/>
                    <a:pt x="12747" y="14039"/>
                    <a:pt x="12625" y="14320"/>
                  </a:cubicBezTo>
                  <a:cubicBezTo>
                    <a:pt x="13438" y="13396"/>
                    <a:pt x="14149" y="12616"/>
                    <a:pt x="14825" y="11806"/>
                  </a:cubicBezTo>
                  <a:cubicBezTo>
                    <a:pt x="15081" y="11499"/>
                    <a:pt x="15347" y="11305"/>
                    <a:pt x="15757" y="11275"/>
                  </a:cubicBezTo>
                  <a:cubicBezTo>
                    <a:pt x="16034" y="11254"/>
                    <a:pt x="16304" y="11139"/>
                    <a:pt x="16577" y="11066"/>
                  </a:cubicBezTo>
                  <a:cubicBezTo>
                    <a:pt x="16566" y="11000"/>
                    <a:pt x="16555" y="10932"/>
                    <a:pt x="16544" y="10866"/>
                  </a:cubicBezTo>
                  <a:cubicBezTo>
                    <a:pt x="16267" y="10853"/>
                    <a:pt x="15993" y="10839"/>
                    <a:pt x="15711" y="10825"/>
                  </a:cubicBezTo>
                  <a:cubicBezTo>
                    <a:pt x="16297" y="9997"/>
                    <a:pt x="16901" y="9275"/>
                    <a:pt x="17357" y="8470"/>
                  </a:cubicBezTo>
                  <a:cubicBezTo>
                    <a:pt x="17961" y="7407"/>
                    <a:pt x="18741" y="6574"/>
                    <a:pt x="19829" y="6015"/>
                  </a:cubicBezTo>
                  <a:cubicBezTo>
                    <a:pt x="20141" y="5855"/>
                    <a:pt x="20417" y="5625"/>
                    <a:pt x="20709" y="5426"/>
                  </a:cubicBezTo>
                  <a:cubicBezTo>
                    <a:pt x="20653" y="5419"/>
                    <a:pt x="20598" y="5416"/>
                    <a:pt x="20545" y="5416"/>
                  </a:cubicBezTo>
                  <a:cubicBezTo>
                    <a:pt x="19843" y="5416"/>
                    <a:pt x="19372" y="5978"/>
                    <a:pt x="18591" y="6110"/>
                  </a:cubicBezTo>
                  <a:cubicBezTo>
                    <a:pt x="19333" y="4483"/>
                    <a:pt x="20019" y="2985"/>
                    <a:pt x="20697" y="1483"/>
                  </a:cubicBezTo>
                  <a:cubicBezTo>
                    <a:pt x="20813" y="1226"/>
                    <a:pt x="20900" y="954"/>
                    <a:pt x="20997" y="687"/>
                  </a:cubicBezTo>
                  <a:close/>
                  <a:moveTo>
                    <a:pt x="3749" y="621"/>
                  </a:moveTo>
                  <a:lnTo>
                    <a:pt x="3749" y="621"/>
                  </a:lnTo>
                  <a:cubicBezTo>
                    <a:pt x="4318" y="886"/>
                    <a:pt x="4697" y="1325"/>
                    <a:pt x="4989" y="1829"/>
                  </a:cubicBezTo>
                  <a:lnTo>
                    <a:pt x="4989" y="1827"/>
                  </a:lnTo>
                  <a:cubicBezTo>
                    <a:pt x="5304" y="2369"/>
                    <a:pt x="5653" y="2696"/>
                    <a:pt x="6362" y="2761"/>
                  </a:cubicBezTo>
                  <a:cubicBezTo>
                    <a:pt x="7640" y="2878"/>
                    <a:pt x="8333" y="3683"/>
                    <a:pt x="8445" y="5001"/>
                  </a:cubicBezTo>
                  <a:cubicBezTo>
                    <a:pt x="8501" y="5644"/>
                    <a:pt x="8700" y="6103"/>
                    <a:pt x="9284" y="6449"/>
                  </a:cubicBezTo>
                  <a:cubicBezTo>
                    <a:pt x="10025" y="6887"/>
                    <a:pt x="10265" y="7636"/>
                    <a:pt x="10219" y="8468"/>
                  </a:cubicBezTo>
                  <a:cubicBezTo>
                    <a:pt x="10199" y="8841"/>
                    <a:pt x="10137" y="9214"/>
                    <a:pt x="10061" y="9580"/>
                  </a:cubicBezTo>
                  <a:cubicBezTo>
                    <a:pt x="9987" y="9948"/>
                    <a:pt x="10031" y="10255"/>
                    <a:pt x="10355" y="10493"/>
                  </a:cubicBezTo>
                  <a:cubicBezTo>
                    <a:pt x="11004" y="10969"/>
                    <a:pt x="11028" y="11664"/>
                    <a:pt x="10932" y="12357"/>
                  </a:cubicBezTo>
                  <a:cubicBezTo>
                    <a:pt x="10870" y="12796"/>
                    <a:pt x="10821" y="13175"/>
                    <a:pt x="11030" y="13616"/>
                  </a:cubicBezTo>
                  <a:cubicBezTo>
                    <a:pt x="11289" y="14161"/>
                    <a:pt x="10887" y="14658"/>
                    <a:pt x="10265" y="14681"/>
                  </a:cubicBezTo>
                  <a:cubicBezTo>
                    <a:pt x="10216" y="14682"/>
                    <a:pt x="10166" y="14683"/>
                    <a:pt x="10116" y="14683"/>
                  </a:cubicBezTo>
                  <a:cubicBezTo>
                    <a:pt x="9856" y="14683"/>
                    <a:pt x="9590" y="14665"/>
                    <a:pt x="9287" y="14655"/>
                  </a:cubicBezTo>
                  <a:cubicBezTo>
                    <a:pt x="9055" y="13978"/>
                    <a:pt x="8782" y="13316"/>
                    <a:pt x="8613" y="12627"/>
                  </a:cubicBezTo>
                  <a:cubicBezTo>
                    <a:pt x="8548" y="12365"/>
                    <a:pt x="8673" y="12024"/>
                    <a:pt x="8793" y="11757"/>
                  </a:cubicBezTo>
                  <a:cubicBezTo>
                    <a:pt x="9028" y="11229"/>
                    <a:pt x="9320" y="10727"/>
                    <a:pt x="9589" y="10213"/>
                  </a:cubicBezTo>
                  <a:cubicBezTo>
                    <a:pt x="9513" y="10172"/>
                    <a:pt x="9437" y="10133"/>
                    <a:pt x="9360" y="10093"/>
                  </a:cubicBezTo>
                  <a:cubicBezTo>
                    <a:pt x="9046" y="10583"/>
                    <a:pt x="8731" y="11073"/>
                    <a:pt x="8363" y="11645"/>
                  </a:cubicBezTo>
                  <a:cubicBezTo>
                    <a:pt x="7919" y="10946"/>
                    <a:pt x="7704" y="10220"/>
                    <a:pt x="7505" y="9500"/>
                  </a:cubicBezTo>
                  <a:cubicBezTo>
                    <a:pt x="7450" y="9299"/>
                    <a:pt x="7614" y="9024"/>
                    <a:pt x="7708" y="8797"/>
                  </a:cubicBezTo>
                  <a:cubicBezTo>
                    <a:pt x="7992" y="8114"/>
                    <a:pt x="8292" y="7440"/>
                    <a:pt x="8635" y="6645"/>
                  </a:cubicBezTo>
                  <a:lnTo>
                    <a:pt x="8635" y="6645"/>
                  </a:lnTo>
                  <a:cubicBezTo>
                    <a:pt x="8275" y="6873"/>
                    <a:pt x="7990" y="7209"/>
                    <a:pt x="7783" y="7653"/>
                  </a:cubicBezTo>
                  <a:cubicBezTo>
                    <a:pt x="7603" y="8040"/>
                    <a:pt x="7428" y="8429"/>
                    <a:pt x="7194" y="8940"/>
                  </a:cubicBezTo>
                  <a:cubicBezTo>
                    <a:pt x="6842" y="8203"/>
                    <a:pt x="6509" y="7634"/>
                    <a:pt x="6302" y="7021"/>
                  </a:cubicBezTo>
                  <a:cubicBezTo>
                    <a:pt x="6193" y="6696"/>
                    <a:pt x="6262" y="6290"/>
                    <a:pt x="6319" y="5933"/>
                  </a:cubicBezTo>
                  <a:cubicBezTo>
                    <a:pt x="6422" y="5293"/>
                    <a:pt x="6577" y="4663"/>
                    <a:pt x="6711" y="4029"/>
                  </a:cubicBezTo>
                  <a:cubicBezTo>
                    <a:pt x="6638" y="4012"/>
                    <a:pt x="6567" y="3993"/>
                    <a:pt x="6496" y="3976"/>
                  </a:cubicBezTo>
                  <a:cubicBezTo>
                    <a:pt x="6322" y="4661"/>
                    <a:pt x="6149" y="5348"/>
                    <a:pt x="5923" y="6239"/>
                  </a:cubicBezTo>
                  <a:cubicBezTo>
                    <a:pt x="5000" y="4317"/>
                    <a:pt x="3972" y="2643"/>
                    <a:pt x="3749" y="621"/>
                  </a:cubicBezTo>
                  <a:close/>
                  <a:moveTo>
                    <a:pt x="3222" y="445"/>
                  </a:moveTo>
                  <a:cubicBezTo>
                    <a:pt x="3549" y="2560"/>
                    <a:pt x="4650" y="4257"/>
                    <a:pt x="5473" y="6255"/>
                  </a:cubicBezTo>
                  <a:cubicBezTo>
                    <a:pt x="4782" y="6004"/>
                    <a:pt x="4275" y="5821"/>
                    <a:pt x="3768" y="5637"/>
                  </a:cubicBezTo>
                  <a:cubicBezTo>
                    <a:pt x="3733" y="5712"/>
                    <a:pt x="3699" y="5784"/>
                    <a:pt x="3665" y="5859"/>
                  </a:cubicBezTo>
                  <a:cubicBezTo>
                    <a:pt x="4195" y="6097"/>
                    <a:pt x="4732" y="6320"/>
                    <a:pt x="5250" y="6580"/>
                  </a:cubicBezTo>
                  <a:cubicBezTo>
                    <a:pt x="5484" y="6697"/>
                    <a:pt x="5768" y="6843"/>
                    <a:pt x="5878" y="7054"/>
                  </a:cubicBezTo>
                  <a:cubicBezTo>
                    <a:pt x="6280" y="7820"/>
                    <a:pt x="6616" y="8621"/>
                    <a:pt x="7060" y="9591"/>
                  </a:cubicBezTo>
                  <a:cubicBezTo>
                    <a:pt x="6248" y="9315"/>
                    <a:pt x="5610" y="9098"/>
                    <a:pt x="4972" y="8880"/>
                  </a:cubicBezTo>
                  <a:cubicBezTo>
                    <a:pt x="4950" y="8939"/>
                    <a:pt x="4929" y="8996"/>
                    <a:pt x="4907" y="9054"/>
                  </a:cubicBezTo>
                  <a:cubicBezTo>
                    <a:pt x="5458" y="9402"/>
                    <a:pt x="6055" y="9670"/>
                    <a:pt x="6678" y="9864"/>
                  </a:cubicBezTo>
                  <a:cubicBezTo>
                    <a:pt x="7100" y="9997"/>
                    <a:pt x="7365" y="10204"/>
                    <a:pt x="7488" y="10653"/>
                  </a:cubicBezTo>
                  <a:cubicBezTo>
                    <a:pt x="7651" y="11243"/>
                    <a:pt x="7891" y="11812"/>
                    <a:pt x="8145" y="12528"/>
                  </a:cubicBezTo>
                  <a:cubicBezTo>
                    <a:pt x="7271" y="12244"/>
                    <a:pt x="6690" y="11607"/>
                    <a:pt x="5867" y="11607"/>
                  </a:cubicBezTo>
                  <a:cubicBezTo>
                    <a:pt x="5828" y="11607"/>
                    <a:pt x="5788" y="11608"/>
                    <a:pt x="5747" y="11611"/>
                  </a:cubicBezTo>
                  <a:cubicBezTo>
                    <a:pt x="6313" y="11956"/>
                    <a:pt x="6844" y="12389"/>
                    <a:pt x="7450" y="12625"/>
                  </a:cubicBezTo>
                  <a:cubicBezTo>
                    <a:pt x="8411" y="13001"/>
                    <a:pt x="8663" y="13752"/>
                    <a:pt x="8771" y="14639"/>
                  </a:cubicBezTo>
                  <a:cubicBezTo>
                    <a:pt x="8576" y="14697"/>
                    <a:pt x="8372" y="14723"/>
                    <a:pt x="8165" y="14723"/>
                  </a:cubicBezTo>
                  <a:cubicBezTo>
                    <a:pt x="7080" y="14723"/>
                    <a:pt x="5914" y="13989"/>
                    <a:pt x="5697" y="12989"/>
                  </a:cubicBezTo>
                  <a:cubicBezTo>
                    <a:pt x="5545" y="12294"/>
                    <a:pt x="5242" y="11840"/>
                    <a:pt x="4639" y="11457"/>
                  </a:cubicBezTo>
                  <a:cubicBezTo>
                    <a:pt x="3752" y="10894"/>
                    <a:pt x="3508" y="10073"/>
                    <a:pt x="3901" y="9094"/>
                  </a:cubicBezTo>
                  <a:cubicBezTo>
                    <a:pt x="4176" y="8408"/>
                    <a:pt x="4267" y="7866"/>
                    <a:pt x="3738" y="7217"/>
                  </a:cubicBezTo>
                  <a:cubicBezTo>
                    <a:pt x="3214" y="6571"/>
                    <a:pt x="3094" y="5723"/>
                    <a:pt x="3343" y="4901"/>
                  </a:cubicBezTo>
                  <a:cubicBezTo>
                    <a:pt x="3500" y="4382"/>
                    <a:pt x="3430" y="3946"/>
                    <a:pt x="3201" y="3470"/>
                  </a:cubicBezTo>
                  <a:cubicBezTo>
                    <a:pt x="2999" y="3055"/>
                    <a:pt x="2863" y="2595"/>
                    <a:pt x="2775" y="2140"/>
                  </a:cubicBezTo>
                  <a:cubicBezTo>
                    <a:pt x="2669" y="1592"/>
                    <a:pt x="2662" y="1033"/>
                    <a:pt x="3222" y="445"/>
                  </a:cubicBezTo>
                  <a:close/>
                  <a:moveTo>
                    <a:pt x="20743" y="520"/>
                  </a:moveTo>
                  <a:cubicBezTo>
                    <a:pt x="20828" y="520"/>
                    <a:pt x="20920" y="549"/>
                    <a:pt x="21022" y="619"/>
                  </a:cubicBezTo>
                  <a:cubicBezTo>
                    <a:pt x="21012" y="641"/>
                    <a:pt x="21005" y="665"/>
                    <a:pt x="20997" y="687"/>
                  </a:cubicBezTo>
                  <a:cubicBezTo>
                    <a:pt x="21016" y="671"/>
                    <a:pt x="21033" y="655"/>
                    <a:pt x="21050" y="640"/>
                  </a:cubicBezTo>
                  <a:lnTo>
                    <a:pt x="21022" y="618"/>
                  </a:lnTo>
                  <a:lnTo>
                    <a:pt x="21022" y="618"/>
                  </a:lnTo>
                  <a:cubicBezTo>
                    <a:pt x="21515" y="922"/>
                    <a:pt x="21333" y="1388"/>
                    <a:pt x="21260" y="1793"/>
                  </a:cubicBezTo>
                  <a:cubicBezTo>
                    <a:pt x="21172" y="2281"/>
                    <a:pt x="21009" y="2756"/>
                    <a:pt x="20859" y="3230"/>
                  </a:cubicBezTo>
                  <a:cubicBezTo>
                    <a:pt x="20738" y="3612"/>
                    <a:pt x="20798" y="3931"/>
                    <a:pt x="20995" y="4293"/>
                  </a:cubicBezTo>
                  <a:cubicBezTo>
                    <a:pt x="21837" y="5836"/>
                    <a:pt x="21551" y="6904"/>
                    <a:pt x="20079" y="7852"/>
                  </a:cubicBezTo>
                  <a:cubicBezTo>
                    <a:pt x="19839" y="8007"/>
                    <a:pt x="19627" y="8132"/>
                    <a:pt x="19607" y="8478"/>
                  </a:cubicBezTo>
                  <a:cubicBezTo>
                    <a:pt x="19512" y="9973"/>
                    <a:pt x="19144" y="10427"/>
                    <a:pt x="17744" y="10847"/>
                  </a:cubicBezTo>
                  <a:cubicBezTo>
                    <a:pt x="17597" y="10891"/>
                    <a:pt x="17447" y="10929"/>
                    <a:pt x="17319" y="10964"/>
                  </a:cubicBezTo>
                  <a:cubicBezTo>
                    <a:pt x="17195" y="11495"/>
                    <a:pt x="17195" y="12077"/>
                    <a:pt x="16923" y="12472"/>
                  </a:cubicBezTo>
                  <a:cubicBezTo>
                    <a:pt x="16670" y="12840"/>
                    <a:pt x="16128" y="13009"/>
                    <a:pt x="15615" y="13327"/>
                  </a:cubicBezTo>
                  <a:cubicBezTo>
                    <a:pt x="15626" y="13308"/>
                    <a:pt x="15629" y="13300"/>
                    <a:pt x="15626" y="13300"/>
                  </a:cubicBezTo>
                  <a:lnTo>
                    <a:pt x="15626" y="13300"/>
                  </a:lnTo>
                  <a:cubicBezTo>
                    <a:pt x="15622" y="13300"/>
                    <a:pt x="15597" y="13336"/>
                    <a:pt x="15591" y="13374"/>
                  </a:cubicBezTo>
                  <a:cubicBezTo>
                    <a:pt x="15418" y="14590"/>
                    <a:pt x="15217" y="14720"/>
                    <a:pt x="14069" y="15017"/>
                  </a:cubicBezTo>
                  <a:cubicBezTo>
                    <a:pt x="13876" y="15066"/>
                    <a:pt x="13691" y="15087"/>
                    <a:pt x="13511" y="15087"/>
                  </a:cubicBezTo>
                  <a:cubicBezTo>
                    <a:pt x="12828" y="15087"/>
                    <a:pt x="12211" y="14796"/>
                    <a:pt x="11507" y="14693"/>
                  </a:cubicBezTo>
                  <a:cubicBezTo>
                    <a:pt x="11758" y="13460"/>
                    <a:pt x="12486" y="12734"/>
                    <a:pt x="13576" y="12351"/>
                  </a:cubicBezTo>
                  <a:cubicBezTo>
                    <a:pt x="13544" y="11997"/>
                    <a:pt x="13546" y="11716"/>
                    <a:pt x="13489" y="11447"/>
                  </a:cubicBezTo>
                  <a:cubicBezTo>
                    <a:pt x="13279" y="10438"/>
                    <a:pt x="13690" y="9686"/>
                    <a:pt x="14445" y="9075"/>
                  </a:cubicBezTo>
                  <a:cubicBezTo>
                    <a:pt x="14637" y="8918"/>
                    <a:pt x="14844" y="8770"/>
                    <a:pt x="15064" y="8659"/>
                  </a:cubicBezTo>
                  <a:cubicBezTo>
                    <a:pt x="15599" y="8391"/>
                    <a:pt x="15779" y="7993"/>
                    <a:pt x="15800" y="7384"/>
                  </a:cubicBezTo>
                  <a:cubicBezTo>
                    <a:pt x="15819" y="6814"/>
                    <a:pt x="16007" y="6227"/>
                    <a:pt x="16234" y="5696"/>
                  </a:cubicBezTo>
                  <a:cubicBezTo>
                    <a:pt x="16508" y="5059"/>
                    <a:pt x="17095" y="4715"/>
                    <a:pt x="17749" y="4546"/>
                  </a:cubicBezTo>
                  <a:cubicBezTo>
                    <a:pt x="18207" y="4426"/>
                    <a:pt x="18390" y="4186"/>
                    <a:pt x="18477" y="3717"/>
                  </a:cubicBezTo>
                  <a:cubicBezTo>
                    <a:pt x="18692" y="2579"/>
                    <a:pt x="19283" y="1630"/>
                    <a:pt x="20163" y="880"/>
                  </a:cubicBezTo>
                  <a:cubicBezTo>
                    <a:pt x="20333" y="734"/>
                    <a:pt x="20511" y="520"/>
                    <a:pt x="20743" y="520"/>
                  </a:cubicBezTo>
                  <a:close/>
                  <a:moveTo>
                    <a:pt x="5904" y="18650"/>
                  </a:moveTo>
                  <a:lnTo>
                    <a:pt x="5904" y="18650"/>
                  </a:lnTo>
                  <a:cubicBezTo>
                    <a:pt x="5931" y="18814"/>
                    <a:pt x="5989" y="18884"/>
                    <a:pt x="6062" y="18903"/>
                  </a:cubicBezTo>
                  <a:cubicBezTo>
                    <a:pt x="6175" y="18933"/>
                    <a:pt x="6297" y="18930"/>
                    <a:pt x="6414" y="18941"/>
                  </a:cubicBezTo>
                  <a:cubicBezTo>
                    <a:pt x="6427" y="18887"/>
                    <a:pt x="6439" y="18832"/>
                    <a:pt x="6450" y="18778"/>
                  </a:cubicBezTo>
                  <a:cubicBezTo>
                    <a:pt x="6269" y="18735"/>
                    <a:pt x="6085" y="18693"/>
                    <a:pt x="5904" y="18650"/>
                  </a:cubicBezTo>
                  <a:close/>
                  <a:moveTo>
                    <a:pt x="12807" y="18817"/>
                  </a:moveTo>
                  <a:cubicBezTo>
                    <a:pt x="12797" y="18881"/>
                    <a:pt x="12788" y="18945"/>
                    <a:pt x="12777" y="19009"/>
                  </a:cubicBezTo>
                  <a:lnTo>
                    <a:pt x="13617" y="19152"/>
                  </a:lnTo>
                  <a:cubicBezTo>
                    <a:pt x="13628" y="19091"/>
                    <a:pt x="13637" y="19029"/>
                    <a:pt x="13648" y="18969"/>
                  </a:cubicBezTo>
                  <a:cubicBezTo>
                    <a:pt x="13367" y="18919"/>
                    <a:pt x="13088" y="18868"/>
                    <a:pt x="12807" y="18817"/>
                  </a:cubicBezTo>
                  <a:close/>
                  <a:moveTo>
                    <a:pt x="3900" y="21795"/>
                  </a:moveTo>
                  <a:cubicBezTo>
                    <a:pt x="3454" y="21795"/>
                    <a:pt x="3024" y="21872"/>
                    <a:pt x="2612" y="22048"/>
                  </a:cubicBezTo>
                  <a:cubicBezTo>
                    <a:pt x="2634" y="22124"/>
                    <a:pt x="2656" y="22198"/>
                    <a:pt x="2678" y="22274"/>
                  </a:cubicBezTo>
                  <a:lnTo>
                    <a:pt x="4618" y="21857"/>
                  </a:lnTo>
                  <a:cubicBezTo>
                    <a:pt x="4375" y="21817"/>
                    <a:pt x="4135" y="21795"/>
                    <a:pt x="3900" y="21795"/>
                  </a:cubicBezTo>
                  <a:close/>
                  <a:moveTo>
                    <a:pt x="4743" y="22722"/>
                  </a:moveTo>
                  <a:cubicBezTo>
                    <a:pt x="4024" y="22833"/>
                    <a:pt x="3304" y="22943"/>
                    <a:pt x="2583" y="23054"/>
                  </a:cubicBezTo>
                  <a:cubicBezTo>
                    <a:pt x="2596" y="23142"/>
                    <a:pt x="2607" y="23232"/>
                    <a:pt x="2618" y="23321"/>
                  </a:cubicBezTo>
                  <a:cubicBezTo>
                    <a:pt x="2728" y="23330"/>
                    <a:pt x="2838" y="23335"/>
                    <a:pt x="2946" y="23335"/>
                  </a:cubicBezTo>
                  <a:cubicBezTo>
                    <a:pt x="3581" y="23335"/>
                    <a:pt x="4187" y="23167"/>
                    <a:pt x="4743" y="22722"/>
                  </a:cubicBezTo>
                  <a:close/>
                  <a:moveTo>
                    <a:pt x="13742" y="22983"/>
                  </a:moveTo>
                  <a:lnTo>
                    <a:pt x="13658" y="23172"/>
                  </a:lnTo>
                  <a:cubicBezTo>
                    <a:pt x="13863" y="23262"/>
                    <a:pt x="14069" y="23352"/>
                    <a:pt x="14274" y="23441"/>
                  </a:cubicBezTo>
                  <a:lnTo>
                    <a:pt x="14345" y="23283"/>
                  </a:lnTo>
                  <a:cubicBezTo>
                    <a:pt x="14144" y="23182"/>
                    <a:pt x="13942" y="23082"/>
                    <a:pt x="13742" y="22983"/>
                  </a:cubicBezTo>
                  <a:close/>
                  <a:moveTo>
                    <a:pt x="13156" y="23804"/>
                  </a:moveTo>
                  <a:cubicBezTo>
                    <a:pt x="13150" y="23804"/>
                    <a:pt x="13145" y="23804"/>
                    <a:pt x="13140" y="23804"/>
                  </a:cubicBezTo>
                  <a:lnTo>
                    <a:pt x="13086" y="24000"/>
                  </a:lnTo>
                  <a:cubicBezTo>
                    <a:pt x="13587" y="24139"/>
                    <a:pt x="14089" y="24278"/>
                    <a:pt x="14591" y="24415"/>
                  </a:cubicBezTo>
                  <a:cubicBezTo>
                    <a:pt x="14607" y="24355"/>
                    <a:pt x="14625" y="24294"/>
                    <a:pt x="14642" y="24232"/>
                  </a:cubicBezTo>
                  <a:cubicBezTo>
                    <a:pt x="14159" y="24041"/>
                    <a:pt x="13689" y="23804"/>
                    <a:pt x="13156" y="23804"/>
                  </a:cubicBezTo>
                  <a:close/>
                  <a:moveTo>
                    <a:pt x="6566" y="26970"/>
                  </a:moveTo>
                  <a:cubicBezTo>
                    <a:pt x="6254" y="27027"/>
                    <a:pt x="5942" y="27082"/>
                    <a:pt x="5630" y="27139"/>
                  </a:cubicBezTo>
                  <a:cubicBezTo>
                    <a:pt x="5646" y="27213"/>
                    <a:pt x="5662" y="27287"/>
                    <a:pt x="5679" y="27360"/>
                  </a:cubicBezTo>
                  <a:cubicBezTo>
                    <a:pt x="5986" y="27282"/>
                    <a:pt x="6292" y="27205"/>
                    <a:pt x="6600" y="27126"/>
                  </a:cubicBezTo>
                  <a:cubicBezTo>
                    <a:pt x="6588" y="27074"/>
                    <a:pt x="6577" y="27022"/>
                    <a:pt x="6566" y="26970"/>
                  </a:cubicBezTo>
                  <a:close/>
                  <a:moveTo>
                    <a:pt x="9965" y="15224"/>
                  </a:moveTo>
                  <a:cubicBezTo>
                    <a:pt x="10431" y="15224"/>
                    <a:pt x="10902" y="15276"/>
                    <a:pt x="11364" y="15319"/>
                  </a:cubicBezTo>
                  <a:cubicBezTo>
                    <a:pt x="13103" y="15480"/>
                    <a:pt x="14485" y="16208"/>
                    <a:pt x="15513" y="17510"/>
                  </a:cubicBezTo>
                  <a:lnTo>
                    <a:pt x="15513" y="17510"/>
                  </a:lnTo>
                  <a:cubicBezTo>
                    <a:pt x="14888" y="17271"/>
                    <a:pt x="14253" y="17073"/>
                    <a:pt x="13599" y="16922"/>
                  </a:cubicBezTo>
                  <a:cubicBezTo>
                    <a:pt x="13587" y="16919"/>
                    <a:pt x="13574" y="16918"/>
                    <a:pt x="13563" y="16918"/>
                  </a:cubicBezTo>
                  <a:cubicBezTo>
                    <a:pt x="13408" y="16918"/>
                    <a:pt x="13353" y="17162"/>
                    <a:pt x="13522" y="17202"/>
                  </a:cubicBezTo>
                  <a:cubicBezTo>
                    <a:pt x="14246" y="17369"/>
                    <a:pt x="14948" y="17592"/>
                    <a:pt x="15637" y="17870"/>
                  </a:cubicBezTo>
                  <a:cubicBezTo>
                    <a:pt x="15656" y="17877"/>
                    <a:pt x="15673" y="17880"/>
                    <a:pt x="15689" y="17880"/>
                  </a:cubicBezTo>
                  <a:cubicBezTo>
                    <a:pt x="15719" y="17880"/>
                    <a:pt x="15745" y="17869"/>
                    <a:pt x="15765" y="17849"/>
                  </a:cubicBezTo>
                  <a:cubicBezTo>
                    <a:pt x="15866" y="17996"/>
                    <a:pt x="15964" y="18149"/>
                    <a:pt x="16057" y="18309"/>
                  </a:cubicBezTo>
                  <a:cubicBezTo>
                    <a:pt x="16406" y="18903"/>
                    <a:pt x="16714" y="19511"/>
                    <a:pt x="16950" y="20144"/>
                  </a:cubicBezTo>
                  <a:cubicBezTo>
                    <a:pt x="16408" y="19967"/>
                    <a:pt x="15865" y="19790"/>
                    <a:pt x="15323" y="19614"/>
                  </a:cubicBezTo>
                  <a:cubicBezTo>
                    <a:pt x="15306" y="19608"/>
                    <a:pt x="15291" y="19606"/>
                    <a:pt x="15276" y="19606"/>
                  </a:cubicBezTo>
                  <a:cubicBezTo>
                    <a:pt x="15134" y="19606"/>
                    <a:pt x="15087" y="19840"/>
                    <a:pt x="15247" y="19892"/>
                  </a:cubicBezTo>
                  <a:cubicBezTo>
                    <a:pt x="15854" y="20091"/>
                    <a:pt x="16462" y="20290"/>
                    <a:pt x="17070" y="20487"/>
                  </a:cubicBezTo>
                  <a:cubicBezTo>
                    <a:pt x="17217" y="20937"/>
                    <a:pt x="17327" y="21400"/>
                    <a:pt x="17389" y="21879"/>
                  </a:cubicBezTo>
                  <a:cubicBezTo>
                    <a:pt x="17402" y="21970"/>
                    <a:pt x="17411" y="22063"/>
                    <a:pt x="17419" y="22155"/>
                  </a:cubicBezTo>
                  <a:cubicBezTo>
                    <a:pt x="16459" y="21732"/>
                    <a:pt x="15467" y="21406"/>
                    <a:pt x="14440" y="21184"/>
                  </a:cubicBezTo>
                  <a:cubicBezTo>
                    <a:pt x="14428" y="21181"/>
                    <a:pt x="14416" y="21180"/>
                    <a:pt x="14405" y="21180"/>
                  </a:cubicBezTo>
                  <a:cubicBezTo>
                    <a:pt x="14249" y="21180"/>
                    <a:pt x="14193" y="21426"/>
                    <a:pt x="14362" y="21463"/>
                  </a:cubicBezTo>
                  <a:cubicBezTo>
                    <a:pt x="15416" y="21691"/>
                    <a:pt x="16433" y="22024"/>
                    <a:pt x="17416" y="22468"/>
                  </a:cubicBezTo>
                  <a:cubicBezTo>
                    <a:pt x="17424" y="22471"/>
                    <a:pt x="17430" y="22474"/>
                    <a:pt x="17436" y="22476"/>
                  </a:cubicBezTo>
                  <a:cubicBezTo>
                    <a:pt x="17446" y="22777"/>
                    <a:pt x="17430" y="23074"/>
                    <a:pt x="17394" y="23363"/>
                  </a:cubicBezTo>
                  <a:cubicBezTo>
                    <a:pt x="17381" y="23354"/>
                    <a:pt x="17367" y="23346"/>
                    <a:pt x="17349" y="23341"/>
                  </a:cubicBezTo>
                  <a:cubicBezTo>
                    <a:pt x="16966" y="23215"/>
                    <a:pt x="16583" y="23089"/>
                    <a:pt x="16199" y="22962"/>
                  </a:cubicBezTo>
                  <a:cubicBezTo>
                    <a:pt x="16183" y="22957"/>
                    <a:pt x="16167" y="22954"/>
                    <a:pt x="16153" y="22954"/>
                  </a:cubicBezTo>
                  <a:cubicBezTo>
                    <a:pt x="16010" y="22954"/>
                    <a:pt x="15962" y="23189"/>
                    <a:pt x="16122" y="23242"/>
                  </a:cubicBezTo>
                  <a:cubicBezTo>
                    <a:pt x="16506" y="23368"/>
                    <a:pt x="16890" y="23493"/>
                    <a:pt x="17272" y="23619"/>
                  </a:cubicBezTo>
                  <a:cubicBezTo>
                    <a:pt x="17289" y="23625"/>
                    <a:pt x="17305" y="23627"/>
                    <a:pt x="17320" y="23627"/>
                  </a:cubicBezTo>
                  <a:cubicBezTo>
                    <a:pt x="17332" y="23627"/>
                    <a:pt x="17344" y="23625"/>
                    <a:pt x="17354" y="23623"/>
                  </a:cubicBezTo>
                  <a:lnTo>
                    <a:pt x="17354" y="23623"/>
                  </a:lnTo>
                  <a:cubicBezTo>
                    <a:pt x="17308" y="23880"/>
                    <a:pt x="17245" y="24133"/>
                    <a:pt x="17166" y="24381"/>
                  </a:cubicBezTo>
                  <a:cubicBezTo>
                    <a:pt x="16320" y="23987"/>
                    <a:pt x="15446" y="23678"/>
                    <a:pt x="14538" y="23457"/>
                  </a:cubicBezTo>
                  <a:cubicBezTo>
                    <a:pt x="14525" y="23453"/>
                    <a:pt x="14512" y="23452"/>
                    <a:pt x="14500" y="23452"/>
                  </a:cubicBezTo>
                  <a:cubicBezTo>
                    <a:pt x="14346" y="23452"/>
                    <a:pt x="14292" y="23695"/>
                    <a:pt x="14460" y="23736"/>
                  </a:cubicBezTo>
                  <a:cubicBezTo>
                    <a:pt x="15362" y="23956"/>
                    <a:pt x="16231" y="24259"/>
                    <a:pt x="17070" y="24656"/>
                  </a:cubicBezTo>
                  <a:cubicBezTo>
                    <a:pt x="16806" y="25363"/>
                    <a:pt x="16408" y="26030"/>
                    <a:pt x="15909" y="26660"/>
                  </a:cubicBezTo>
                  <a:cubicBezTo>
                    <a:pt x="15225" y="27526"/>
                    <a:pt x="14415" y="28229"/>
                    <a:pt x="13535" y="28840"/>
                  </a:cubicBezTo>
                  <a:cubicBezTo>
                    <a:pt x="13521" y="28786"/>
                    <a:pt x="13479" y="28743"/>
                    <a:pt x="13408" y="28743"/>
                  </a:cubicBezTo>
                  <a:cubicBezTo>
                    <a:pt x="13406" y="28743"/>
                    <a:pt x="13403" y="28743"/>
                    <a:pt x="13400" y="28744"/>
                  </a:cubicBezTo>
                  <a:cubicBezTo>
                    <a:pt x="13238" y="28751"/>
                    <a:pt x="13075" y="28755"/>
                    <a:pt x="12913" y="28755"/>
                  </a:cubicBezTo>
                  <a:cubicBezTo>
                    <a:pt x="12447" y="28755"/>
                    <a:pt x="11981" y="28724"/>
                    <a:pt x="11516" y="28665"/>
                  </a:cubicBezTo>
                  <a:cubicBezTo>
                    <a:pt x="11509" y="28664"/>
                    <a:pt x="11502" y="28663"/>
                    <a:pt x="11495" y="28663"/>
                  </a:cubicBezTo>
                  <a:cubicBezTo>
                    <a:pt x="11333" y="28663"/>
                    <a:pt x="11342" y="28931"/>
                    <a:pt x="11516" y="28954"/>
                  </a:cubicBezTo>
                  <a:cubicBezTo>
                    <a:pt x="11982" y="29014"/>
                    <a:pt x="12447" y="29044"/>
                    <a:pt x="12914" y="29044"/>
                  </a:cubicBezTo>
                  <a:cubicBezTo>
                    <a:pt x="13023" y="29044"/>
                    <a:pt x="13133" y="29042"/>
                    <a:pt x="13243" y="29039"/>
                  </a:cubicBezTo>
                  <a:lnTo>
                    <a:pt x="13243" y="29039"/>
                  </a:lnTo>
                  <a:cubicBezTo>
                    <a:pt x="12604" y="29462"/>
                    <a:pt x="11935" y="29844"/>
                    <a:pt x="11252" y="30208"/>
                  </a:cubicBezTo>
                  <a:cubicBezTo>
                    <a:pt x="10259" y="30739"/>
                    <a:pt x="9270" y="31263"/>
                    <a:pt x="8723" y="32331"/>
                  </a:cubicBezTo>
                  <a:cubicBezTo>
                    <a:pt x="8668" y="32272"/>
                    <a:pt x="8636" y="32253"/>
                    <a:pt x="8627" y="32226"/>
                  </a:cubicBezTo>
                  <a:cubicBezTo>
                    <a:pt x="7693" y="29611"/>
                    <a:pt x="5646" y="28162"/>
                    <a:pt x="3252" y="27066"/>
                  </a:cubicBezTo>
                  <a:cubicBezTo>
                    <a:pt x="2801" y="26861"/>
                    <a:pt x="2359" y="26611"/>
                    <a:pt x="1967" y="26311"/>
                  </a:cubicBezTo>
                  <a:cubicBezTo>
                    <a:pt x="1960" y="26305"/>
                    <a:pt x="1953" y="26298"/>
                    <a:pt x="1945" y="26292"/>
                  </a:cubicBezTo>
                  <a:lnTo>
                    <a:pt x="1945" y="26292"/>
                  </a:lnTo>
                  <a:cubicBezTo>
                    <a:pt x="2413" y="26340"/>
                    <a:pt x="2879" y="26363"/>
                    <a:pt x="3344" y="26363"/>
                  </a:cubicBezTo>
                  <a:cubicBezTo>
                    <a:pt x="4317" y="26363"/>
                    <a:pt x="5286" y="26259"/>
                    <a:pt x="6254" y="26047"/>
                  </a:cubicBezTo>
                  <a:cubicBezTo>
                    <a:pt x="6424" y="26010"/>
                    <a:pt x="6368" y="25765"/>
                    <a:pt x="6213" y="25765"/>
                  </a:cubicBezTo>
                  <a:cubicBezTo>
                    <a:pt x="6201" y="25765"/>
                    <a:pt x="6189" y="25766"/>
                    <a:pt x="6177" y="25769"/>
                  </a:cubicBezTo>
                  <a:cubicBezTo>
                    <a:pt x="5230" y="25975"/>
                    <a:pt x="4285" y="26078"/>
                    <a:pt x="3335" y="26078"/>
                  </a:cubicBezTo>
                  <a:cubicBezTo>
                    <a:pt x="2752" y="26078"/>
                    <a:pt x="2166" y="26039"/>
                    <a:pt x="1577" y="25960"/>
                  </a:cubicBezTo>
                  <a:cubicBezTo>
                    <a:pt x="947" y="25300"/>
                    <a:pt x="685" y="24460"/>
                    <a:pt x="786" y="23507"/>
                  </a:cubicBezTo>
                  <a:cubicBezTo>
                    <a:pt x="851" y="22896"/>
                    <a:pt x="964" y="22321"/>
                    <a:pt x="1124" y="21781"/>
                  </a:cubicBezTo>
                  <a:cubicBezTo>
                    <a:pt x="2140" y="21670"/>
                    <a:pt x="3146" y="21514"/>
                    <a:pt x="4147" y="21310"/>
                  </a:cubicBezTo>
                  <a:cubicBezTo>
                    <a:pt x="4318" y="21274"/>
                    <a:pt x="4260" y="21027"/>
                    <a:pt x="4102" y="21027"/>
                  </a:cubicBezTo>
                  <a:cubicBezTo>
                    <a:pt x="4092" y="21027"/>
                    <a:pt x="4081" y="21028"/>
                    <a:pt x="4070" y="21030"/>
                  </a:cubicBezTo>
                  <a:cubicBezTo>
                    <a:pt x="3125" y="21223"/>
                    <a:pt x="2176" y="21373"/>
                    <a:pt x="1219" y="21481"/>
                  </a:cubicBezTo>
                  <a:cubicBezTo>
                    <a:pt x="1475" y="20722"/>
                    <a:pt x="1825" y="20035"/>
                    <a:pt x="2261" y="19411"/>
                  </a:cubicBezTo>
                  <a:cubicBezTo>
                    <a:pt x="2631" y="19372"/>
                    <a:pt x="2998" y="19352"/>
                    <a:pt x="3365" y="19352"/>
                  </a:cubicBezTo>
                  <a:cubicBezTo>
                    <a:pt x="4115" y="19352"/>
                    <a:pt x="4859" y="19435"/>
                    <a:pt x="5602" y="19604"/>
                  </a:cubicBezTo>
                  <a:cubicBezTo>
                    <a:pt x="5614" y="19607"/>
                    <a:pt x="5626" y="19608"/>
                    <a:pt x="5637" y="19608"/>
                  </a:cubicBezTo>
                  <a:cubicBezTo>
                    <a:pt x="5791" y="19608"/>
                    <a:pt x="5847" y="19363"/>
                    <a:pt x="5678" y="19324"/>
                  </a:cubicBezTo>
                  <a:cubicBezTo>
                    <a:pt x="4910" y="19151"/>
                    <a:pt x="4141" y="19063"/>
                    <a:pt x="3365" y="19063"/>
                  </a:cubicBezTo>
                  <a:cubicBezTo>
                    <a:pt x="3075" y="19063"/>
                    <a:pt x="2784" y="19076"/>
                    <a:pt x="2492" y="19100"/>
                  </a:cubicBezTo>
                  <a:cubicBezTo>
                    <a:pt x="3247" y="18126"/>
                    <a:pt x="4226" y="17317"/>
                    <a:pt x="5392" y="16652"/>
                  </a:cubicBezTo>
                  <a:cubicBezTo>
                    <a:pt x="5742" y="16631"/>
                    <a:pt x="6091" y="16621"/>
                    <a:pt x="6439" y="16621"/>
                  </a:cubicBezTo>
                  <a:cubicBezTo>
                    <a:pt x="7146" y="16621"/>
                    <a:pt x="7850" y="16663"/>
                    <a:pt x="8554" y="16747"/>
                  </a:cubicBezTo>
                  <a:cubicBezTo>
                    <a:pt x="8561" y="16747"/>
                    <a:pt x="8568" y="16748"/>
                    <a:pt x="8574" y="16748"/>
                  </a:cubicBezTo>
                  <a:cubicBezTo>
                    <a:pt x="8739" y="16748"/>
                    <a:pt x="8731" y="16479"/>
                    <a:pt x="8554" y="16458"/>
                  </a:cubicBezTo>
                  <a:cubicBezTo>
                    <a:pt x="7849" y="16373"/>
                    <a:pt x="7145" y="16332"/>
                    <a:pt x="6438" y="16332"/>
                  </a:cubicBezTo>
                  <a:cubicBezTo>
                    <a:pt x="6284" y="16332"/>
                    <a:pt x="6129" y="16334"/>
                    <a:pt x="5975" y="16338"/>
                  </a:cubicBezTo>
                  <a:cubicBezTo>
                    <a:pt x="6082" y="16284"/>
                    <a:pt x="6191" y="16230"/>
                    <a:pt x="6302" y="16178"/>
                  </a:cubicBezTo>
                  <a:cubicBezTo>
                    <a:pt x="6412" y="16124"/>
                    <a:pt x="6534" y="16078"/>
                    <a:pt x="6654" y="16058"/>
                  </a:cubicBezTo>
                  <a:cubicBezTo>
                    <a:pt x="7262" y="15954"/>
                    <a:pt x="7832" y="15781"/>
                    <a:pt x="8407" y="15519"/>
                  </a:cubicBezTo>
                  <a:cubicBezTo>
                    <a:pt x="8904" y="15292"/>
                    <a:pt x="9430" y="15224"/>
                    <a:pt x="9965" y="15224"/>
                  </a:cubicBezTo>
                  <a:close/>
                  <a:moveTo>
                    <a:pt x="3396" y="1"/>
                  </a:moveTo>
                  <a:cubicBezTo>
                    <a:pt x="2922" y="1"/>
                    <a:pt x="2543" y="371"/>
                    <a:pt x="2413" y="1052"/>
                  </a:cubicBezTo>
                  <a:cubicBezTo>
                    <a:pt x="2323" y="1527"/>
                    <a:pt x="2362" y="2047"/>
                    <a:pt x="2448" y="2529"/>
                  </a:cubicBezTo>
                  <a:cubicBezTo>
                    <a:pt x="2528" y="2982"/>
                    <a:pt x="2762" y="3407"/>
                    <a:pt x="2896" y="3854"/>
                  </a:cubicBezTo>
                  <a:cubicBezTo>
                    <a:pt x="2964" y="4080"/>
                    <a:pt x="3037" y="4345"/>
                    <a:pt x="2982" y="4560"/>
                  </a:cubicBezTo>
                  <a:cubicBezTo>
                    <a:pt x="2648" y="5868"/>
                    <a:pt x="2929" y="7031"/>
                    <a:pt x="3787" y="8132"/>
                  </a:cubicBezTo>
                  <a:cubicBezTo>
                    <a:pt x="3730" y="8299"/>
                    <a:pt x="3694" y="8419"/>
                    <a:pt x="3651" y="8534"/>
                  </a:cubicBezTo>
                  <a:cubicBezTo>
                    <a:pt x="3000" y="10275"/>
                    <a:pt x="3203" y="11013"/>
                    <a:pt x="4702" y="12049"/>
                  </a:cubicBezTo>
                  <a:cubicBezTo>
                    <a:pt x="5060" y="12295"/>
                    <a:pt x="5168" y="12588"/>
                    <a:pt x="5221" y="12975"/>
                  </a:cubicBezTo>
                  <a:cubicBezTo>
                    <a:pt x="5334" y="13780"/>
                    <a:pt x="5790" y="14341"/>
                    <a:pt x="6526" y="14679"/>
                  </a:cubicBezTo>
                  <a:cubicBezTo>
                    <a:pt x="6831" y="14820"/>
                    <a:pt x="7137" y="14959"/>
                    <a:pt x="7460" y="15105"/>
                  </a:cubicBezTo>
                  <a:cubicBezTo>
                    <a:pt x="7401" y="15169"/>
                    <a:pt x="7384" y="15200"/>
                    <a:pt x="7359" y="15210"/>
                  </a:cubicBezTo>
                  <a:cubicBezTo>
                    <a:pt x="6924" y="15382"/>
                    <a:pt x="6480" y="15532"/>
                    <a:pt x="6057" y="15725"/>
                  </a:cubicBezTo>
                  <a:cubicBezTo>
                    <a:pt x="2914" y="17154"/>
                    <a:pt x="890" y="19490"/>
                    <a:pt x="329" y="22951"/>
                  </a:cubicBezTo>
                  <a:cubicBezTo>
                    <a:pt x="1" y="24979"/>
                    <a:pt x="851" y="26474"/>
                    <a:pt x="2722" y="27353"/>
                  </a:cubicBezTo>
                  <a:cubicBezTo>
                    <a:pt x="2948" y="27459"/>
                    <a:pt x="3185" y="27546"/>
                    <a:pt x="3406" y="27660"/>
                  </a:cubicBezTo>
                  <a:cubicBezTo>
                    <a:pt x="5509" y="28732"/>
                    <a:pt x="7371" y="30020"/>
                    <a:pt x="8142" y="32440"/>
                  </a:cubicBezTo>
                  <a:cubicBezTo>
                    <a:pt x="8344" y="33072"/>
                    <a:pt x="8352" y="33574"/>
                    <a:pt x="7990" y="34106"/>
                  </a:cubicBezTo>
                  <a:cubicBezTo>
                    <a:pt x="7494" y="34838"/>
                    <a:pt x="7009" y="35577"/>
                    <a:pt x="6518" y="36313"/>
                  </a:cubicBezTo>
                  <a:cubicBezTo>
                    <a:pt x="6556" y="36346"/>
                    <a:pt x="6596" y="36378"/>
                    <a:pt x="6634" y="36411"/>
                  </a:cubicBezTo>
                  <a:cubicBezTo>
                    <a:pt x="7093" y="35875"/>
                    <a:pt x="7553" y="35340"/>
                    <a:pt x="8144" y="34653"/>
                  </a:cubicBezTo>
                  <a:lnTo>
                    <a:pt x="8144" y="34653"/>
                  </a:lnTo>
                  <a:cubicBezTo>
                    <a:pt x="8020" y="35153"/>
                    <a:pt x="7948" y="35447"/>
                    <a:pt x="7832" y="35918"/>
                  </a:cubicBezTo>
                  <a:cubicBezTo>
                    <a:pt x="8096" y="35512"/>
                    <a:pt x="8254" y="35272"/>
                    <a:pt x="8494" y="34902"/>
                  </a:cubicBezTo>
                  <a:cubicBezTo>
                    <a:pt x="8644" y="35607"/>
                    <a:pt x="8745" y="36156"/>
                    <a:pt x="8878" y="36700"/>
                  </a:cubicBezTo>
                  <a:cubicBezTo>
                    <a:pt x="9145" y="37788"/>
                    <a:pt x="9155" y="37793"/>
                    <a:pt x="9614" y="38129"/>
                  </a:cubicBezTo>
                  <a:cubicBezTo>
                    <a:pt x="9393" y="37177"/>
                    <a:pt x="9156" y="36217"/>
                    <a:pt x="8948" y="35250"/>
                  </a:cubicBezTo>
                  <a:cubicBezTo>
                    <a:pt x="8606" y="33659"/>
                    <a:pt x="9109" y="31825"/>
                    <a:pt x="10835" y="30980"/>
                  </a:cubicBezTo>
                  <a:cubicBezTo>
                    <a:pt x="11088" y="30857"/>
                    <a:pt x="11342" y="30737"/>
                    <a:pt x="11586" y="30600"/>
                  </a:cubicBezTo>
                  <a:cubicBezTo>
                    <a:pt x="13224" y="29680"/>
                    <a:pt x="14827" y="28710"/>
                    <a:pt x="16078" y="27270"/>
                  </a:cubicBezTo>
                  <a:cubicBezTo>
                    <a:pt x="17498" y="25633"/>
                    <a:pt x="18221" y="23762"/>
                    <a:pt x="17866" y="21572"/>
                  </a:cubicBezTo>
                  <a:cubicBezTo>
                    <a:pt x="17503" y="19342"/>
                    <a:pt x="16525" y="17432"/>
                    <a:pt x="14783" y="15949"/>
                  </a:cubicBezTo>
                  <a:cubicBezTo>
                    <a:pt x="14623" y="15815"/>
                    <a:pt x="14471" y="15673"/>
                    <a:pt x="14217" y="15447"/>
                  </a:cubicBezTo>
                  <a:cubicBezTo>
                    <a:pt x="15353" y="15219"/>
                    <a:pt x="16046" y="14695"/>
                    <a:pt x="15989" y="13704"/>
                  </a:cubicBezTo>
                  <a:cubicBezTo>
                    <a:pt x="16506" y="13358"/>
                    <a:pt x="17015" y="13164"/>
                    <a:pt x="17286" y="12795"/>
                  </a:cubicBezTo>
                  <a:cubicBezTo>
                    <a:pt x="17577" y="12398"/>
                    <a:pt x="17646" y="11839"/>
                    <a:pt x="17817" y="11338"/>
                  </a:cubicBezTo>
                  <a:cubicBezTo>
                    <a:pt x="19515" y="10858"/>
                    <a:pt x="20175" y="10029"/>
                    <a:pt x="20136" y="8424"/>
                  </a:cubicBezTo>
                  <a:cubicBezTo>
                    <a:pt x="20276" y="8332"/>
                    <a:pt x="20428" y="8225"/>
                    <a:pt x="20588" y="8130"/>
                  </a:cubicBezTo>
                  <a:cubicBezTo>
                    <a:pt x="21937" y="7320"/>
                    <a:pt x="22267" y="5896"/>
                    <a:pt x="21591" y="4456"/>
                  </a:cubicBezTo>
                  <a:cubicBezTo>
                    <a:pt x="21279" y="3789"/>
                    <a:pt x="21270" y="3248"/>
                    <a:pt x="21483" y="2600"/>
                  </a:cubicBezTo>
                  <a:cubicBezTo>
                    <a:pt x="21638" y="2131"/>
                    <a:pt x="21764" y="1628"/>
                    <a:pt x="21766" y="1140"/>
                  </a:cubicBezTo>
                  <a:cubicBezTo>
                    <a:pt x="21767" y="468"/>
                    <a:pt x="21408" y="80"/>
                    <a:pt x="20914" y="80"/>
                  </a:cubicBezTo>
                  <a:cubicBezTo>
                    <a:pt x="20706" y="80"/>
                    <a:pt x="20475" y="148"/>
                    <a:pt x="20237" y="292"/>
                  </a:cubicBezTo>
                  <a:cubicBezTo>
                    <a:pt x="20000" y="436"/>
                    <a:pt x="19785" y="627"/>
                    <a:pt x="19586" y="823"/>
                  </a:cubicBezTo>
                  <a:cubicBezTo>
                    <a:pt x="18833" y="1561"/>
                    <a:pt x="18332" y="2455"/>
                    <a:pt x="18049" y="3464"/>
                  </a:cubicBezTo>
                  <a:cubicBezTo>
                    <a:pt x="17950" y="3826"/>
                    <a:pt x="17803" y="4045"/>
                    <a:pt x="17419" y="4178"/>
                  </a:cubicBezTo>
                  <a:cubicBezTo>
                    <a:pt x="16162" y="4612"/>
                    <a:pt x="15525" y="5606"/>
                    <a:pt x="15383" y="6855"/>
                  </a:cubicBezTo>
                  <a:cubicBezTo>
                    <a:pt x="15296" y="7636"/>
                    <a:pt x="15048" y="8138"/>
                    <a:pt x="14358" y="8569"/>
                  </a:cubicBezTo>
                  <a:cubicBezTo>
                    <a:pt x="13279" y="9242"/>
                    <a:pt x="12705" y="10250"/>
                    <a:pt x="12971" y="11594"/>
                  </a:cubicBezTo>
                  <a:cubicBezTo>
                    <a:pt x="12999" y="11739"/>
                    <a:pt x="12976" y="11894"/>
                    <a:pt x="12976" y="11927"/>
                  </a:cubicBezTo>
                  <a:cubicBezTo>
                    <a:pt x="12402" y="12439"/>
                    <a:pt x="11909" y="12878"/>
                    <a:pt x="11418" y="13317"/>
                  </a:cubicBezTo>
                  <a:cubicBezTo>
                    <a:pt x="11289" y="12946"/>
                    <a:pt x="11311" y="12627"/>
                    <a:pt x="11369" y="12316"/>
                  </a:cubicBezTo>
                  <a:cubicBezTo>
                    <a:pt x="11483" y="11708"/>
                    <a:pt x="11511" y="11059"/>
                    <a:pt x="11061" y="10630"/>
                  </a:cubicBezTo>
                  <a:cubicBezTo>
                    <a:pt x="10494" y="10090"/>
                    <a:pt x="10538" y="9534"/>
                    <a:pt x="10619" y="8855"/>
                  </a:cubicBezTo>
                  <a:cubicBezTo>
                    <a:pt x="10745" y="7794"/>
                    <a:pt x="10579" y="6757"/>
                    <a:pt x="9586" y="6121"/>
                  </a:cubicBezTo>
                  <a:cubicBezTo>
                    <a:pt x="9129" y="5829"/>
                    <a:pt x="8997" y="5479"/>
                    <a:pt x="8938" y="4983"/>
                  </a:cubicBezTo>
                  <a:cubicBezTo>
                    <a:pt x="8753" y="3396"/>
                    <a:pt x="7960" y="2554"/>
                    <a:pt x="6401" y="2319"/>
                  </a:cubicBezTo>
                  <a:cubicBezTo>
                    <a:pt x="5945" y="2251"/>
                    <a:pt x="5695" y="2050"/>
                    <a:pt x="5443" y="1695"/>
                  </a:cubicBezTo>
                  <a:cubicBezTo>
                    <a:pt x="5101" y="1218"/>
                    <a:pt x="4721" y="742"/>
                    <a:pt x="4270" y="371"/>
                  </a:cubicBezTo>
                  <a:cubicBezTo>
                    <a:pt x="3967" y="121"/>
                    <a:pt x="3666" y="1"/>
                    <a:pt x="3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8_1_1"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32"/>
          <p:cNvSpPr txBox="1">
            <a:spLocks noGrp="1"/>
          </p:cNvSpPr>
          <p:nvPr>
            <p:ph type="title" hasCustomPrompt="1"/>
          </p:nvPr>
        </p:nvSpPr>
        <p:spPr>
          <a:xfrm>
            <a:off x="2596775" y="1994950"/>
            <a:ext cx="11388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2" name="Google Shape;882;p32"/>
          <p:cNvSpPr txBox="1">
            <a:spLocks noGrp="1"/>
          </p:cNvSpPr>
          <p:nvPr>
            <p:ph type="subTitle" idx="1"/>
          </p:nvPr>
        </p:nvSpPr>
        <p:spPr>
          <a:xfrm>
            <a:off x="2485575" y="2864775"/>
            <a:ext cx="18261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3" name="Google Shape;883;p32"/>
          <p:cNvSpPr txBox="1">
            <a:spLocks noGrp="1"/>
          </p:cNvSpPr>
          <p:nvPr>
            <p:ph type="subTitle" idx="2"/>
          </p:nvPr>
        </p:nvSpPr>
        <p:spPr>
          <a:xfrm>
            <a:off x="2485575" y="2533225"/>
            <a:ext cx="18261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84" name="Google Shape;884;p32"/>
          <p:cNvSpPr txBox="1">
            <a:spLocks noGrp="1"/>
          </p:cNvSpPr>
          <p:nvPr>
            <p:ph type="title" idx="3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85" name="Google Shape;885;p32"/>
          <p:cNvGrpSpPr/>
          <p:nvPr/>
        </p:nvGrpSpPr>
        <p:grpSpPr>
          <a:xfrm>
            <a:off x="6614325" y="-170055"/>
            <a:ext cx="2471075" cy="2522307"/>
            <a:chOff x="6614325" y="-170055"/>
            <a:chExt cx="2471075" cy="2522307"/>
          </a:xfrm>
        </p:grpSpPr>
        <p:sp>
          <p:nvSpPr>
            <p:cNvPr id="886" name="Google Shape;886;p32"/>
            <p:cNvSpPr/>
            <p:nvPr/>
          </p:nvSpPr>
          <p:spPr>
            <a:xfrm rot="10800000" flipH="1">
              <a:off x="8872800" y="604368"/>
              <a:ext cx="150750" cy="249850"/>
            </a:xfrm>
            <a:custGeom>
              <a:avLst/>
              <a:gdLst/>
              <a:ahLst/>
              <a:cxnLst/>
              <a:rect l="l" t="t" r="r" b="b"/>
              <a:pathLst>
                <a:path w="6030" h="9994" extrusionOk="0">
                  <a:moveTo>
                    <a:pt x="1552" y="3968"/>
                  </a:moveTo>
                  <a:lnTo>
                    <a:pt x="1552" y="3968"/>
                  </a:lnTo>
                  <a:cubicBezTo>
                    <a:pt x="1714" y="4202"/>
                    <a:pt x="1698" y="4414"/>
                    <a:pt x="1505" y="4606"/>
                  </a:cubicBezTo>
                  <a:lnTo>
                    <a:pt x="1505" y="4606"/>
                  </a:lnTo>
                  <a:cubicBezTo>
                    <a:pt x="1493" y="4454"/>
                    <a:pt x="1476" y="4303"/>
                    <a:pt x="1476" y="4151"/>
                  </a:cubicBezTo>
                  <a:cubicBezTo>
                    <a:pt x="1476" y="4091"/>
                    <a:pt x="1525" y="4030"/>
                    <a:pt x="1552" y="3968"/>
                  </a:cubicBezTo>
                  <a:close/>
                  <a:moveTo>
                    <a:pt x="1486" y="4700"/>
                  </a:moveTo>
                  <a:cubicBezTo>
                    <a:pt x="1569" y="4960"/>
                    <a:pt x="1652" y="5220"/>
                    <a:pt x="1749" y="5518"/>
                  </a:cubicBezTo>
                  <a:cubicBezTo>
                    <a:pt x="1472" y="5239"/>
                    <a:pt x="1384" y="4967"/>
                    <a:pt x="1486" y="4700"/>
                  </a:cubicBezTo>
                  <a:close/>
                  <a:moveTo>
                    <a:pt x="2487" y="522"/>
                  </a:moveTo>
                  <a:cubicBezTo>
                    <a:pt x="2889" y="522"/>
                    <a:pt x="3355" y="688"/>
                    <a:pt x="3694" y="994"/>
                  </a:cubicBezTo>
                  <a:cubicBezTo>
                    <a:pt x="3872" y="1157"/>
                    <a:pt x="4029" y="1349"/>
                    <a:pt x="4169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9" y="7277"/>
                    <a:pt x="519" y="7072"/>
                  </a:cubicBezTo>
                  <a:cubicBezTo>
                    <a:pt x="561" y="6802"/>
                    <a:pt x="640" y="6537"/>
                    <a:pt x="702" y="6276"/>
                  </a:cubicBezTo>
                  <a:cubicBezTo>
                    <a:pt x="801" y="6288"/>
                    <a:pt x="897" y="6294"/>
                    <a:pt x="990" y="6294"/>
                  </a:cubicBezTo>
                  <a:cubicBezTo>
                    <a:pt x="2097" y="6294"/>
                    <a:pt x="2791" y="5467"/>
                    <a:pt x="2533" y="4357"/>
                  </a:cubicBezTo>
                  <a:cubicBezTo>
                    <a:pt x="2425" y="3899"/>
                    <a:pt x="2138" y="3480"/>
                    <a:pt x="1912" y="3054"/>
                  </a:cubicBezTo>
                  <a:cubicBezTo>
                    <a:pt x="1784" y="2814"/>
                    <a:pt x="1560" y="2611"/>
                    <a:pt x="1478" y="2360"/>
                  </a:cubicBezTo>
                  <a:cubicBezTo>
                    <a:pt x="1277" y="1743"/>
                    <a:pt x="1536" y="904"/>
                    <a:pt x="1952" y="653"/>
                  </a:cubicBezTo>
                  <a:cubicBezTo>
                    <a:pt x="2098" y="564"/>
                    <a:pt x="2285" y="522"/>
                    <a:pt x="2487" y="522"/>
                  </a:cubicBezTo>
                  <a:close/>
                  <a:moveTo>
                    <a:pt x="2673" y="1"/>
                  </a:moveTo>
                  <a:cubicBezTo>
                    <a:pt x="2414" y="1"/>
                    <a:pt x="2150" y="61"/>
                    <a:pt x="1893" y="185"/>
                  </a:cubicBezTo>
                  <a:cubicBezTo>
                    <a:pt x="1190" y="526"/>
                    <a:pt x="969" y="1188"/>
                    <a:pt x="1027" y="1946"/>
                  </a:cubicBezTo>
                  <a:cubicBezTo>
                    <a:pt x="1040" y="2120"/>
                    <a:pt x="1051" y="2294"/>
                    <a:pt x="1080" y="2466"/>
                  </a:cubicBezTo>
                  <a:cubicBezTo>
                    <a:pt x="1230" y="3389"/>
                    <a:pt x="1084" y="4248"/>
                    <a:pt x="715" y="5117"/>
                  </a:cubicBezTo>
                  <a:cubicBezTo>
                    <a:pt x="421" y="5813"/>
                    <a:pt x="220" y="6575"/>
                    <a:pt x="127" y="7325"/>
                  </a:cubicBezTo>
                  <a:cubicBezTo>
                    <a:pt x="1" y="8344"/>
                    <a:pt x="427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9" y="9231"/>
                    <a:pt x="4717" y="9029"/>
                    <a:pt x="4828" y="8758"/>
                  </a:cubicBezTo>
                  <a:cubicBezTo>
                    <a:pt x="5714" y="6589"/>
                    <a:pt x="6030" y="4369"/>
                    <a:pt x="5071" y="2149"/>
                  </a:cubicBezTo>
                  <a:cubicBezTo>
                    <a:pt x="4804" y="1529"/>
                    <a:pt x="4338" y="959"/>
                    <a:pt x="3847" y="487"/>
                  </a:cubicBezTo>
                  <a:cubicBezTo>
                    <a:pt x="3515" y="167"/>
                    <a:pt x="3102" y="1"/>
                    <a:pt x="2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2"/>
            <p:cNvSpPr/>
            <p:nvPr/>
          </p:nvSpPr>
          <p:spPr>
            <a:xfrm>
              <a:off x="7705150" y="27693"/>
              <a:ext cx="936625" cy="470675"/>
            </a:xfrm>
            <a:custGeom>
              <a:avLst/>
              <a:gdLst/>
              <a:ahLst/>
              <a:cxnLst/>
              <a:rect l="l" t="t" r="r" b="b"/>
              <a:pathLst>
                <a:path w="37465" h="18827" extrusionOk="0">
                  <a:moveTo>
                    <a:pt x="20254" y="713"/>
                  </a:moveTo>
                  <a:lnTo>
                    <a:pt x="20254" y="713"/>
                  </a:lnTo>
                  <a:cubicBezTo>
                    <a:pt x="20105" y="1033"/>
                    <a:pt x="20018" y="1245"/>
                    <a:pt x="19911" y="1449"/>
                  </a:cubicBezTo>
                  <a:cubicBezTo>
                    <a:pt x="19630" y="1982"/>
                    <a:pt x="19687" y="2448"/>
                    <a:pt x="20055" y="2948"/>
                  </a:cubicBezTo>
                  <a:cubicBezTo>
                    <a:pt x="20478" y="3523"/>
                    <a:pt x="20440" y="3551"/>
                    <a:pt x="20105" y="4505"/>
                  </a:cubicBezTo>
                  <a:cubicBezTo>
                    <a:pt x="19342" y="4377"/>
                    <a:pt x="18652" y="4260"/>
                    <a:pt x="17805" y="4118"/>
                  </a:cubicBezTo>
                  <a:cubicBezTo>
                    <a:pt x="18181" y="3782"/>
                    <a:pt x="18475" y="3519"/>
                    <a:pt x="18816" y="3215"/>
                  </a:cubicBezTo>
                  <a:cubicBezTo>
                    <a:pt x="18700" y="3174"/>
                    <a:pt x="18591" y="3157"/>
                    <a:pt x="18487" y="3157"/>
                  </a:cubicBezTo>
                  <a:cubicBezTo>
                    <a:pt x="17780" y="3157"/>
                    <a:pt x="17319" y="3973"/>
                    <a:pt x="16616" y="3973"/>
                  </a:cubicBezTo>
                  <a:cubicBezTo>
                    <a:pt x="16462" y="3973"/>
                    <a:pt x="16295" y="3933"/>
                    <a:pt x="16112" y="3837"/>
                  </a:cubicBezTo>
                  <a:cubicBezTo>
                    <a:pt x="16698" y="3418"/>
                    <a:pt x="17226" y="3042"/>
                    <a:pt x="17752" y="2665"/>
                  </a:cubicBezTo>
                  <a:cubicBezTo>
                    <a:pt x="17739" y="2665"/>
                    <a:pt x="17726" y="2665"/>
                    <a:pt x="17714" y="2665"/>
                  </a:cubicBezTo>
                  <a:cubicBezTo>
                    <a:pt x="16903" y="2665"/>
                    <a:pt x="16225" y="3012"/>
                    <a:pt x="15659" y="3482"/>
                  </a:cubicBezTo>
                  <a:cubicBezTo>
                    <a:pt x="15194" y="3868"/>
                    <a:pt x="14717" y="4027"/>
                    <a:pt x="14105" y="4027"/>
                  </a:cubicBezTo>
                  <a:cubicBezTo>
                    <a:pt x="13875" y="4027"/>
                    <a:pt x="13626" y="4005"/>
                    <a:pt x="13351" y="3963"/>
                  </a:cubicBezTo>
                  <a:cubicBezTo>
                    <a:pt x="15513" y="2379"/>
                    <a:pt x="17657" y="1246"/>
                    <a:pt x="20254" y="713"/>
                  </a:cubicBezTo>
                  <a:close/>
                  <a:moveTo>
                    <a:pt x="6225" y="7652"/>
                  </a:moveTo>
                  <a:cubicBezTo>
                    <a:pt x="5832" y="7652"/>
                    <a:pt x="5418" y="7902"/>
                    <a:pt x="5398" y="8244"/>
                  </a:cubicBezTo>
                  <a:cubicBezTo>
                    <a:pt x="5384" y="8512"/>
                    <a:pt x="5570" y="8790"/>
                    <a:pt x="5630" y="8959"/>
                  </a:cubicBezTo>
                  <a:cubicBezTo>
                    <a:pt x="5741" y="8992"/>
                    <a:pt x="5853" y="9007"/>
                    <a:pt x="5961" y="9007"/>
                  </a:cubicBezTo>
                  <a:cubicBezTo>
                    <a:pt x="6413" y="9007"/>
                    <a:pt x="6807" y="8745"/>
                    <a:pt x="6889" y="8427"/>
                  </a:cubicBezTo>
                  <a:cubicBezTo>
                    <a:pt x="6984" y="8048"/>
                    <a:pt x="6829" y="7791"/>
                    <a:pt x="6456" y="7683"/>
                  </a:cubicBezTo>
                  <a:cubicBezTo>
                    <a:pt x="6382" y="7662"/>
                    <a:pt x="6304" y="7652"/>
                    <a:pt x="6225" y="7652"/>
                  </a:cubicBezTo>
                  <a:close/>
                  <a:moveTo>
                    <a:pt x="32612" y="7413"/>
                  </a:moveTo>
                  <a:cubicBezTo>
                    <a:pt x="31336" y="7413"/>
                    <a:pt x="29376" y="8203"/>
                    <a:pt x="28540" y="9050"/>
                  </a:cubicBezTo>
                  <a:cubicBezTo>
                    <a:pt x="30038" y="8448"/>
                    <a:pt x="31325" y="7931"/>
                    <a:pt x="32612" y="7413"/>
                  </a:cubicBezTo>
                  <a:close/>
                  <a:moveTo>
                    <a:pt x="32639" y="8479"/>
                  </a:moveTo>
                  <a:cubicBezTo>
                    <a:pt x="31587" y="8612"/>
                    <a:pt x="30578" y="8881"/>
                    <a:pt x="29717" y="9623"/>
                  </a:cubicBezTo>
                  <a:cubicBezTo>
                    <a:pt x="30717" y="9332"/>
                    <a:pt x="31717" y="9042"/>
                    <a:pt x="32717" y="8749"/>
                  </a:cubicBezTo>
                  <a:cubicBezTo>
                    <a:pt x="32691" y="8659"/>
                    <a:pt x="32665" y="8569"/>
                    <a:pt x="32639" y="8479"/>
                  </a:cubicBezTo>
                  <a:close/>
                  <a:moveTo>
                    <a:pt x="14932" y="5734"/>
                  </a:moveTo>
                  <a:cubicBezTo>
                    <a:pt x="14687" y="5734"/>
                    <a:pt x="14440" y="5847"/>
                    <a:pt x="14202" y="6130"/>
                  </a:cubicBezTo>
                  <a:cubicBezTo>
                    <a:pt x="15899" y="6457"/>
                    <a:pt x="15975" y="6724"/>
                    <a:pt x="14831" y="8375"/>
                  </a:cubicBezTo>
                  <a:cubicBezTo>
                    <a:pt x="15480" y="8824"/>
                    <a:pt x="16385" y="8820"/>
                    <a:pt x="16592" y="9746"/>
                  </a:cubicBezTo>
                  <a:cubicBezTo>
                    <a:pt x="16349" y="10045"/>
                    <a:pt x="16111" y="10335"/>
                    <a:pt x="15777" y="10743"/>
                  </a:cubicBezTo>
                  <a:cubicBezTo>
                    <a:pt x="16799" y="10493"/>
                    <a:pt x="17046" y="10324"/>
                    <a:pt x="17093" y="9836"/>
                  </a:cubicBezTo>
                  <a:cubicBezTo>
                    <a:pt x="17185" y="8871"/>
                    <a:pt x="16319" y="8674"/>
                    <a:pt x="15728" y="8225"/>
                  </a:cubicBezTo>
                  <a:cubicBezTo>
                    <a:pt x="15994" y="7467"/>
                    <a:pt x="16564" y="6668"/>
                    <a:pt x="15630" y="5999"/>
                  </a:cubicBezTo>
                  <a:cubicBezTo>
                    <a:pt x="15405" y="5840"/>
                    <a:pt x="15169" y="5734"/>
                    <a:pt x="14932" y="5734"/>
                  </a:cubicBezTo>
                  <a:close/>
                  <a:moveTo>
                    <a:pt x="29687" y="11909"/>
                  </a:moveTo>
                  <a:cubicBezTo>
                    <a:pt x="29622" y="11969"/>
                    <a:pt x="29558" y="12027"/>
                    <a:pt x="29494" y="12087"/>
                  </a:cubicBezTo>
                  <a:cubicBezTo>
                    <a:pt x="30189" y="12856"/>
                    <a:pt x="30886" y="13626"/>
                    <a:pt x="31583" y="14396"/>
                  </a:cubicBezTo>
                  <a:cubicBezTo>
                    <a:pt x="31673" y="14324"/>
                    <a:pt x="31764" y="14251"/>
                    <a:pt x="31854" y="14180"/>
                  </a:cubicBezTo>
                  <a:cubicBezTo>
                    <a:pt x="31252" y="13308"/>
                    <a:pt x="30595" y="12488"/>
                    <a:pt x="29687" y="11909"/>
                  </a:cubicBezTo>
                  <a:close/>
                  <a:moveTo>
                    <a:pt x="10971" y="6338"/>
                  </a:moveTo>
                  <a:cubicBezTo>
                    <a:pt x="10692" y="6338"/>
                    <a:pt x="10372" y="6425"/>
                    <a:pt x="10061" y="6596"/>
                  </a:cubicBezTo>
                  <a:cubicBezTo>
                    <a:pt x="10511" y="6784"/>
                    <a:pt x="11157" y="6505"/>
                    <a:pt x="11350" y="7293"/>
                  </a:cubicBezTo>
                  <a:cubicBezTo>
                    <a:pt x="10858" y="7740"/>
                    <a:pt x="10329" y="8223"/>
                    <a:pt x="9789" y="8716"/>
                  </a:cubicBezTo>
                  <a:cubicBezTo>
                    <a:pt x="10516" y="9304"/>
                    <a:pt x="10422" y="10155"/>
                    <a:pt x="9509" y="11267"/>
                  </a:cubicBezTo>
                  <a:cubicBezTo>
                    <a:pt x="10975" y="12431"/>
                    <a:pt x="11326" y="12600"/>
                    <a:pt x="10135" y="14540"/>
                  </a:cubicBezTo>
                  <a:cubicBezTo>
                    <a:pt x="10822" y="14439"/>
                    <a:pt x="11178" y="13937"/>
                    <a:pt x="11312" y="13337"/>
                  </a:cubicBezTo>
                  <a:cubicBezTo>
                    <a:pt x="11516" y="12425"/>
                    <a:pt x="10977" y="11766"/>
                    <a:pt x="10367" y="11236"/>
                  </a:cubicBezTo>
                  <a:cubicBezTo>
                    <a:pt x="10631" y="10784"/>
                    <a:pt x="10983" y="10414"/>
                    <a:pt x="11050" y="9997"/>
                  </a:cubicBezTo>
                  <a:cubicBezTo>
                    <a:pt x="11121" y="9553"/>
                    <a:pt x="10920" y="9067"/>
                    <a:pt x="10830" y="8558"/>
                  </a:cubicBezTo>
                  <a:cubicBezTo>
                    <a:pt x="11193" y="8005"/>
                    <a:pt x="12285" y="7710"/>
                    <a:pt x="11688" y="6685"/>
                  </a:cubicBezTo>
                  <a:cubicBezTo>
                    <a:pt x="11552" y="6452"/>
                    <a:pt x="11288" y="6338"/>
                    <a:pt x="10971" y="6338"/>
                  </a:cubicBezTo>
                  <a:close/>
                  <a:moveTo>
                    <a:pt x="27798" y="11912"/>
                  </a:moveTo>
                  <a:lnTo>
                    <a:pt x="27798" y="11912"/>
                  </a:lnTo>
                  <a:cubicBezTo>
                    <a:pt x="28284" y="13106"/>
                    <a:pt x="29676" y="14534"/>
                    <a:pt x="30636" y="14823"/>
                  </a:cubicBezTo>
                  <a:cubicBezTo>
                    <a:pt x="29992" y="13716"/>
                    <a:pt x="28607" y="12294"/>
                    <a:pt x="27798" y="11912"/>
                  </a:cubicBezTo>
                  <a:close/>
                  <a:moveTo>
                    <a:pt x="19952" y="7021"/>
                  </a:moveTo>
                  <a:cubicBezTo>
                    <a:pt x="19753" y="7021"/>
                    <a:pt x="19517" y="7102"/>
                    <a:pt x="19202" y="7261"/>
                  </a:cubicBezTo>
                  <a:cubicBezTo>
                    <a:pt x="19271" y="7282"/>
                    <a:pt x="19341" y="7325"/>
                    <a:pt x="19406" y="7325"/>
                  </a:cubicBezTo>
                  <a:cubicBezTo>
                    <a:pt x="19411" y="7325"/>
                    <a:pt x="19416" y="7325"/>
                    <a:pt x="19421" y="7325"/>
                  </a:cubicBezTo>
                  <a:cubicBezTo>
                    <a:pt x="19489" y="7316"/>
                    <a:pt x="19555" y="7311"/>
                    <a:pt x="19619" y="7311"/>
                  </a:cubicBezTo>
                  <a:cubicBezTo>
                    <a:pt x="20006" y="7311"/>
                    <a:pt x="20321" y="7481"/>
                    <a:pt x="20372" y="7890"/>
                  </a:cubicBezTo>
                  <a:cubicBezTo>
                    <a:pt x="20404" y="8146"/>
                    <a:pt x="20135" y="8459"/>
                    <a:pt x="19958" y="8715"/>
                  </a:cubicBezTo>
                  <a:cubicBezTo>
                    <a:pt x="19791" y="8953"/>
                    <a:pt x="19567" y="9152"/>
                    <a:pt x="19301" y="9438"/>
                  </a:cubicBezTo>
                  <a:cubicBezTo>
                    <a:pt x="19865" y="9610"/>
                    <a:pt x="20278" y="9689"/>
                    <a:pt x="20646" y="9860"/>
                  </a:cubicBezTo>
                  <a:cubicBezTo>
                    <a:pt x="21547" y="10275"/>
                    <a:pt x="21650" y="10931"/>
                    <a:pt x="20939" y="11608"/>
                  </a:cubicBezTo>
                  <a:cubicBezTo>
                    <a:pt x="20655" y="11880"/>
                    <a:pt x="20336" y="12114"/>
                    <a:pt x="19916" y="12460"/>
                  </a:cubicBezTo>
                  <a:cubicBezTo>
                    <a:pt x="20451" y="12700"/>
                    <a:pt x="20838" y="12829"/>
                    <a:pt x="21178" y="13038"/>
                  </a:cubicBezTo>
                  <a:cubicBezTo>
                    <a:pt x="21604" y="13300"/>
                    <a:pt x="22047" y="13622"/>
                    <a:pt x="21976" y="14204"/>
                  </a:cubicBezTo>
                  <a:cubicBezTo>
                    <a:pt x="21909" y="14755"/>
                    <a:pt x="21412" y="14872"/>
                    <a:pt x="20969" y="14995"/>
                  </a:cubicBezTo>
                  <a:cubicBezTo>
                    <a:pt x="20387" y="15156"/>
                    <a:pt x="19802" y="15305"/>
                    <a:pt x="19218" y="15459"/>
                  </a:cubicBezTo>
                  <a:cubicBezTo>
                    <a:pt x="19243" y="15564"/>
                    <a:pt x="19267" y="15668"/>
                    <a:pt x="19290" y="15772"/>
                  </a:cubicBezTo>
                  <a:cubicBezTo>
                    <a:pt x="19609" y="15752"/>
                    <a:pt x="19930" y="15753"/>
                    <a:pt x="20244" y="15704"/>
                  </a:cubicBezTo>
                  <a:cubicBezTo>
                    <a:pt x="20653" y="15640"/>
                    <a:pt x="21070" y="15572"/>
                    <a:pt x="21462" y="15441"/>
                  </a:cubicBezTo>
                  <a:cubicBezTo>
                    <a:pt x="22699" y="15030"/>
                    <a:pt x="22914" y="13921"/>
                    <a:pt x="21930" y="13043"/>
                  </a:cubicBezTo>
                  <a:cubicBezTo>
                    <a:pt x="21634" y="12780"/>
                    <a:pt x="21292" y="12570"/>
                    <a:pt x="20965" y="12330"/>
                  </a:cubicBezTo>
                  <a:cubicBezTo>
                    <a:pt x="22366" y="10833"/>
                    <a:pt x="22266" y="10296"/>
                    <a:pt x="20418" y="9135"/>
                  </a:cubicBezTo>
                  <a:cubicBezTo>
                    <a:pt x="20638" y="8512"/>
                    <a:pt x="21162" y="7868"/>
                    <a:pt x="20451" y="7233"/>
                  </a:cubicBezTo>
                  <a:cubicBezTo>
                    <a:pt x="20292" y="7091"/>
                    <a:pt x="20137" y="7021"/>
                    <a:pt x="19952" y="7021"/>
                  </a:cubicBezTo>
                  <a:close/>
                  <a:moveTo>
                    <a:pt x="15202" y="10735"/>
                  </a:moveTo>
                  <a:cubicBezTo>
                    <a:pt x="15002" y="10978"/>
                    <a:pt x="14972" y="11179"/>
                    <a:pt x="15030" y="11351"/>
                  </a:cubicBezTo>
                  <a:cubicBezTo>
                    <a:pt x="15321" y="12218"/>
                    <a:pt x="15556" y="13117"/>
                    <a:pt x="15961" y="13929"/>
                  </a:cubicBezTo>
                  <a:cubicBezTo>
                    <a:pt x="16360" y="14731"/>
                    <a:pt x="16197" y="15404"/>
                    <a:pt x="15840" y="16286"/>
                  </a:cubicBezTo>
                  <a:cubicBezTo>
                    <a:pt x="15520" y="15542"/>
                    <a:pt x="15267" y="14949"/>
                    <a:pt x="15010" y="14358"/>
                  </a:cubicBezTo>
                  <a:cubicBezTo>
                    <a:pt x="14728" y="13709"/>
                    <a:pt x="14444" y="13060"/>
                    <a:pt x="14157" y="12414"/>
                  </a:cubicBezTo>
                  <a:cubicBezTo>
                    <a:pt x="13831" y="11681"/>
                    <a:pt x="13444" y="11141"/>
                    <a:pt x="12994" y="10793"/>
                  </a:cubicBezTo>
                  <a:lnTo>
                    <a:pt x="12994" y="10793"/>
                  </a:lnTo>
                  <a:cubicBezTo>
                    <a:pt x="13329" y="11629"/>
                    <a:pt x="13623" y="12310"/>
                    <a:pt x="13874" y="13006"/>
                  </a:cubicBezTo>
                  <a:cubicBezTo>
                    <a:pt x="14109" y="13663"/>
                    <a:pt x="14555" y="14257"/>
                    <a:pt x="14612" y="14971"/>
                  </a:cubicBezTo>
                  <a:cubicBezTo>
                    <a:pt x="14529" y="15008"/>
                    <a:pt x="14447" y="15044"/>
                    <a:pt x="14365" y="15080"/>
                  </a:cubicBezTo>
                  <a:cubicBezTo>
                    <a:pt x="13664" y="13752"/>
                    <a:pt x="12962" y="12424"/>
                    <a:pt x="12261" y="11095"/>
                  </a:cubicBezTo>
                  <a:cubicBezTo>
                    <a:pt x="12128" y="11452"/>
                    <a:pt x="12084" y="11801"/>
                    <a:pt x="12218" y="12059"/>
                  </a:cubicBezTo>
                  <a:cubicBezTo>
                    <a:pt x="12849" y="13270"/>
                    <a:pt x="13500" y="14474"/>
                    <a:pt x="14209" y="15640"/>
                  </a:cubicBezTo>
                  <a:cubicBezTo>
                    <a:pt x="14436" y="16014"/>
                    <a:pt x="14836" y="16311"/>
                    <a:pt x="15210" y="16562"/>
                  </a:cubicBezTo>
                  <a:cubicBezTo>
                    <a:pt x="15477" y="16741"/>
                    <a:pt x="15699" y="16831"/>
                    <a:pt x="15883" y="16831"/>
                  </a:cubicBezTo>
                  <a:cubicBezTo>
                    <a:pt x="16200" y="16831"/>
                    <a:pt x="16407" y="16564"/>
                    <a:pt x="16535" y="16014"/>
                  </a:cubicBezTo>
                  <a:cubicBezTo>
                    <a:pt x="16820" y="14798"/>
                    <a:pt x="17063" y="13572"/>
                    <a:pt x="17295" y="12345"/>
                  </a:cubicBezTo>
                  <a:cubicBezTo>
                    <a:pt x="17332" y="12153"/>
                    <a:pt x="17223" y="11937"/>
                    <a:pt x="17180" y="11732"/>
                  </a:cubicBezTo>
                  <a:cubicBezTo>
                    <a:pt x="17118" y="11730"/>
                    <a:pt x="17058" y="11730"/>
                    <a:pt x="16997" y="11728"/>
                  </a:cubicBezTo>
                  <a:cubicBezTo>
                    <a:pt x="16826" y="12292"/>
                    <a:pt x="16654" y="12856"/>
                    <a:pt x="16404" y="13673"/>
                  </a:cubicBezTo>
                  <a:cubicBezTo>
                    <a:pt x="15937" y="12531"/>
                    <a:pt x="15570" y="11634"/>
                    <a:pt x="15202" y="10735"/>
                  </a:cubicBezTo>
                  <a:close/>
                  <a:moveTo>
                    <a:pt x="15586" y="4575"/>
                  </a:moveTo>
                  <a:cubicBezTo>
                    <a:pt x="19986" y="4575"/>
                    <a:pt x="23788" y="6301"/>
                    <a:pt x="27332" y="9002"/>
                  </a:cubicBezTo>
                  <a:cubicBezTo>
                    <a:pt x="30082" y="6544"/>
                    <a:pt x="33467" y="6028"/>
                    <a:pt x="36712" y="4908"/>
                  </a:cubicBezTo>
                  <a:lnTo>
                    <a:pt x="36712" y="4908"/>
                  </a:lnTo>
                  <a:cubicBezTo>
                    <a:pt x="35879" y="8029"/>
                    <a:pt x="33685" y="9746"/>
                    <a:pt x="30333" y="10814"/>
                  </a:cubicBezTo>
                  <a:cubicBezTo>
                    <a:pt x="31107" y="11774"/>
                    <a:pt x="31872" y="12681"/>
                    <a:pt x="32587" y="13624"/>
                  </a:cubicBezTo>
                  <a:cubicBezTo>
                    <a:pt x="33284" y="14540"/>
                    <a:pt x="33930" y="15496"/>
                    <a:pt x="34767" y="16671"/>
                  </a:cubicBezTo>
                  <a:cubicBezTo>
                    <a:pt x="31744" y="15925"/>
                    <a:pt x="28724" y="15944"/>
                    <a:pt x="26646" y="13403"/>
                  </a:cubicBezTo>
                  <a:cubicBezTo>
                    <a:pt x="26229" y="13782"/>
                    <a:pt x="25839" y="14152"/>
                    <a:pt x="25433" y="14501"/>
                  </a:cubicBezTo>
                  <a:cubicBezTo>
                    <a:pt x="22404" y="17105"/>
                    <a:pt x="18937" y="18232"/>
                    <a:pt x="15114" y="18232"/>
                  </a:cubicBezTo>
                  <a:cubicBezTo>
                    <a:pt x="14531" y="18232"/>
                    <a:pt x="13939" y="18205"/>
                    <a:pt x="13340" y="18154"/>
                  </a:cubicBezTo>
                  <a:cubicBezTo>
                    <a:pt x="10539" y="17914"/>
                    <a:pt x="7985" y="16949"/>
                    <a:pt x="5546" y="15652"/>
                  </a:cubicBezTo>
                  <a:cubicBezTo>
                    <a:pt x="3905" y="14780"/>
                    <a:pt x="2539" y="13550"/>
                    <a:pt x="1518" y="11983"/>
                  </a:cubicBezTo>
                  <a:cubicBezTo>
                    <a:pt x="970" y="11142"/>
                    <a:pt x="495" y="10253"/>
                    <a:pt x="735" y="9124"/>
                  </a:cubicBezTo>
                  <a:cubicBezTo>
                    <a:pt x="1788" y="9095"/>
                    <a:pt x="2845" y="9067"/>
                    <a:pt x="3900" y="9037"/>
                  </a:cubicBezTo>
                  <a:lnTo>
                    <a:pt x="3956" y="8828"/>
                  </a:lnTo>
                  <a:cubicBezTo>
                    <a:pt x="3785" y="8702"/>
                    <a:pt x="3613" y="8576"/>
                    <a:pt x="3310" y="8350"/>
                  </a:cubicBezTo>
                  <a:cubicBezTo>
                    <a:pt x="6960" y="5789"/>
                    <a:pt x="10996" y="4630"/>
                    <a:pt x="15378" y="4576"/>
                  </a:cubicBezTo>
                  <a:cubicBezTo>
                    <a:pt x="15447" y="4575"/>
                    <a:pt x="15516" y="4575"/>
                    <a:pt x="15586" y="4575"/>
                  </a:cubicBezTo>
                  <a:close/>
                  <a:moveTo>
                    <a:pt x="21067" y="0"/>
                  </a:moveTo>
                  <a:cubicBezTo>
                    <a:pt x="20481" y="73"/>
                    <a:pt x="19909" y="90"/>
                    <a:pt x="19366" y="220"/>
                  </a:cubicBezTo>
                  <a:cubicBezTo>
                    <a:pt x="16886" y="812"/>
                    <a:pt x="14722" y="2044"/>
                    <a:pt x="12773" y="3647"/>
                  </a:cubicBezTo>
                  <a:cubicBezTo>
                    <a:pt x="12263" y="4068"/>
                    <a:pt x="11754" y="4297"/>
                    <a:pt x="11122" y="4413"/>
                  </a:cubicBezTo>
                  <a:cubicBezTo>
                    <a:pt x="8348" y="4932"/>
                    <a:pt x="5750" y="5930"/>
                    <a:pt x="3395" y="7486"/>
                  </a:cubicBezTo>
                  <a:cubicBezTo>
                    <a:pt x="2647" y="7979"/>
                    <a:pt x="1946" y="8516"/>
                    <a:pt x="1091" y="8516"/>
                  </a:cubicBezTo>
                  <a:cubicBezTo>
                    <a:pt x="906" y="8516"/>
                    <a:pt x="714" y="8491"/>
                    <a:pt x="512" y="8435"/>
                  </a:cubicBezTo>
                  <a:lnTo>
                    <a:pt x="512" y="8435"/>
                  </a:lnTo>
                  <a:cubicBezTo>
                    <a:pt x="0" y="9598"/>
                    <a:pt x="15" y="10275"/>
                    <a:pt x="632" y="11504"/>
                  </a:cubicBezTo>
                  <a:cubicBezTo>
                    <a:pt x="1657" y="13547"/>
                    <a:pt x="3276" y="15036"/>
                    <a:pt x="5241" y="16123"/>
                  </a:cubicBezTo>
                  <a:cubicBezTo>
                    <a:pt x="7963" y="17627"/>
                    <a:pt x="10851" y="18625"/>
                    <a:pt x="14000" y="18796"/>
                  </a:cubicBezTo>
                  <a:cubicBezTo>
                    <a:pt x="14383" y="18816"/>
                    <a:pt x="14762" y="18827"/>
                    <a:pt x="15138" y="18827"/>
                  </a:cubicBezTo>
                  <a:cubicBezTo>
                    <a:pt x="18622" y="18827"/>
                    <a:pt x="21836" y="17919"/>
                    <a:pt x="24718" y="15801"/>
                  </a:cubicBezTo>
                  <a:cubicBezTo>
                    <a:pt x="25345" y="15338"/>
                    <a:pt x="25918" y="14801"/>
                    <a:pt x="26463" y="14343"/>
                  </a:cubicBezTo>
                  <a:cubicBezTo>
                    <a:pt x="27283" y="14862"/>
                    <a:pt x="28008" y="15442"/>
                    <a:pt x="28826" y="15816"/>
                  </a:cubicBezTo>
                  <a:cubicBezTo>
                    <a:pt x="30622" y="16636"/>
                    <a:pt x="32556" y="16970"/>
                    <a:pt x="34513" y="17159"/>
                  </a:cubicBezTo>
                  <a:cubicBezTo>
                    <a:pt x="34620" y="17170"/>
                    <a:pt x="34728" y="17196"/>
                    <a:pt x="34834" y="17196"/>
                  </a:cubicBezTo>
                  <a:cubicBezTo>
                    <a:pt x="34851" y="17196"/>
                    <a:pt x="34868" y="17195"/>
                    <a:pt x="34886" y="17194"/>
                  </a:cubicBezTo>
                  <a:cubicBezTo>
                    <a:pt x="35364" y="17151"/>
                    <a:pt x="35547" y="16837"/>
                    <a:pt x="35315" y="16428"/>
                  </a:cubicBezTo>
                  <a:cubicBezTo>
                    <a:pt x="35194" y="16215"/>
                    <a:pt x="35001" y="16041"/>
                    <a:pt x="34854" y="15839"/>
                  </a:cubicBezTo>
                  <a:cubicBezTo>
                    <a:pt x="33709" y="14264"/>
                    <a:pt x="32567" y="12686"/>
                    <a:pt x="31382" y="11049"/>
                  </a:cubicBezTo>
                  <a:cubicBezTo>
                    <a:pt x="31630" y="10945"/>
                    <a:pt x="31887" y="10834"/>
                    <a:pt x="32148" y="10729"/>
                  </a:cubicBezTo>
                  <a:cubicBezTo>
                    <a:pt x="34427" y="9809"/>
                    <a:pt x="36037" y="8204"/>
                    <a:pt x="36986" y="5947"/>
                  </a:cubicBezTo>
                  <a:cubicBezTo>
                    <a:pt x="37184" y="5475"/>
                    <a:pt x="37465" y="4966"/>
                    <a:pt x="37053" y="4360"/>
                  </a:cubicBezTo>
                  <a:lnTo>
                    <a:pt x="37053" y="4360"/>
                  </a:lnTo>
                  <a:cubicBezTo>
                    <a:pt x="33614" y="5339"/>
                    <a:pt x="30068" y="5984"/>
                    <a:pt x="27251" y="8377"/>
                  </a:cubicBezTo>
                  <a:cubicBezTo>
                    <a:pt x="25239" y="6710"/>
                    <a:pt x="23061" y="5606"/>
                    <a:pt x="20682" y="4720"/>
                  </a:cubicBezTo>
                  <a:cubicBezTo>
                    <a:pt x="21320" y="3663"/>
                    <a:pt x="20753" y="2851"/>
                    <a:pt x="20285" y="2134"/>
                  </a:cubicBezTo>
                  <a:cubicBezTo>
                    <a:pt x="20445" y="1352"/>
                    <a:pt x="21323" y="986"/>
                    <a:pt x="2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2"/>
            <p:cNvSpPr/>
            <p:nvPr/>
          </p:nvSpPr>
          <p:spPr>
            <a:xfrm rot="10800000" flipH="1">
              <a:off x="8547700" y="943518"/>
              <a:ext cx="429225" cy="344700"/>
            </a:xfrm>
            <a:custGeom>
              <a:avLst/>
              <a:gdLst/>
              <a:ahLst/>
              <a:cxnLst/>
              <a:rect l="l" t="t" r="r" b="b"/>
              <a:pathLst>
                <a:path w="17169" h="13788" extrusionOk="0">
                  <a:moveTo>
                    <a:pt x="13245" y="3065"/>
                  </a:moveTo>
                  <a:lnTo>
                    <a:pt x="13085" y="3188"/>
                  </a:lnTo>
                  <a:lnTo>
                    <a:pt x="13479" y="3691"/>
                  </a:lnTo>
                  <a:cubicBezTo>
                    <a:pt x="13529" y="3651"/>
                    <a:pt x="13581" y="3612"/>
                    <a:pt x="13632" y="3572"/>
                  </a:cubicBezTo>
                  <a:cubicBezTo>
                    <a:pt x="13504" y="3403"/>
                    <a:pt x="13374" y="3234"/>
                    <a:pt x="13245" y="3065"/>
                  </a:cubicBezTo>
                  <a:close/>
                  <a:moveTo>
                    <a:pt x="11280" y="2681"/>
                  </a:moveTo>
                  <a:cubicBezTo>
                    <a:pt x="11673" y="3428"/>
                    <a:pt x="12160" y="3664"/>
                    <a:pt x="12776" y="3718"/>
                  </a:cubicBezTo>
                  <a:cubicBezTo>
                    <a:pt x="12381" y="3351"/>
                    <a:pt x="12025" y="2907"/>
                    <a:pt x="11280" y="2681"/>
                  </a:cubicBezTo>
                  <a:close/>
                  <a:moveTo>
                    <a:pt x="8230" y="3073"/>
                  </a:moveTo>
                  <a:cubicBezTo>
                    <a:pt x="8005" y="3498"/>
                    <a:pt x="7779" y="3921"/>
                    <a:pt x="7555" y="4346"/>
                  </a:cubicBezTo>
                  <a:cubicBezTo>
                    <a:pt x="7617" y="4379"/>
                    <a:pt x="7680" y="4413"/>
                    <a:pt x="7742" y="4447"/>
                  </a:cubicBezTo>
                  <a:cubicBezTo>
                    <a:pt x="7988" y="4033"/>
                    <a:pt x="8233" y="3620"/>
                    <a:pt x="8479" y="3206"/>
                  </a:cubicBezTo>
                  <a:lnTo>
                    <a:pt x="8230" y="3073"/>
                  </a:lnTo>
                  <a:close/>
                  <a:moveTo>
                    <a:pt x="8989" y="3507"/>
                  </a:moveTo>
                  <a:lnTo>
                    <a:pt x="8989" y="3507"/>
                  </a:lnTo>
                  <a:cubicBezTo>
                    <a:pt x="8582" y="3924"/>
                    <a:pt x="8141" y="4319"/>
                    <a:pt x="8127" y="4978"/>
                  </a:cubicBezTo>
                  <a:cubicBezTo>
                    <a:pt x="8531" y="4561"/>
                    <a:pt x="9070" y="4225"/>
                    <a:pt x="8989" y="3507"/>
                  </a:cubicBezTo>
                  <a:close/>
                  <a:moveTo>
                    <a:pt x="9082" y="634"/>
                  </a:moveTo>
                  <a:cubicBezTo>
                    <a:pt x="10319" y="634"/>
                    <a:pt x="11530" y="804"/>
                    <a:pt x="12683" y="1366"/>
                  </a:cubicBezTo>
                  <a:cubicBezTo>
                    <a:pt x="14595" y="2297"/>
                    <a:pt x="15861" y="3762"/>
                    <a:pt x="16221" y="5864"/>
                  </a:cubicBezTo>
                  <a:cubicBezTo>
                    <a:pt x="16358" y="6663"/>
                    <a:pt x="16256" y="7532"/>
                    <a:pt x="16096" y="8338"/>
                  </a:cubicBezTo>
                  <a:cubicBezTo>
                    <a:pt x="16022" y="8715"/>
                    <a:pt x="15614" y="9107"/>
                    <a:pt x="15257" y="9338"/>
                  </a:cubicBezTo>
                  <a:cubicBezTo>
                    <a:pt x="14711" y="9691"/>
                    <a:pt x="14131" y="9845"/>
                    <a:pt x="13539" y="9845"/>
                  </a:cubicBezTo>
                  <a:cubicBezTo>
                    <a:pt x="13076" y="9845"/>
                    <a:pt x="12607" y="9751"/>
                    <a:pt x="12139" y="9584"/>
                  </a:cubicBezTo>
                  <a:cubicBezTo>
                    <a:pt x="11491" y="9352"/>
                    <a:pt x="11239" y="8834"/>
                    <a:pt x="11394" y="8158"/>
                  </a:cubicBezTo>
                  <a:cubicBezTo>
                    <a:pt x="11539" y="7527"/>
                    <a:pt x="11845" y="6978"/>
                    <a:pt x="12398" y="6616"/>
                  </a:cubicBezTo>
                  <a:cubicBezTo>
                    <a:pt x="12571" y="6504"/>
                    <a:pt x="12754" y="6426"/>
                    <a:pt x="12932" y="6426"/>
                  </a:cubicBezTo>
                  <a:cubicBezTo>
                    <a:pt x="13106" y="6426"/>
                    <a:pt x="13275" y="6501"/>
                    <a:pt x="13423" y="6692"/>
                  </a:cubicBezTo>
                  <a:cubicBezTo>
                    <a:pt x="13674" y="7014"/>
                    <a:pt x="13496" y="7460"/>
                    <a:pt x="13021" y="7709"/>
                  </a:cubicBezTo>
                  <a:cubicBezTo>
                    <a:pt x="12812" y="7818"/>
                    <a:pt x="12578" y="7880"/>
                    <a:pt x="12356" y="7962"/>
                  </a:cubicBezTo>
                  <a:cubicBezTo>
                    <a:pt x="12354" y="8035"/>
                    <a:pt x="12354" y="8106"/>
                    <a:pt x="12352" y="8178"/>
                  </a:cubicBezTo>
                  <a:cubicBezTo>
                    <a:pt x="12496" y="8178"/>
                    <a:pt x="12641" y="8185"/>
                    <a:pt x="12786" y="8185"/>
                  </a:cubicBezTo>
                  <a:cubicBezTo>
                    <a:pt x="12877" y="8185"/>
                    <a:pt x="12969" y="8182"/>
                    <a:pt x="13060" y="8174"/>
                  </a:cubicBezTo>
                  <a:cubicBezTo>
                    <a:pt x="13567" y="8128"/>
                    <a:pt x="13897" y="7829"/>
                    <a:pt x="14041" y="7357"/>
                  </a:cubicBezTo>
                  <a:cubicBezTo>
                    <a:pt x="14175" y="6918"/>
                    <a:pt x="14028" y="6526"/>
                    <a:pt x="13706" y="6212"/>
                  </a:cubicBezTo>
                  <a:cubicBezTo>
                    <a:pt x="13480" y="5990"/>
                    <a:pt x="13221" y="5874"/>
                    <a:pt x="12951" y="5874"/>
                  </a:cubicBezTo>
                  <a:cubicBezTo>
                    <a:pt x="12787" y="5874"/>
                    <a:pt x="12619" y="5917"/>
                    <a:pt x="12452" y="6005"/>
                  </a:cubicBezTo>
                  <a:cubicBezTo>
                    <a:pt x="11321" y="6599"/>
                    <a:pt x="10421" y="7437"/>
                    <a:pt x="10340" y="8782"/>
                  </a:cubicBezTo>
                  <a:cubicBezTo>
                    <a:pt x="10297" y="9486"/>
                    <a:pt x="10515" y="10214"/>
                    <a:pt x="10676" y="10919"/>
                  </a:cubicBezTo>
                  <a:cubicBezTo>
                    <a:pt x="10751" y="11249"/>
                    <a:pt x="10965" y="11546"/>
                    <a:pt x="11147" y="11916"/>
                  </a:cubicBezTo>
                  <a:cubicBezTo>
                    <a:pt x="10196" y="12648"/>
                    <a:pt x="9015" y="12677"/>
                    <a:pt x="7851" y="13149"/>
                  </a:cubicBezTo>
                  <a:cubicBezTo>
                    <a:pt x="7851" y="12705"/>
                    <a:pt x="7846" y="12375"/>
                    <a:pt x="7852" y="12047"/>
                  </a:cubicBezTo>
                  <a:cubicBezTo>
                    <a:pt x="7876" y="10611"/>
                    <a:pt x="7538" y="9286"/>
                    <a:pt x="6699" y="8099"/>
                  </a:cubicBezTo>
                  <a:cubicBezTo>
                    <a:pt x="6544" y="7880"/>
                    <a:pt x="6465" y="7605"/>
                    <a:pt x="6369" y="7347"/>
                  </a:cubicBezTo>
                  <a:cubicBezTo>
                    <a:pt x="6119" y="6680"/>
                    <a:pt x="5520" y="6261"/>
                    <a:pt x="4880" y="6261"/>
                  </a:cubicBezTo>
                  <a:cubicBezTo>
                    <a:pt x="4738" y="6261"/>
                    <a:pt x="4595" y="6281"/>
                    <a:pt x="4453" y="6324"/>
                  </a:cubicBezTo>
                  <a:cubicBezTo>
                    <a:pt x="3616" y="6577"/>
                    <a:pt x="2978" y="7586"/>
                    <a:pt x="3170" y="8360"/>
                  </a:cubicBezTo>
                  <a:cubicBezTo>
                    <a:pt x="3265" y="8738"/>
                    <a:pt x="3422" y="8923"/>
                    <a:pt x="3722" y="8923"/>
                  </a:cubicBezTo>
                  <a:cubicBezTo>
                    <a:pt x="3898" y="8923"/>
                    <a:pt x="4122" y="8859"/>
                    <a:pt x="4412" y="8734"/>
                  </a:cubicBezTo>
                  <a:cubicBezTo>
                    <a:pt x="4146" y="8459"/>
                    <a:pt x="3472" y="8665"/>
                    <a:pt x="3584" y="8058"/>
                  </a:cubicBezTo>
                  <a:cubicBezTo>
                    <a:pt x="3687" y="7504"/>
                    <a:pt x="3987" y="7109"/>
                    <a:pt x="4508" y="6880"/>
                  </a:cubicBezTo>
                  <a:cubicBezTo>
                    <a:pt x="4642" y="6821"/>
                    <a:pt x="4768" y="6795"/>
                    <a:pt x="4888" y="6795"/>
                  </a:cubicBezTo>
                  <a:cubicBezTo>
                    <a:pt x="5175" y="6795"/>
                    <a:pt x="5423" y="6947"/>
                    <a:pt x="5642" y="7167"/>
                  </a:cubicBezTo>
                  <a:cubicBezTo>
                    <a:pt x="6015" y="7542"/>
                    <a:pt x="5950" y="8001"/>
                    <a:pt x="5799" y="8442"/>
                  </a:cubicBezTo>
                  <a:cubicBezTo>
                    <a:pt x="5436" y="9492"/>
                    <a:pt x="4049" y="10354"/>
                    <a:pt x="2872" y="10354"/>
                  </a:cubicBezTo>
                  <a:cubicBezTo>
                    <a:pt x="2666" y="10354"/>
                    <a:pt x="2466" y="10328"/>
                    <a:pt x="2279" y="10271"/>
                  </a:cubicBezTo>
                  <a:cubicBezTo>
                    <a:pt x="1975" y="10178"/>
                    <a:pt x="1666" y="9941"/>
                    <a:pt x="1466" y="9687"/>
                  </a:cubicBezTo>
                  <a:cubicBezTo>
                    <a:pt x="697" y="8704"/>
                    <a:pt x="607" y="7597"/>
                    <a:pt x="959" y="6419"/>
                  </a:cubicBezTo>
                  <a:cubicBezTo>
                    <a:pt x="1820" y="3539"/>
                    <a:pt x="5277" y="805"/>
                    <a:pt x="8290" y="655"/>
                  </a:cubicBezTo>
                  <a:cubicBezTo>
                    <a:pt x="8555" y="641"/>
                    <a:pt x="8819" y="634"/>
                    <a:pt x="9082" y="634"/>
                  </a:cubicBezTo>
                  <a:close/>
                  <a:moveTo>
                    <a:pt x="9007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8" y="140"/>
                    <a:pt x="1430" y="2882"/>
                    <a:pt x="419" y="6028"/>
                  </a:cubicBezTo>
                  <a:cubicBezTo>
                    <a:pt x="5" y="7314"/>
                    <a:pt x="0" y="8548"/>
                    <a:pt x="780" y="9733"/>
                  </a:cubicBezTo>
                  <a:cubicBezTo>
                    <a:pt x="1291" y="10507"/>
                    <a:pt x="1975" y="10867"/>
                    <a:pt x="2809" y="10867"/>
                  </a:cubicBezTo>
                  <a:cubicBezTo>
                    <a:pt x="2935" y="10867"/>
                    <a:pt x="3063" y="10859"/>
                    <a:pt x="3196" y="10843"/>
                  </a:cubicBezTo>
                  <a:cubicBezTo>
                    <a:pt x="4230" y="10717"/>
                    <a:pt x="5134" y="10284"/>
                    <a:pt x="5807" y="9451"/>
                  </a:cubicBezTo>
                  <a:cubicBezTo>
                    <a:pt x="5999" y="9213"/>
                    <a:pt x="6183" y="8968"/>
                    <a:pt x="6416" y="8670"/>
                  </a:cubicBezTo>
                  <a:cubicBezTo>
                    <a:pt x="7366" y="10278"/>
                    <a:pt x="7253" y="12034"/>
                    <a:pt x="7378" y="13787"/>
                  </a:cubicBezTo>
                  <a:cubicBezTo>
                    <a:pt x="8500" y="13525"/>
                    <a:pt x="9495" y="13343"/>
                    <a:pt x="10458" y="13054"/>
                  </a:cubicBezTo>
                  <a:cubicBezTo>
                    <a:pt x="11681" y="12688"/>
                    <a:pt x="11913" y="12100"/>
                    <a:pt x="11422" y="10939"/>
                  </a:cubicBezTo>
                  <a:cubicBezTo>
                    <a:pt x="11237" y="10505"/>
                    <a:pt x="11090" y="10056"/>
                    <a:pt x="10926" y="9614"/>
                  </a:cubicBezTo>
                  <a:lnTo>
                    <a:pt x="10926" y="9614"/>
                  </a:lnTo>
                  <a:cubicBezTo>
                    <a:pt x="11694" y="10168"/>
                    <a:pt x="12492" y="10366"/>
                    <a:pt x="13313" y="10366"/>
                  </a:cubicBezTo>
                  <a:cubicBezTo>
                    <a:pt x="13602" y="10366"/>
                    <a:pt x="13893" y="10342"/>
                    <a:pt x="14188" y="10300"/>
                  </a:cubicBezTo>
                  <a:cubicBezTo>
                    <a:pt x="15821" y="10069"/>
                    <a:pt x="16930" y="8837"/>
                    <a:pt x="17023" y="7204"/>
                  </a:cubicBezTo>
                  <a:cubicBezTo>
                    <a:pt x="17169" y="4629"/>
                    <a:pt x="15561" y="1994"/>
                    <a:pt x="13193" y="858"/>
                  </a:cubicBezTo>
                  <a:cubicBezTo>
                    <a:pt x="11853" y="216"/>
                    <a:pt x="10453" y="0"/>
                    <a:pt x="9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2"/>
            <p:cNvSpPr/>
            <p:nvPr/>
          </p:nvSpPr>
          <p:spPr>
            <a:xfrm rot="10800000" flipH="1">
              <a:off x="8456350" y="62854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2"/>
            <p:cNvSpPr/>
            <p:nvPr/>
          </p:nvSpPr>
          <p:spPr>
            <a:xfrm rot="10800000" flipH="1">
              <a:off x="8790700" y="48709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 rot="10800000" flipH="1">
              <a:off x="8552825" y="88571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 rot="10800000" flipH="1">
              <a:off x="9054300" y="133254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 rot="10800000" flipH="1">
              <a:off x="8331000" y="74426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 rot="10800000" flipH="1">
              <a:off x="8668525" y="686418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2"/>
            <p:cNvSpPr/>
            <p:nvPr/>
          </p:nvSpPr>
          <p:spPr>
            <a:xfrm rot="10800000" flipH="1">
              <a:off x="9015725" y="35851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 rot="10800000" flipH="1">
              <a:off x="6614325" y="-89182"/>
              <a:ext cx="842275" cy="505875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2"/>
            <p:cNvSpPr/>
            <p:nvPr/>
          </p:nvSpPr>
          <p:spPr>
            <a:xfrm rot="-1900099">
              <a:off x="8274044" y="1367662"/>
              <a:ext cx="541899" cy="910098"/>
            </a:xfrm>
            <a:custGeom>
              <a:avLst/>
              <a:gdLst/>
              <a:ahLst/>
              <a:cxnLst/>
              <a:rect l="l" t="t" r="r" b="b"/>
              <a:pathLst>
                <a:path w="21676" h="36404" extrusionOk="0">
                  <a:moveTo>
                    <a:pt x="7451" y="1043"/>
                  </a:moveTo>
                  <a:cubicBezTo>
                    <a:pt x="7510" y="1057"/>
                    <a:pt x="7568" y="1073"/>
                    <a:pt x="7625" y="1089"/>
                  </a:cubicBezTo>
                  <a:cubicBezTo>
                    <a:pt x="7638" y="2146"/>
                    <a:pt x="7679" y="3201"/>
                    <a:pt x="7750" y="4256"/>
                  </a:cubicBezTo>
                  <a:cubicBezTo>
                    <a:pt x="7751" y="4278"/>
                    <a:pt x="7758" y="4297"/>
                    <a:pt x="7766" y="4314"/>
                  </a:cubicBezTo>
                  <a:cubicBezTo>
                    <a:pt x="7556" y="4264"/>
                    <a:pt x="7346" y="4213"/>
                    <a:pt x="7135" y="4163"/>
                  </a:cubicBezTo>
                  <a:cubicBezTo>
                    <a:pt x="7240" y="3141"/>
                    <a:pt x="7338" y="2169"/>
                    <a:pt x="7451" y="1043"/>
                  </a:cubicBezTo>
                  <a:close/>
                  <a:moveTo>
                    <a:pt x="7916" y="1165"/>
                  </a:moveTo>
                  <a:cubicBezTo>
                    <a:pt x="8094" y="1212"/>
                    <a:pt x="8273" y="1260"/>
                    <a:pt x="8451" y="1305"/>
                  </a:cubicBezTo>
                  <a:cubicBezTo>
                    <a:pt x="8446" y="1320"/>
                    <a:pt x="8443" y="1337"/>
                    <a:pt x="8443" y="1354"/>
                  </a:cubicBezTo>
                  <a:lnTo>
                    <a:pt x="8443" y="4477"/>
                  </a:lnTo>
                  <a:cubicBezTo>
                    <a:pt x="8293" y="4441"/>
                    <a:pt x="8143" y="4405"/>
                    <a:pt x="7992" y="4368"/>
                  </a:cubicBezTo>
                  <a:cubicBezTo>
                    <a:pt x="8023" y="4346"/>
                    <a:pt x="8042" y="4308"/>
                    <a:pt x="8039" y="4256"/>
                  </a:cubicBezTo>
                  <a:cubicBezTo>
                    <a:pt x="7969" y="3228"/>
                    <a:pt x="7928" y="2196"/>
                    <a:pt x="7916" y="1165"/>
                  </a:cubicBezTo>
                  <a:close/>
                  <a:moveTo>
                    <a:pt x="8734" y="1380"/>
                  </a:moveTo>
                  <a:cubicBezTo>
                    <a:pt x="9001" y="1451"/>
                    <a:pt x="9268" y="1522"/>
                    <a:pt x="9536" y="1591"/>
                  </a:cubicBezTo>
                  <a:cubicBezTo>
                    <a:pt x="9533" y="1602"/>
                    <a:pt x="9532" y="1613"/>
                    <a:pt x="9532" y="1626"/>
                  </a:cubicBezTo>
                  <a:cubicBezTo>
                    <a:pt x="9532" y="2662"/>
                    <a:pt x="9530" y="3700"/>
                    <a:pt x="9528" y="4736"/>
                  </a:cubicBezTo>
                  <a:cubicBezTo>
                    <a:pt x="9263" y="4673"/>
                    <a:pt x="8998" y="4610"/>
                    <a:pt x="8732" y="4545"/>
                  </a:cubicBezTo>
                  <a:cubicBezTo>
                    <a:pt x="8732" y="4539"/>
                    <a:pt x="8734" y="4532"/>
                    <a:pt x="8734" y="4525"/>
                  </a:cubicBezTo>
                  <a:lnTo>
                    <a:pt x="8734" y="1380"/>
                  </a:lnTo>
                  <a:close/>
                  <a:moveTo>
                    <a:pt x="9821" y="1667"/>
                  </a:moveTo>
                  <a:cubicBezTo>
                    <a:pt x="10276" y="1787"/>
                    <a:pt x="10729" y="1906"/>
                    <a:pt x="11182" y="2026"/>
                  </a:cubicBezTo>
                  <a:cubicBezTo>
                    <a:pt x="11176" y="2041"/>
                    <a:pt x="11171" y="2059"/>
                    <a:pt x="11170" y="2079"/>
                  </a:cubicBezTo>
                  <a:cubicBezTo>
                    <a:pt x="11100" y="3075"/>
                    <a:pt x="11031" y="4071"/>
                    <a:pt x="10961" y="5066"/>
                  </a:cubicBezTo>
                  <a:cubicBezTo>
                    <a:pt x="10961" y="5071"/>
                    <a:pt x="10961" y="5076"/>
                    <a:pt x="10961" y="5079"/>
                  </a:cubicBezTo>
                  <a:cubicBezTo>
                    <a:pt x="10881" y="5060"/>
                    <a:pt x="10800" y="5041"/>
                    <a:pt x="10720" y="5022"/>
                  </a:cubicBezTo>
                  <a:lnTo>
                    <a:pt x="10721" y="5016"/>
                  </a:lnTo>
                  <a:cubicBezTo>
                    <a:pt x="10758" y="4911"/>
                    <a:pt x="10671" y="4840"/>
                    <a:pt x="10583" y="4840"/>
                  </a:cubicBezTo>
                  <a:cubicBezTo>
                    <a:pt x="10572" y="4840"/>
                    <a:pt x="10561" y="4841"/>
                    <a:pt x="10550" y="4844"/>
                  </a:cubicBezTo>
                  <a:cubicBezTo>
                    <a:pt x="10547" y="3921"/>
                    <a:pt x="10544" y="3000"/>
                    <a:pt x="10543" y="2078"/>
                  </a:cubicBezTo>
                  <a:cubicBezTo>
                    <a:pt x="10542" y="1985"/>
                    <a:pt x="10469" y="1939"/>
                    <a:pt x="10396" y="1939"/>
                  </a:cubicBezTo>
                  <a:cubicBezTo>
                    <a:pt x="10324" y="1939"/>
                    <a:pt x="10253" y="1985"/>
                    <a:pt x="10254" y="2078"/>
                  </a:cubicBezTo>
                  <a:cubicBezTo>
                    <a:pt x="10255" y="3022"/>
                    <a:pt x="10258" y="3967"/>
                    <a:pt x="10260" y="4912"/>
                  </a:cubicBezTo>
                  <a:lnTo>
                    <a:pt x="9818" y="4806"/>
                  </a:lnTo>
                  <a:cubicBezTo>
                    <a:pt x="9819" y="3760"/>
                    <a:pt x="9821" y="2713"/>
                    <a:pt x="9821" y="1667"/>
                  </a:cubicBezTo>
                  <a:close/>
                  <a:moveTo>
                    <a:pt x="11457" y="2098"/>
                  </a:moveTo>
                  <a:cubicBezTo>
                    <a:pt x="11820" y="2193"/>
                    <a:pt x="12184" y="2289"/>
                    <a:pt x="12549" y="2386"/>
                  </a:cubicBezTo>
                  <a:cubicBezTo>
                    <a:pt x="12624" y="3414"/>
                    <a:pt x="12643" y="4442"/>
                    <a:pt x="12607" y="5474"/>
                  </a:cubicBezTo>
                  <a:cubicBezTo>
                    <a:pt x="12460" y="5439"/>
                    <a:pt x="12313" y="5403"/>
                    <a:pt x="12166" y="5368"/>
                  </a:cubicBezTo>
                  <a:cubicBezTo>
                    <a:pt x="12173" y="5352"/>
                    <a:pt x="12176" y="5335"/>
                    <a:pt x="12176" y="5314"/>
                  </a:cubicBezTo>
                  <a:lnTo>
                    <a:pt x="12176" y="2441"/>
                  </a:lnTo>
                  <a:cubicBezTo>
                    <a:pt x="12176" y="2348"/>
                    <a:pt x="12104" y="2301"/>
                    <a:pt x="12031" y="2301"/>
                  </a:cubicBezTo>
                  <a:cubicBezTo>
                    <a:pt x="11959" y="2301"/>
                    <a:pt x="11887" y="2348"/>
                    <a:pt x="11887" y="2441"/>
                  </a:cubicBezTo>
                  <a:lnTo>
                    <a:pt x="11887" y="5302"/>
                  </a:lnTo>
                  <a:cubicBezTo>
                    <a:pt x="11666" y="5248"/>
                    <a:pt x="11445" y="5196"/>
                    <a:pt x="11225" y="5142"/>
                  </a:cubicBezTo>
                  <a:cubicBezTo>
                    <a:pt x="11239" y="5122"/>
                    <a:pt x="11249" y="5096"/>
                    <a:pt x="11250" y="5066"/>
                  </a:cubicBezTo>
                  <a:cubicBezTo>
                    <a:pt x="11320" y="4078"/>
                    <a:pt x="11389" y="3087"/>
                    <a:pt x="11457" y="2098"/>
                  </a:cubicBezTo>
                  <a:close/>
                  <a:moveTo>
                    <a:pt x="12844" y="2463"/>
                  </a:moveTo>
                  <a:lnTo>
                    <a:pt x="12844" y="2463"/>
                  </a:lnTo>
                  <a:cubicBezTo>
                    <a:pt x="13329" y="2591"/>
                    <a:pt x="13814" y="2719"/>
                    <a:pt x="14302" y="2847"/>
                  </a:cubicBezTo>
                  <a:cubicBezTo>
                    <a:pt x="14237" y="2857"/>
                    <a:pt x="14177" y="2902"/>
                    <a:pt x="14174" y="2984"/>
                  </a:cubicBezTo>
                  <a:lnTo>
                    <a:pt x="14076" y="5457"/>
                  </a:lnTo>
                  <a:cubicBezTo>
                    <a:pt x="14067" y="5474"/>
                    <a:pt x="14060" y="5496"/>
                    <a:pt x="14060" y="5521"/>
                  </a:cubicBezTo>
                  <a:cubicBezTo>
                    <a:pt x="14059" y="5621"/>
                    <a:pt x="14059" y="5720"/>
                    <a:pt x="14057" y="5821"/>
                  </a:cubicBezTo>
                  <a:cubicBezTo>
                    <a:pt x="13893" y="5782"/>
                    <a:pt x="13730" y="5742"/>
                    <a:pt x="13567" y="5703"/>
                  </a:cubicBezTo>
                  <a:cubicBezTo>
                    <a:pt x="13676" y="4739"/>
                    <a:pt x="13727" y="3774"/>
                    <a:pt x="13719" y="2803"/>
                  </a:cubicBezTo>
                  <a:cubicBezTo>
                    <a:pt x="13718" y="2710"/>
                    <a:pt x="13645" y="2663"/>
                    <a:pt x="13573" y="2663"/>
                  </a:cubicBezTo>
                  <a:cubicBezTo>
                    <a:pt x="13500" y="2663"/>
                    <a:pt x="13428" y="2710"/>
                    <a:pt x="13428" y="2803"/>
                  </a:cubicBezTo>
                  <a:cubicBezTo>
                    <a:pt x="13436" y="3752"/>
                    <a:pt x="13389" y="4695"/>
                    <a:pt x="13285" y="5637"/>
                  </a:cubicBezTo>
                  <a:cubicBezTo>
                    <a:pt x="13155" y="5605"/>
                    <a:pt x="13024" y="5573"/>
                    <a:pt x="12895" y="5542"/>
                  </a:cubicBezTo>
                  <a:cubicBezTo>
                    <a:pt x="12933" y="4515"/>
                    <a:pt x="12915" y="3488"/>
                    <a:pt x="12844" y="2463"/>
                  </a:cubicBezTo>
                  <a:close/>
                  <a:moveTo>
                    <a:pt x="14420" y="2879"/>
                  </a:moveTo>
                  <a:cubicBezTo>
                    <a:pt x="14612" y="2929"/>
                    <a:pt x="14803" y="2980"/>
                    <a:pt x="14994" y="3030"/>
                  </a:cubicBezTo>
                  <a:cubicBezTo>
                    <a:pt x="14989" y="3044"/>
                    <a:pt x="14984" y="3059"/>
                    <a:pt x="14983" y="3076"/>
                  </a:cubicBezTo>
                  <a:cubicBezTo>
                    <a:pt x="14907" y="4057"/>
                    <a:pt x="14874" y="5038"/>
                    <a:pt x="14885" y="6019"/>
                  </a:cubicBezTo>
                  <a:cubicBezTo>
                    <a:pt x="14706" y="5976"/>
                    <a:pt x="14526" y="5934"/>
                    <a:pt x="14346" y="5891"/>
                  </a:cubicBezTo>
                  <a:cubicBezTo>
                    <a:pt x="14386" y="4923"/>
                    <a:pt x="14425" y="3954"/>
                    <a:pt x="14463" y="2986"/>
                  </a:cubicBezTo>
                  <a:cubicBezTo>
                    <a:pt x="14465" y="2937"/>
                    <a:pt x="14447" y="2902"/>
                    <a:pt x="14420" y="2879"/>
                  </a:cubicBezTo>
                  <a:close/>
                  <a:moveTo>
                    <a:pt x="15270" y="3103"/>
                  </a:moveTo>
                  <a:cubicBezTo>
                    <a:pt x="15741" y="3226"/>
                    <a:pt x="16213" y="3351"/>
                    <a:pt x="16687" y="3476"/>
                  </a:cubicBezTo>
                  <a:cubicBezTo>
                    <a:pt x="16681" y="3492"/>
                    <a:pt x="16679" y="3509"/>
                    <a:pt x="16679" y="3528"/>
                  </a:cubicBezTo>
                  <a:cubicBezTo>
                    <a:pt x="16722" y="4436"/>
                    <a:pt x="16703" y="5341"/>
                    <a:pt x="16621" y="6248"/>
                  </a:cubicBezTo>
                  <a:cubicBezTo>
                    <a:pt x="16613" y="6340"/>
                    <a:pt x="16681" y="6386"/>
                    <a:pt x="16754" y="6386"/>
                  </a:cubicBezTo>
                  <a:cubicBezTo>
                    <a:pt x="16826" y="6386"/>
                    <a:pt x="16902" y="6340"/>
                    <a:pt x="16910" y="6248"/>
                  </a:cubicBezTo>
                  <a:cubicBezTo>
                    <a:pt x="16992" y="5349"/>
                    <a:pt x="17011" y="4452"/>
                    <a:pt x="16970" y="3550"/>
                  </a:cubicBezTo>
                  <a:lnTo>
                    <a:pt x="16970" y="3550"/>
                  </a:lnTo>
                  <a:cubicBezTo>
                    <a:pt x="17256" y="3626"/>
                    <a:pt x="17543" y="3702"/>
                    <a:pt x="17831" y="3777"/>
                  </a:cubicBezTo>
                  <a:cubicBezTo>
                    <a:pt x="17782" y="4844"/>
                    <a:pt x="17742" y="5714"/>
                    <a:pt x="17698" y="6692"/>
                  </a:cubicBezTo>
                  <a:cubicBezTo>
                    <a:pt x="17150" y="6561"/>
                    <a:pt x="16602" y="6430"/>
                    <a:pt x="16057" y="6300"/>
                  </a:cubicBezTo>
                  <a:lnTo>
                    <a:pt x="15970" y="3710"/>
                  </a:lnTo>
                  <a:cubicBezTo>
                    <a:pt x="15967" y="3616"/>
                    <a:pt x="15893" y="3570"/>
                    <a:pt x="15821" y="3570"/>
                  </a:cubicBezTo>
                  <a:cubicBezTo>
                    <a:pt x="15749" y="3570"/>
                    <a:pt x="15678" y="3616"/>
                    <a:pt x="15681" y="3710"/>
                  </a:cubicBezTo>
                  <a:lnTo>
                    <a:pt x="15765" y="6229"/>
                  </a:lnTo>
                  <a:cubicBezTo>
                    <a:pt x="15569" y="6183"/>
                    <a:pt x="15373" y="6136"/>
                    <a:pt x="15176" y="6088"/>
                  </a:cubicBezTo>
                  <a:cubicBezTo>
                    <a:pt x="15163" y="5092"/>
                    <a:pt x="15194" y="4098"/>
                    <a:pt x="15270" y="3103"/>
                  </a:cubicBezTo>
                  <a:close/>
                  <a:moveTo>
                    <a:pt x="8931" y="6733"/>
                  </a:moveTo>
                  <a:cubicBezTo>
                    <a:pt x="8657" y="7505"/>
                    <a:pt x="8851" y="8167"/>
                    <a:pt x="9175" y="8797"/>
                  </a:cubicBezTo>
                  <a:lnTo>
                    <a:pt x="9423" y="8715"/>
                  </a:lnTo>
                  <a:cubicBezTo>
                    <a:pt x="9258" y="8053"/>
                    <a:pt x="9096" y="7393"/>
                    <a:pt x="8931" y="6733"/>
                  </a:cubicBezTo>
                  <a:close/>
                  <a:moveTo>
                    <a:pt x="9832" y="7429"/>
                  </a:moveTo>
                  <a:cubicBezTo>
                    <a:pt x="9533" y="8047"/>
                    <a:pt x="9514" y="8620"/>
                    <a:pt x="9818" y="9151"/>
                  </a:cubicBezTo>
                  <a:lnTo>
                    <a:pt x="10108" y="9121"/>
                  </a:lnTo>
                  <a:cubicBezTo>
                    <a:pt x="10017" y="8557"/>
                    <a:pt x="9925" y="7993"/>
                    <a:pt x="9832" y="7429"/>
                  </a:cubicBezTo>
                  <a:close/>
                  <a:moveTo>
                    <a:pt x="16485" y="9191"/>
                  </a:moveTo>
                  <a:cubicBezTo>
                    <a:pt x="16496" y="9244"/>
                    <a:pt x="16509" y="9296"/>
                    <a:pt x="16520" y="9350"/>
                  </a:cubicBezTo>
                  <a:cubicBezTo>
                    <a:pt x="16472" y="9339"/>
                    <a:pt x="16423" y="9328"/>
                    <a:pt x="16376" y="9317"/>
                  </a:cubicBezTo>
                  <a:cubicBezTo>
                    <a:pt x="16412" y="9274"/>
                    <a:pt x="16449" y="9233"/>
                    <a:pt x="16485" y="9191"/>
                  </a:cubicBezTo>
                  <a:close/>
                  <a:moveTo>
                    <a:pt x="17027" y="8557"/>
                  </a:moveTo>
                  <a:cubicBezTo>
                    <a:pt x="17080" y="8873"/>
                    <a:pt x="17134" y="9191"/>
                    <a:pt x="17188" y="9508"/>
                  </a:cubicBezTo>
                  <a:cubicBezTo>
                    <a:pt x="17049" y="9473"/>
                    <a:pt x="16911" y="9442"/>
                    <a:pt x="16772" y="9409"/>
                  </a:cubicBezTo>
                  <a:cubicBezTo>
                    <a:pt x="16799" y="9379"/>
                    <a:pt x="16814" y="9336"/>
                    <a:pt x="16802" y="9284"/>
                  </a:cubicBezTo>
                  <a:cubicBezTo>
                    <a:pt x="16774" y="9162"/>
                    <a:pt x="16747" y="9039"/>
                    <a:pt x="16720" y="8916"/>
                  </a:cubicBezTo>
                  <a:cubicBezTo>
                    <a:pt x="16823" y="8797"/>
                    <a:pt x="16926" y="8677"/>
                    <a:pt x="17027" y="8557"/>
                  </a:cubicBezTo>
                  <a:close/>
                  <a:moveTo>
                    <a:pt x="17883" y="7429"/>
                  </a:moveTo>
                  <a:cubicBezTo>
                    <a:pt x="18088" y="7632"/>
                    <a:pt x="18286" y="7805"/>
                    <a:pt x="18464" y="7987"/>
                  </a:cubicBezTo>
                  <a:lnTo>
                    <a:pt x="18463" y="7987"/>
                  </a:lnTo>
                  <a:cubicBezTo>
                    <a:pt x="18445" y="8015"/>
                    <a:pt x="18437" y="8050"/>
                    <a:pt x="18445" y="8091"/>
                  </a:cubicBezTo>
                  <a:cubicBezTo>
                    <a:pt x="18554" y="8725"/>
                    <a:pt x="18709" y="9345"/>
                    <a:pt x="18908" y="9955"/>
                  </a:cubicBezTo>
                  <a:cubicBezTo>
                    <a:pt x="18788" y="9922"/>
                    <a:pt x="18670" y="9890"/>
                    <a:pt x="18550" y="9857"/>
                  </a:cubicBezTo>
                  <a:cubicBezTo>
                    <a:pt x="18572" y="9819"/>
                    <a:pt x="18578" y="9770"/>
                    <a:pt x="18556" y="9720"/>
                  </a:cubicBezTo>
                  <a:cubicBezTo>
                    <a:pt x="18308" y="9176"/>
                    <a:pt x="18148" y="8609"/>
                    <a:pt x="18068" y="8017"/>
                  </a:cubicBezTo>
                  <a:cubicBezTo>
                    <a:pt x="18058" y="7944"/>
                    <a:pt x="18008" y="7913"/>
                    <a:pt x="17953" y="7913"/>
                  </a:cubicBezTo>
                  <a:cubicBezTo>
                    <a:pt x="17870" y="7913"/>
                    <a:pt x="17774" y="7985"/>
                    <a:pt x="17790" y="8094"/>
                  </a:cubicBezTo>
                  <a:cubicBezTo>
                    <a:pt x="17869" y="8682"/>
                    <a:pt x="18030" y="9241"/>
                    <a:pt x="18267" y="9781"/>
                  </a:cubicBezTo>
                  <a:cubicBezTo>
                    <a:pt x="17998" y="9710"/>
                    <a:pt x="17728" y="9641"/>
                    <a:pt x="17458" y="9574"/>
                  </a:cubicBezTo>
                  <a:cubicBezTo>
                    <a:pt x="17474" y="9546"/>
                    <a:pt x="17480" y="9513"/>
                    <a:pt x="17474" y="9475"/>
                  </a:cubicBezTo>
                  <a:cubicBezTo>
                    <a:pt x="17406" y="9072"/>
                    <a:pt x="17338" y="8671"/>
                    <a:pt x="17270" y="8268"/>
                  </a:cubicBezTo>
                  <a:cubicBezTo>
                    <a:pt x="17464" y="8023"/>
                    <a:pt x="17644" y="7753"/>
                    <a:pt x="17883" y="7429"/>
                  </a:cubicBezTo>
                  <a:close/>
                  <a:moveTo>
                    <a:pt x="18786" y="8350"/>
                  </a:moveTo>
                  <a:cubicBezTo>
                    <a:pt x="18951" y="8546"/>
                    <a:pt x="19113" y="8744"/>
                    <a:pt x="19276" y="8941"/>
                  </a:cubicBezTo>
                  <a:lnTo>
                    <a:pt x="19278" y="8941"/>
                  </a:lnTo>
                  <a:cubicBezTo>
                    <a:pt x="19229" y="8970"/>
                    <a:pt x="19199" y="9023"/>
                    <a:pt x="19224" y="9094"/>
                  </a:cubicBezTo>
                  <a:cubicBezTo>
                    <a:pt x="19346" y="9426"/>
                    <a:pt x="19467" y="9758"/>
                    <a:pt x="19587" y="10089"/>
                  </a:cubicBezTo>
                  <a:cubicBezTo>
                    <a:pt x="19602" y="10127"/>
                    <a:pt x="19625" y="10153"/>
                    <a:pt x="19654" y="10168"/>
                  </a:cubicBezTo>
                  <a:cubicBezTo>
                    <a:pt x="19502" y="10124"/>
                    <a:pt x="19349" y="10080"/>
                    <a:pt x="19197" y="10037"/>
                  </a:cubicBezTo>
                  <a:cubicBezTo>
                    <a:pt x="19213" y="10009"/>
                    <a:pt x="19218" y="9973"/>
                    <a:pt x="19203" y="9931"/>
                  </a:cubicBezTo>
                  <a:cubicBezTo>
                    <a:pt x="19031" y="9412"/>
                    <a:pt x="18892" y="8886"/>
                    <a:pt x="18786" y="8350"/>
                  </a:cubicBezTo>
                  <a:close/>
                  <a:moveTo>
                    <a:pt x="19633" y="9374"/>
                  </a:moveTo>
                  <a:lnTo>
                    <a:pt x="19633" y="9374"/>
                  </a:lnTo>
                  <a:cubicBezTo>
                    <a:pt x="19921" y="9723"/>
                    <a:pt x="20208" y="10075"/>
                    <a:pt x="20496" y="10424"/>
                  </a:cubicBezTo>
                  <a:cubicBezTo>
                    <a:pt x="20237" y="10344"/>
                    <a:pt x="19977" y="10265"/>
                    <a:pt x="19717" y="10187"/>
                  </a:cubicBezTo>
                  <a:lnTo>
                    <a:pt x="19717" y="10187"/>
                  </a:lnTo>
                  <a:cubicBezTo>
                    <a:pt x="19722" y="10188"/>
                    <a:pt x="19726" y="10188"/>
                    <a:pt x="19731" y="10188"/>
                  </a:cubicBezTo>
                  <a:cubicBezTo>
                    <a:pt x="19820" y="10188"/>
                    <a:pt x="19906" y="10119"/>
                    <a:pt x="19867" y="10014"/>
                  </a:cubicBezTo>
                  <a:lnTo>
                    <a:pt x="19633" y="9374"/>
                  </a:lnTo>
                  <a:close/>
                  <a:moveTo>
                    <a:pt x="7088" y="4706"/>
                  </a:moveTo>
                  <a:cubicBezTo>
                    <a:pt x="7897" y="4904"/>
                    <a:pt x="8710" y="5101"/>
                    <a:pt x="9528" y="5302"/>
                  </a:cubicBezTo>
                  <a:cubicBezTo>
                    <a:pt x="9528" y="5400"/>
                    <a:pt x="9528" y="5498"/>
                    <a:pt x="9528" y="5597"/>
                  </a:cubicBezTo>
                  <a:cubicBezTo>
                    <a:pt x="9528" y="5685"/>
                    <a:pt x="9611" y="5739"/>
                    <a:pt x="9687" y="5739"/>
                  </a:cubicBezTo>
                  <a:cubicBezTo>
                    <a:pt x="9745" y="5739"/>
                    <a:pt x="9800" y="5707"/>
                    <a:pt x="9811" y="5635"/>
                  </a:cubicBezTo>
                  <a:cubicBezTo>
                    <a:pt x="9825" y="5550"/>
                    <a:pt x="9838" y="5464"/>
                    <a:pt x="9852" y="5381"/>
                  </a:cubicBezTo>
                  <a:cubicBezTo>
                    <a:pt x="9988" y="5414"/>
                    <a:pt x="10126" y="5447"/>
                    <a:pt x="10261" y="5480"/>
                  </a:cubicBezTo>
                  <a:cubicBezTo>
                    <a:pt x="10262" y="5572"/>
                    <a:pt x="10332" y="5620"/>
                    <a:pt x="10403" y="5620"/>
                  </a:cubicBezTo>
                  <a:cubicBezTo>
                    <a:pt x="10453" y="5620"/>
                    <a:pt x="10504" y="5596"/>
                    <a:pt x="10533" y="5547"/>
                  </a:cubicBezTo>
                  <a:cubicBezTo>
                    <a:pt x="11967" y="5896"/>
                    <a:pt x="13419" y="6249"/>
                    <a:pt x="14898" y="6610"/>
                  </a:cubicBezTo>
                  <a:cubicBezTo>
                    <a:pt x="14899" y="6640"/>
                    <a:pt x="14899" y="6670"/>
                    <a:pt x="14901" y="6701"/>
                  </a:cubicBezTo>
                  <a:cubicBezTo>
                    <a:pt x="14904" y="6794"/>
                    <a:pt x="14978" y="6840"/>
                    <a:pt x="15050" y="6840"/>
                  </a:cubicBezTo>
                  <a:cubicBezTo>
                    <a:pt x="15123" y="6840"/>
                    <a:pt x="15193" y="6794"/>
                    <a:pt x="15190" y="6701"/>
                  </a:cubicBezTo>
                  <a:cubicBezTo>
                    <a:pt x="15190" y="6693"/>
                    <a:pt x="15190" y="6687"/>
                    <a:pt x="15190" y="6681"/>
                  </a:cubicBezTo>
                  <a:cubicBezTo>
                    <a:pt x="15387" y="6728"/>
                    <a:pt x="15586" y="6777"/>
                    <a:pt x="15785" y="6826"/>
                  </a:cubicBezTo>
                  <a:cubicBezTo>
                    <a:pt x="15788" y="6922"/>
                    <a:pt x="15792" y="7019"/>
                    <a:pt x="15795" y="7115"/>
                  </a:cubicBezTo>
                  <a:cubicBezTo>
                    <a:pt x="15797" y="7207"/>
                    <a:pt x="15868" y="7256"/>
                    <a:pt x="15939" y="7256"/>
                  </a:cubicBezTo>
                  <a:cubicBezTo>
                    <a:pt x="15997" y="7256"/>
                    <a:pt x="16056" y="7224"/>
                    <a:pt x="16079" y="7155"/>
                  </a:cubicBezTo>
                  <a:cubicBezTo>
                    <a:pt x="16104" y="7076"/>
                    <a:pt x="16131" y="6997"/>
                    <a:pt x="16156" y="6918"/>
                  </a:cubicBezTo>
                  <a:cubicBezTo>
                    <a:pt x="16156" y="6918"/>
                    <a:pt x="16156" y="6916"/>
                    <a:pt x="16156" y="6916"/>
                  </a:cubicBezTo>
                  <a:cubicBezTo>
                    <a:pt x="16580" y="7019"/>
                    <a:pt x="17005" y="7123"/>
                    <a:pt x="17431" y="7226"/>
                  </a:cubicBezTo>
                  <a:cubicBezTo>
                    <a:pt x="17141" y="7654"/>
                    <a:pt x="16832" y="8060"/>
                    <a:pt x="16517" y="8451"/>
                  </a:cubicBezTo>
                  <a:cubicBezTo>
                    <a:pt x="16516" y="8451"/>
                    <a:pt x="16515" y="8451"/>
                    <a:pt x="16514" y="8451"/>
                  </a:cubicBezTo>
                  <a:cubicBezTo>
                    <a:pt x="16428" y="8451"/>
                    <a:pt x="16335" y="8522"/>
                    <a:pt x="16360" y="8633"/>
                  </a:cubicBezTo>
                  <a:cubicBezTo>
                    <a:pt x="16360" y="8636"/>
                    <a:pt x="16362" y="8638"/>
                    <a:pt x="16362" y="8641"/>
                  </a:cubicBezTo>
                  <a:cubicBezTo>
                    <a:pt x="15431" y="9772"/>
                    <a:pt x="14425" y="10795"/>
                    <a:pt x="13500" y="11876"/>
                  </a:cubicBezTo>
                  <a:cubicBezTo>
                    <a:pt x="13507" y="11813"/>
                    <a:pt x="13477" y="11745"/>
                    <a:pt x="13400" y="11721"/>
                  </a:cubicBezTo>
                  <a:cubicBezTo>
                    <a:pt x="9560" y="10517"/>
                    <a:pt x="5677" y="9477"/>
                    <a:pt x="1751" y="8598"/>
                  </a:cubicBezTo>
                  <a:cubicBezTo>
                    <a:pt x="3567" y="7273"/>
                    <a:pt x="5305" y="6006"/>
                    <a:pt x="7088" y="4706"/>
                  </a:cubicBezTo>
                  <a:close/>
                  <a:moveTo>
                    <a:pt x="3722" y="11923"/>
                  </a:moveTo>
                  <a:cubicBezTo>
                    <a:pt x="3678" y="11923"/>
                    <a:pt x="3634" y="11943"/>
                    <a:pt x="3603" y="11990"/>
                  </a:cubicBezTo>
                  <a:cubicBezTo>
                    <a:pt x="3338" y="12397"/>
                    <a:pt x="3073" y="12805"/>
                    <a:pt x="2809" y="13212"/>
                  </a:cubicBezTo>
                  <a:cubicBezTo>
                    <a:pt x="2737" y="13321"/>
                    <a:pt x="2838" y="13425"/>
                    <a:pt x="2940" y="13425"/>
                  </a:cubicBezTo>
                  <a:cubicBezTo>
                    <a:pt x="2984" y="13425"/>
                    <a:pt x="3028" y="13406"/>
                    <a:pt x="3059" y="13359"/>
                  </a:cubicBezTo>
                  <a:cubicBezTo>
                    <a:pt x="3322" y="12952"/>
                    <a:pt x="3588" y="12544"/>
                    <a:pt x="3853" y="12137"/>
                  </a:cubicBezTo>
                  <a:cubicBezTo>
                    <a:pt x="3924" y="12026"/>
                    <a:pt x="3824" y="11923"/>
                    <a:pt x="3722" y="11923"/>
                  </a:cubicBezTo>
                  <a:close/>
                  <a:moveTo>
                    <a:pt x="4335" y="12446"/>
                  </a:moveTo>
                  <a:cubicBezTo>
                    <a:pt x="4302" y="12446"/>
                    <a:pt x="4269" y="12460"/>
                    <a:pt x="4240" y="12494"/>
                  </a:cubicBezTo>
                  <a:cubicBezTo>
                    <a:pt x="3975" y="12803"/>
                    <a:pt x="3741" y="13136"/>
                    <a:pt x="3542" y="13493"/>
                  </a:cubicBezTo>
                  <a:cubicBezTo>
                    <a:pt x="3480" y="13606"/>
                    <a:pt x="3580" y="13710"/>
                    <a:pt x="3677" y="13710"/>
                  </a:cubicBezTo>
                  <a:cubicBezTo>
                    <a:pt x="3721" y="13710"/>
                    <a:pt x="3764" y="13689"/>
                    <a:pt x="3791" y="13639"/>
                  </a:cubicBezTo>
                  <a:cubicBezTo>
                    <a:pt x="3978" y="13304"/>
                    <a:pt x="4194" y="12990"/>
                    <a:pt x="4445" y="12699"/>
                  </a:cubicBezTo>
                  <a:cubicBezTo>
                    <a:pt x="4537" y="12592"/>
                    <a:pt x="4440" y="12446"/>
                    <a:pt x="4335" y="12446"/>
                  </a:cubicBezTo>
                  <a:close/>
                  <a:moveTo>
                    <a:pt x="5726" y="19436"/>
                  </a:moveTo>
                  <a:cubicBezTo>
                    <a:pt x="6453" y="20736"/>
                    <a:pt x="6674" y="22077"/>
                    <a:pt x="6493" y="23486"/>
                  </a:cubicBezTo>
                  <a:cubicBezTo>
                    <a:pt x="6488" y="23521"/>
                    <a:pt x="6477" y="23557"/>
                    <a:pt x="6467" y="23592"/>
                  </a:cubicBezTo>
                  <a:cubicBezTo>
                    <a:pt x="6285" y="24226"/>
                    <a:pt x="5845" y="24706"/>
                    <a:pt x="5434" y="24706"/>
                  </a:cubicBezTo>
                  <a:cubicBezTo>
                    <a:pt x="5385" y="24706"/>
                    <a:pt x="5336" y="24699"/>
                    <a:pt x="5287" y="24685"/>
                  </a:cubicBezTo>
                  <a:cubicBezTo>
                    <a:pt x="4674" y="24498"/>
                    <a:pt x="4613" y="23920"/>
                    <a:pt x="4622" y="23427"/>
                  </a:cubicBezTo>
                  <a:cubicBezTo>
                    <a:pt x="4635" y="22852"/>
                    <a:pt x="4763" y="22266"/>
                    <a:pt x="4927" y="21710"/>
                  </a:cubicBezTo>
                  <a:cubicBezTo>
                    <a:pt x="5151" y="20940"/>
                    <a:pt x="5456" y="20194"/>
                    <a:pt x="5726" y="19436"/>
                  </a:cubicBezTo>
                  <a:close/>
                  <a:moveTo>
                    <a:pt x="5543" y="18183"/>
                  </a:moveTo>
                  <a:cubicBezTo>
                    <a:pt x="5177" y="19235"/>
                    <a:pt x="4851" y="20159"/>
                    <a:pt x="4532" y="21086"/>
                  </a:cubicBezTo>
                  <a:cubicBezTo>
                    <a:pt x="4400" y="21467"/>
                    <a:pt x="4201" y="21846"/>
                    <a:pt x="4171" y="22236"/>
                  </a:cubicBezTo>
                  <a:cubicBezTo>
                    <a:pt x="4118" y="22922"/>
                    <a:pt x="4039" y="23652"/>
                    <a:pt x="4212" y="24299"/>
                  </a:cubicBezTo>
                  <a:cubicBezTo>
                    <a:pt x="4378" y="24930"/>
                    <a:pt x="4823" y="25268"/>
                    <a:pt x="5298" y="25268"/>
                  </a:cubicBezTo>
                  <a:cubicBezTo>
                    <a:pt x="5647" y="25268"/>
                    <a:pt x="6012" y="25086"/>
                    <a:pt x="6297" y="24704"/>
                  </a:cubicBezTo>
                  <a:cubicBezTo>
                    <a:pt x="6646" y="24236"/>
                    <a:pt x="6857" y="23581"/>
                    <a:pt x="6905" y="22993"/>
                  </a:cubicBezTo>
                  <a:cubicBezTo>
                    <a:pt x="7022" y="21538"/>
                    <a:pt x="6587" y="20162"/>
                    <a:pt x="6027" y="18834"/>
                  </a:cubicBezTo>
                  <a:cubicBezTo>
                    <a:pt x="5933" y="18613"/>
                    <a:pt x="5734" y="18436"/>
                    <a:pt x="5543" y="18183"/>
                  </a:cubicBezTo>
                  <a:close/>
                  <a:moveTo>
                    <a:pt x="21042" y="14992"/>
                  </a:moveTo>
                  <a:lnTo>
                    <a:pt x="21042" y="14992"/>
                  </a:lnTo>
                  <a:cubicBezTo>
                    <a:pt x="20862" y="18115"/>
                    <a:pt x="20702" y="21575"/>
                    <a:pt x="20540" y="24969"/>
                  </a:cubicBezTo>
                  <a:cubicBezTo>
                    <a:pt x="20120" y="25268"/>
                    <a:pt x="19668" y="25505"/>
                    <a:pt x="19184" y="25677"/>
                  </a:cubicBezTo>
                  <a:cubicBezTo>
                    <a:pt x="18433" y="25884"/>
                    <a:pt x="17761" y="26271"/>
                    <a:pt x="17052" y="26558"/>
                  </a:cubicBezTo>
                  <a:cubicBezTo>
                    <a:pt x="16171" y="26915"/>
                    <a:pt x="15294" y="27278"/>
                    <a:pt x="14326" y="27675"/>
                  </a:cubicBezTo>
                  <a:cubicBezTo>
                    <a:pt x="14130" y="27062"/>
                    <a:pt x="14240" y="26523"/>
                    <a:pt x="14239" y="25999"/>
                  </a:cubicBezTo>
                  <a:cubicBezTo>
                    <a:pt x="14226" y="23758"/>
                    <a:pt x="14250" y="21516"/>
                    <a:pt x="14204" y="19276"/>
                  </a:cubicBezTo>
                  <a:cubicBezTo>
                    <a:pt x="14174" y="17757"/>
                    <a:pt x="14128" y="17746"/>
                    <a:pt x="15529" y="17160"/>
                  </a:cubicBezTo>
                  <a:cubicBezTo>
                    <a:pt x="17087" y="16507"/>
                    <a:pt x="18654" y="15874"/>
                    <a:pt x="20219" y="15240"/>
                  </a:cubicBezTo>
                  <a:cubicBezTo>
                    <a:pt x="20448" y="15147"/>
                    <a:pt x="20696" y="15095"/>
                    <a:pt x="21042" y="14992"/>
                  </a:cubicBezTo>
                  <a:close/>
                  <a:moveTo>
                    <a:pt x="2386" y="15381"/>
                  </a:moveTo>
                  <a:lnTo>
                    <a:pt x="2386" y="15381"/>
                  </a:lnTo>
                  <a:cubicBezTo>
                    <a:pt x="4894" y="16457"/>
                    <a:pt x="7421" y="16662"/>
                    <a:pt x="10037" y="17065"/>
                  </a:cubicBezTo>
                  <a:cubicBezTo>
                    <a:pt x="9966" y="20712"/>
                    <a:pt x="9895" y="24321"/>
                    <a:pt x="9825" y="27942"/>
                  </a:cubicBezTo>
                  <a:cubicBezTo>
                    <a:pt x="9688" y="27960"/>
                    <a:pt x="9589" y="27993"/>
                    <a:pt x="9507" y="27993"/>
                  </a:cubicBezTo>
                  <a:cubicBezTo>
                    <a:pt x="9487" y="27993"/>
                    <a:pt x="9468" y="27991"/>
                    <a:pt x="9450" y="27986"/>
                  </a:cubicBezTo>
                  <a:cubicBezTo>
                    <a:pt x="7502" y="27474"/>
                    <a:pt x="5556" y="26964"/>
                    <a:pt x="3615" y="26433"/>
                  </a:cubicBezTo>
                  <a:cubicBezTo>
                    <a:pt x="2627" y="26165"/>
                    <a:pt x="2624" y="26147"/>
                    <a:pt x="2608" y="25072"/>
                  </a:cubicBezTo>
                  <a:cubicBezTo>
                    <a:pt x="2577" y="22800"/>
                    <a:pt x="2564" y="20529"/>
                    <a:pt x="2523" y="18257"/>
                  </a:cubicBezTo>
                  <a:cubicBezTo>
                    <a:pt x="2515" y="17795"/>
                    <a:pt x="2493" y="17332"/>
                    <a:pt x="2466" y="16850"/>
                  </a:cubicBezTo>
                  <a:lnTo>
                    <a:pt x="2466" y="16850"/>
                  </a:lnTo>
                  <a:cubicBezTo>
                    <a:pt x="4866" y="17659"/>
                    <a:pt x="7311" y="18246"/>
                    <a:pt x="9819" y="18613"/>
                  </a:cubicBezTo>
                  <a:cubicBezTo>
                    <a:pt x="9827" y="18614"/>
                    <a:pt x="9836" y="18615"/>
                    <a:pt x="9844" y="18615"/>
                  </a:cubicBezTo>
                  <a:cubicBezTo>
                    <a:pt x="10007" y="18615"/>
                    <a:pt x="10071" y="18360"/>
                    <a:pt x="9895" y="18335"/>
                  </a:cubicBezTo>
                  <a:cubicBezTo>
                    <a:pt x="7355" y="17962"/>
                    <a:pt x="4878" y="17365"/>
                    <a:pt x="2449" y="16539"/>
                  </a:cubicBezTo>
                  <a:cubicBezTo>
                    <a:pt x="2428" y="16169"/>
                    <a:pt x="2405" y="15785"/>
                    <a:pt x="2386" y="15381"/>
                  </a:cubicBezTo>
                  <a:close/>
                  <a:moveTo>
                    <a:pt x="2043" y="14958"/>
                  </a:moveTo>
                  <a:lnTo>
                    <a:pt x="2043" y="16491"/>
                  </a:lnTo>
                  <a:cubicBezTo>
                    <a:pt x="2005" y="16544"/>
                    <a:pt x="2000" y="16626"/>
                    <a:pt x="2043" y="16681"/>
                  </a:cubicBezTo>
                  <a:lnTo>
                    <a:pt x="2043" y="26432"/>
                  </a:lnTo>
                  <a:cubicBezTo>
                    <a:pt x="4788" y="27455"/>
                    <a:pt x="7601" y="28245"/>
                    <a:pt x="10562" y="28790"/>
                  </a:cubicBezTo>
                  <a:cubicBezTo>
                    <a:pt x="10492" y="28324"/>
                    <a:pt x="10405" y="28024"/>
                    <a:pt x="10410" y="27724"/>
                  </a:cubicBezTo>
                  <a:cubicBezTo>
                    <a:pt x="10448" y="25781"/>
                    <a:pt x="10541" y="23837"/>
                    <a:pt x="10544" y="21894"/>
                  </a:cubicBezTo>
                  <a:cubicBezTo>
                    <a:pt x="10547" y="20151"/>
                    <a:pt x="10457" y="18411"/>
                    <a:pt x="10410" y="16706"/>
                  </a:cubicBezTo>
                  <a:cubicBezTo>
                    <a:pt x="7546" y="16108"/>
                    <a:pt x="4836" y="15542"/>
                    <a:pt x="2043" y="14958"/>
                  </a:cubicBezTo>
                  <a:close/>
                  <a:moveTo>
                    <a:pt x="1439" y="8824"/>
                  </a:moveTo>
                  <a:cubicBezTo>
                    <a:pt x="5445" y="9715"/>
                    <a:pt x="9407" y="10773"/>
                    <a:pt x="13324" y="11999"/>
                  </a:cubicBezTo>
                  <a:cubicBezTo>
                    <a:pt x="13340" y="12005"/>
                    <a:pt x="13356" y="12007"/>
                    <a:pt x="13371" y="12007"/>
                  </a:cubicBezTo>
                  <a:cubicBezTo>
                    <a:pt x="13377" y="12007"/>
                    <a:pt x="13384" y="12006"/>
                    <a:pt x="13391" y="12005"/>
                  </a:cubicBezTo>
                  <a:lnTo>
                    <a:pt x="13391" y="12005"/>
                  </a:lnTo>
                  <a:cubicBezTo>
                    <a:pt x="13294" y="12118"/>
                    <a:pt x="13199" y="12231"/>
                    <a:pt x="13106" y="12347"/>
                  </a:cubicBezTo>
                  <a:lnTo>
                    <a:pt x="13278" y="12546"/>
                  </a:lnTo>
                  <a:cubicBezTo>
                    <a:pt x="13471" y="12440"/>
                    <a:pt x="13711" y="12378"/>
                    <a:pt x="13847" y="12225"/>
                  </a:cubicBezTo>
                  <a:cubicBezTo>
                    <a:pt x="14597" y="11375"/>
                    <a:pt x="15340" y="10519"/>
                    <a:pt x="16079" y="9661"/>
                  </a:cubicBezTo>
                  <a:cubicBezTo>
                    <a:pt x="16095" y="9691"/>
                    <a:pt x="16122" y="9715"/>
                    <a:pt x="16163" y="9728"/>
                  </a:cubicBezTo>
                  <a:cubicBezTo>
                    <a:pt x="17572" y="10179"/>
                    <a:pt x="18976" y="10600"/>
                    <a:pt x="20458" y="10709"/>
                  </a:cubicBezTo>
                  <a:cubicBezTo>
                    <a:pt x="20462" y="10709"/>
                    <a:pt x="20466" y="10709"/>
                    <a:pt x="20470" y="10709"/>
                  </a:cubicBezTo>
                  <a:cubicBezTo>
                    <a:pt x="20564" y="10709"/>
                    <a:pt x="20607" y="10623"/>
                    <a:pt x="20595" y="10546"/>
                  </a:cubicBezTo>
                  <a:lnTo>
                    <a:pt x="20595" y="10546"/>
                  </a:lnTo>
                  <a:cubicBezTo>
                    <a:pt x="20677" y="10644"/>
                    <a:pt x="20759" y="10743"/>
                    <a:pt x="20841" y="10841"/>
                  </a:cubicBezTo>
                  <a:cubicBezTo>
                    <a:pt x="21137" y="11198"/>
                    <a:pt x="21232" y="11557"/>
                    <a:pt x="21168" y="12050"/>
                  </a:cubicBezTo>
                  <a:cubicBezTo>
                    <a:pt x="21072" y="12805"/>
                    <a:pt x="21143" y="13580"/>
                    <a:pt x="21143" y="14375"/>
                  </a:cubicBezTo>
                  <a:cubicBezTo>
                    <a:pt x="20271" y="14700"/>
                    <a:pt x="19511" y="14955"/>
                    <a:pt x="18774" y="15263"/>
                  </a:cubicBezTo>
                  <a:cubicBezTo>
                    <a:pt x="17283" y="15886"/>
                    <a:pt x="15812" y="16556"/>
                    <a:pt x="14319" y="17172"/>
                  </a:cubicBezTo>
                  <a:cubicBezTo>
                    <a:pt x="13744" y="17409"/>
                    <a:pt x="13621" y="17763"/>
                    <a:pt x="13642" y="18370"/>
                  </a:cubicBezTo>
                  <a:cubicBezTo>
                    <a:pt x="13703" y="20128"/>
                    <a:pt x="13678" y="21890"/>
                    <a:pt x="13672" y="23652"/>
                  </a:cubicBezTo>
                  <a:cubicBezTo>
                    <a:pt x="13667" y="24901"/>
                    <a:pt x="13629" y="26151"/>
                    <a:pt x="13628" y="27400"/>
                  </a:cubicBezTo>
                  <a:cubicBezTo>
                    <a:pt x="13628" y="27639"/>
                    <a:pt x="13725" y="27879"/>
                    <a:pt x="13803" y="28239"/>
                  </a:cubicBezTo>
                  <a:cubicBezTo>
                    <a:pt x="15724" y="27755"/>
                    <a:pt x="17442" y="26958"/>
                    <a:pt x="19167" y="26190"/>
                  </a:cubicBezTo>
                  <a:cubicBezTo>
                    <a:pt x="19320" y="26122"/>
                    <a:pt x="19448" y="25996"/>
                    <a:pt x="19560" y="25841"/>
                  </a:cubicBezTo>
                  <a:cubicBezTo>
                    <a:pt x="19895" y="25702"/>
                    <a:pt x="20218" y="25531"/>
                    <a:pt x="20522" y="25331"/>
                  </a:cubicBezTo>
                  <a:lnTo>
                    <a:pt x="20522" y="25331"/>
                  </a:lnTo>
                  <a:cubicBezTo>
                    <a:pt x="20467" y="26481"/>
                    <a:pt x="20412" y="27623"/>
                    <a:pt x="20355" y="28738"/>
                  </a:cubicBezTo>
                  <a:cubicBezTo>
                    <a:pt x="20336" y="28727"/>
                    <a:pt x="20314" y="28721"/>
                    <a:pt x="20291" y="28721"/>
                  </a:cubicBezTo>
                  <a:cubicBezTo>
                    <a:pt x="20268" y="28721"/>
                    <a:pt x="20243" y="28727"/>
                    <a:pt x="20218" y="28743"/>
                  </a:cubicBezTo>
                  <a:cubicBezTo>
                    <a:pt x="18420" y="29804"/>
                    <a:pt x="16455" y="30445"/>
                    <a:pt x="14490" y="31096"/>
                  </a:cubicBezTo>
                  <a:cubicBezTo>
                    <a:pt x="14487" y="30984"/>
                    <a:pt x="14479" y="30859"/>
                    <a:pt x="14469" y="30720"/>
                  </a:cubicBezTo>
                  <a:cubicBezTo>
                    <a:pt x="14376" y="30886"/>
                    <a:pt x="14289" y="31043"/>
                    <a:pt x="14206" y="31191"/>
                  </a:cubicBezTo>
                  <a:cubicBezTo>
                    <a:pt x="14092" y="31229"/>
                    <a:pt x="13978" y="31267"/>
                    <a:pt x="13864" y="31305"/>
                  </a:cubicBezTo>
                  <a:cubicBezTo>
                    <a:pt x="13902" y="31117"/>
                    <a:pt x="13902" y="30919"/>
                    <a:pt x="13797" y="30703"/>
                  </a:cubicBezTo>
                  <a:cubicBezTo>
                    <a:pt x="13536" y="31085"/>
                    <a:pt x="13386" y="31313"/>
                    <a:pt x="13335" y="31485"/>
                  </a:cubicBezTo>
                  <a:cubicBezTo>
                    <a:pt x="12936" y="31622"/>
                    <a:pt x="12539" y="31763"/>
                    <a:pt x="12143" y="31911"/>
                  </a:cubicBezTo>
                  <a:cubicBezTo>
                    <a:pt x="12386" y="25827"/>
                    <a:pt x="12636" y="19756"/>
                    <a:pt x="12871" y="13800"/>
                  </a:cubicBezTo>
                  <a:cubicBezTo>
                    <a:pt x="15152" y="12743"/>
                    <a:pt x="17581" y="12274"/>
                    <a:pt x="19903" y="11036"/>
                  </a:cubicBezTo>
                  <a:cubicBezTo>
                    <a:pt x="19886" y="11034"/>
                    <a:pt x="19867" y="11033"/>
                    <a:pt x="19846" y="11033"/>
                  </a:cubicBezTo>
                  <a:cubicBezTo>
                    <a:pt x="18836" y="11033"/>
                    <a:pt x="13571" y="12864"/>
                    <a:pt x="12318" y="13574"/>
                  </a:cubicBezTo>
                  <a:cubicBezTo>
                    <a:pt x="12038" y="19630"/>
                    <a:pt x="11757" y="25699"/>
                    <a:pt x="11473" y="31866"/>
                  </a:cubicBezTo>
                  <a:cubicBezTo>
                    <a:pt x="11467" y="31862"/>
                    <a:pt x="11462" y="31861"/>
                    <a:pt x="11456" y="31859"/>
                  </a:cubicBezTo>
                  <a:cubicBezTo>
                    <a:pt x="7903" y="30776"/>
                    <a:pt x="4303" y="29904"/>
                    <a:pt x="648" y="29245"/>
                  </a:cubicBezTo>
                  <a:cubicBezTo>
                    <a:pt x="737" y="22803"/>
                    <a:pt x="991" y="16539"/>
                    <a:pt x="934" y="9928"/>
                  </a:cubicBezTo>
                  <a:lnTo>
                    <a:pt x="934" y="9928"/>
                  </a:lnTo>
                  <a:cubicBezTo>
                    <a:pt x="1220" y="9950"/>
                    <a:pt x="1539" y="9924"/>
                    <a:pt x="1826" y="10007"/>
                  </a:cubicBezTo>
                  <a:cubicBezTo>
                    <a:pt x="5139" y="10968"/>
                    <a:pt x="8446" y="11947"/>
                    <a:pt x="11756" y="12917"/>
                  </a:cubicBezTo>
                  <a:cubicBezTo>
                    <a:pt x="11947" y="12974"/>
                    <a:pt x="12146" y="13005"/>
                    <a:pt x="12485" y="13080"/>
                  </a:cubicBezTo>
                  <a:cubicBezTo>
                    <a:pt x="12116" y="12392"/>
                    <a:pt x="11550" y="12268"/>
                    <a:pt x="11058" y="12114"/>
                  </a:cubicBezTo>
                  <a:cubicBezTo>
                    <a:pt x="8851" y="11426"/>
                    <a:pt x="6636" y="10759"/>
                    <a:pt x="4412" y="10130"/>
                  </a:cubicBezTo>
                  <a:cubicBezTo>
                    <a:pt x="3299" y="9816"/>
                    <a:pt x="2157" y="9598"/>
                    <a:pt x="806" y="9285"/>
                  </a:cubicBezTo>
                  <a:cubicBezTo>
                    <a:pt x="1019" y="9131"/>
                    <a:pt x="1229" y="8977"/>
                    <a:pt x="1439" y="8824"/>
                  </a:cubicBezTo>
                  <a:close/>
                  <a:moveTo>
                    <a:pt x="13667" y="32151"/>
                  </a:moveTo>
                  <a:lnTo>
                    <a:pt x="13667" y="32156"/>
                  </a:lnTo>
                  <a:cubicBezTo>
                    <a:pt x="13667" y="32155"/>
                    <a:pt x="13668" y="32154"/>
                    <a:pt x="13668" y="32153"/>
                  </a:cubicBezTo>
                  <a:lnTo>
                    <a:pt x="13668" y="32153"/>
                  </a:lnTo>
                  <a:cubicBezTo>
                    <a:pt x="13668" y="32153"/>
                    <a:pt x="13668" y="32153"/>
                    <a:pt x="13669" y="32153"/>
                  </a:cubicBezTo>
                  <a:lnTo>
                    <a:pt x="13669" y="32151"/>
                  </a:lnTo>
                  <a:cubicBezTo>
                    <a:pt x="13669" y="32152"/>
                    <a:pt x="13668" y="32152"/>
                    <a:pt x="13668" y="32153"/>
                  </a:cubicBezTo>
                  <a:lnTo>
                    <a:pt x="13668" y="32153"/>
                  </a:lnTo>
                  <a:cubicBezTo>
                    <a:pt x="13667" y="32153"/>
                    <a:pt x="13667" y="32151"/>
                    <a:pt x="13667" y="32151"/>
                  </a:cubicBezTo>
                  <a:close/>
                  <a:moveTo>
                    <a:pt x="3833" y="31588"/>
                  </a:moveTo>
                  <a:cubicBezTo>
                    <a:pt x="3772" y="31892"/>
                    <a:pt x="3714" y="32197"/>
                    <a:pt x="3654" y="32502"/>
                  </a:cubicBezTo>
                  <a:cubicBezTo>
                    <a:pt x="3735" y="32518"/>
                    <a:pt x="3817" y="32535"/>
                    <a:pt x="3897" y="32551"/>
                  </a:cubicBezTo>
                  <a:cubicBezTo>
                    <a:pt x="3960" y="32248"/>
                    <a:pt x="4025" y="31943"/>
                    <a:pt x="4088" y="31640"/>
                  </a:cubicBezTo>
                  <a:cubicBezTo>
                    <a:pt x="4003" y="31622"/>
                    <a:pt x="3918" y="31605"/>
                    <a:pt x="3833" y="31588"/>
                  </a:cubicBezTo>
                  <a:close/>
                  <a:moveTo>
                    <a:pt x="2637" y="31668"/>
                  </a:moveTo>
                  <a:cubicBezTo>
                    <a:pt x="2597" y="31963"/>
                    <a:pt x="2558" y="32259"/>
                    <a:pt x="2518" y="32554"/>
                  </a:cubicBezTo>
                  <a:cubicBezTo>
                    <a:pt x="2600" y="32568"/>
                    <a:pt x="2683" y="32581"/>
                    <a:pt x="2765" y="32595"/>
                  </a:cubicBezTo>
                  <a:cubicBezTo>
                    <a:pt x="2809" y="32297"/>
                    <a:pt x="2853" y="31998"/>
                    <a:pt x="2896" y="31700"/>
                  </a:cubicBezTo>
                  <a:cubicBezTo>
                    <a:pt x="2809" y="31689"/>
                    <a:pt x="2724" y="31679"/>
                    <a:pt x="2637" y="31668"/>
                  </a:cubicBezTo>
                  <a:close/>
                  <a:moveTo>
                    <a:pt x="20341" y="29005"/>
                  </a:moveTo>
                  <a:lnTo>
                    <a:pt x="20341" y="29005"/>
                  </a:lnTo>
                  <a:cubicBezTo>
                    <a:pt x="20289" y="30038"/>
                    <a:pt x="20233" y="31049"/>
                    <a:pt x="20178" y="32025"/>
                  </a:cubicBezTo>
                  <a:cubicBezTo>
                    <a:pt x="17537" y="33398"/>
                    <a:pt x="15016" y="34097"/>
                    <a:pt x="12007" y="35333"/>
                  </a:cubicBezTo>
                  <a:cubicBezTo>
                    <a:pt x="12048" y="34296"/>
                    <a:pt x="12089" y="33260"/>
                    <a:pt x="12130" y="32224"/>
                  </a:cubicBezTo>
                  <a:cubicBezTo>
                    <a:pt x="12539" y="32069"/>
                    <a:pt x="12950" y="31922"/>
                    <a:pt x="13362" y="31780"/>
                  </a:cubicBezTo>
                  <a:cubicBezTo>
                    <a:pt x="13416" y="31884"/>
                    <a:pt x="13519" y="31997"/>
                    <a:pt x="13667" y="32151"/>
                  </a:cubicBezTo>
                  <a:cubicBezTo>
                    <a:pt x="13658" y="31981"/>
                    <a:pt x="13711" y="31813"/>
                    <a:pt x="13768" y="31643"/>
                  </a:cubicBezTo>
                  <a:cubicBezTo>
                    <a:pt x="13844" y="31616"/>
                    <a:pt x="13921" y="31591"/>
                    <a:pt x="13997" y="31565"/>
                  </a:cubicBezTo>
                  <a:lnTo>
                    <a:pt x="13997" y="31565"/>
                  </a:lnTo>
                  <a:cubicBezTo>
                    <a:pt x="13883" y="31768"/>
                    <a:pt x="13776" y="31960"/>
                    <a:pt x="13669" y="32153"/>
                  </a:cubicBezTo>
                  <a:cubicBezTo>
                    <a:pt x="14256" y="32063"/>
                    <a:pt x="14462" y="31948"/>
                    <a:pt x="14490" y="31401"/>
                  </a:cubicBezTo>
                  <a:cubicBezTo>
                    <a:pt x="16496" y="30735"/>
                    <a:pt x="18505" y="30087"/>
                    <a:pt x="20341" y="29005"/>
                  </a:cubicBezTo>
                  <a:close/>
                  <a:moveTo>
                    <a:pt x="645" y="29537"/>
                  </a:moveTo>
                  <a:cubicBezTo>
                    <a:pt x="4275" y="30194"/>
                    <a:pt x="7851" y="31062"/>
                    <a:pt x="11378" y="32137"/>
                  </a:cubicBezTo>
                  <a:cubicBezTo>
                    <a:pt x="11395" y="32142"/>
                    <a:pt x="11410" y="32145"/>
                    <a:pt x="11424" y="32145"/>
                  </a:cubicBezTo>
                  <a:cubicBezTo>
                    <a:pt x="11437" y="32145"/>
                    <a:pt x="11449" y="32143"/>
                    <a:pt x="11460" y="32139"/>
                  </a:cubicBezTo>
                  <a:lnTo>
                    <a:pt x="11460" y="32139"/>
                  </a:lnTo>
                  <a:cubicBezTo>
                    <a:pt x="11407" y="33282"/>
                    <a:pt x="11354" y="34428"/>
                    <a:pt x="11301" y="35578"/>
                  </a:cubicBezTo>
                  <a:cubicBezTo>
                    <a:pt x="11055" y="35630"/>
                    <a:pt x="10728" y="35786"/>
                    <a:pt x="10419" y="35786"/>
                  </a:cubicBezTo>
                  <a:cubicBezTo>
                    <a:pt x="10374" y="35786"/>
                    <a:pt x="10329" y="35782"/>
                    <a:pt x="10285" y="35775"/>
                  </a:cubicBezTo>
                  <a:cubicBezTo>
                    <a:pt x="7017" y="35233"/>
                    <a:pt x="3878" y="34282"/>
                    <a:pt x="620" y="33710"/>
                  </a:cubicBezTo>
                  <a:cubicBezTo>
                    <a:pt x="618" y="32306"/>
                    <a:pt x="628" y="30918"/>
                    <a:pt x="645" y="29537"/>
                  </a:cubicBezTo>
                  <a:close/>
                  <a:moveTo>
                    <a:pt x="6933" y="1"/>
                  </a:moveTo>
                  <a:cubicBezTo>
                    <a:pt x="6850" y="1151"/>
                    <a:pt x="6783" y="2130"/>
                    <a:pt x="6704" y="3109"/>
                  </a:cubicBezTo>
                  <a:cubicBezTo>
                    <a:pt x="6635" y="3975"/>
                    <a:pt x="6177" y="4705"/>
                    <a:pt x="5543" y="5164"/>
                  </a:cubicBezTo>
                  <a:cubicBezTo>
                    <a:pt x="4014" y="6275"/>
                    <a:pt x="2496" y="7403"/>
                    <a:pt x="1082" y="8450"/>
                  </a:cubicBezTo>
                  <a:cubicBezTo>
                    <a:pt x="1064" y="8445"/>
                    <a:pt x="1043" y="8440"/>
                    <a:pt x="1022" y="8437"/>
                  </a:cubicBezTo>
                  <a:cubicBezTo>
                    <a:pt x="1010" y="8434"/>
                    <a:pt x="998" y="8433"/>
                    <a:pt x="987" y="8433"/>
                  </a:cubicBezTo>
                  <a:cubicBezTo>
                    <a:pt x="884" y="8433"/>
                    <a:pt x="826" y="8541"/>
                    <a:pt x="847" y="8625"/>
                  </a:cubicBezTo>
                  <a:cubicBezTo>
                    <a:pt x="669" y="8756"/>
                    <a:pt x="493" y="8887"/>
                    <a:pt x="320" y="9015"/>
                  </a:cubicBezTo>
                  <a:cubicBezTo>
                    <a:pt x="549" y="17679"/>
                    <a:pt x="0" y="25713"/>
                    <a:pt x="102" y="34131"/>
                  </a:cubicBezTo>
                  <a:cubicBezTo>
                    <a:pt x="1455" y="34420"/>
                    <a:pt x="2738" y="34725"/>
                    <a:pt x="4033" y="34963"/>
                  </a:cubicBezTo>
                  <a:cubicBezTo>
                    <a:pt x="6017" y="35330"/>
                    <a:pt x="8009" y="36047"/>
                    <a:pt x="10001" y="36363"/>
                  </a:cubicBezTo>
                  <a:cubicBezTo>
                    <a:pt x="10150" y="36387"/>
                    <a:pt x="10312" y="36404"/>
                    <a:pt x="10472" y="36404"/>
                  </a:cubicBezTo>
                  <a:cubicBezTo>
                    <a:pt x="10688" y="36404"/>
                    <a:pt x="10900" y="36373"/>
                    <a:pt x="11073" y="36290"/>
                  </a:cubicBezTo>
                  <a:cubicBezTo>
                    <a:pt x="12560" y="35576"/>
                    <a:pt x="14149" y="35209"/>
                    <a:pt x="15613" y="34456"/>
                  </a:cubicBezTo>
                  <a:cubicBezTo>
                    <a:pt x="17112" y="33685"/>
                    <a:pt x="19159" y="33139"/>
                    <a:pt x="20638" y="32376"/>
                  </a:cubicBezTo>
                  <a:cubicBezTo>
                    <a:pt x="20644" y="32380"/>
                    <a:pt x="20649" y="32383"/>
                    <a:pt x="20655" y="32383"/>
                  </a:cubicBezTo>
                  <a:cubicBezTo>
                    <a:pt x="20839" y="32383"/>
                    <a:pt x="20859" y="29866"/>
                    <a:pt x="20922" y="28444"/>
                  </a:cubicBezTo>
                  <a:cubicBezTo>
                    <a:pt x="21145" y="23309"/>
                    <a:pt x="21293" y="17386"/>
                    <a:pt x="21601" y="12257"/>
                  </a:cubicBezTo>
                  <a:cubicBezTo>
                    <a:pt x="21676" y="11002"/>
                    <a:pt x="21186" y="10164"/>
                    <a:pt x="20486" y="9309"/>
                  </a:cubicBezTo>
                  <a:cubicBezTo>
                    <a:pt x="20230" y="8998"/>
                    <a:pt x="19985" y="8655"/>
                    <a:pt x="19668" y="8420"/>
                  </a:cubicBezTo>
                  <a:cubicBezTo>
                    <a:pt x="18475" y="7532"/>
                    <a:pt x="18012" y="6472"/>
                    <a:pt x="18330" y="4937"/>
                  </a:cubicBezTo>
                  <a:cubicBezTo>
                    <a:pt x="18581" y="3719"/>
                    <a:pt x="18347" y="3589"/>
                    <a:pt x="17122" y="3112"/>
                  </a:cubicBezTo>
                  <a:cubicBezTo>
                    <a:pt x="14717" y="2174"/>
                    <a:pt x="12212" y="1612"/>
                    <a:pt x="9698" y="1070"/>
                  </a:cubicBezTo>
                  <a:cubicBezTo>
                    <a:pt x="8785" y="874"/>
                    <a:pt x="7818" y="797"/>
                    <a:pt x="69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2"/>
            <p:cNvSpPr/>
            <p:nvPr/>
          </p:nvSpPr>
          <p:spPr>
            <a:xfrm rot="-3425125">
              <a:off x="8646640" y="-118097"/>
              <a:ext cx="319207" cy="359283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2"/>
            <p:cNvSpPr/>
            <p:nvPr/>
          </p:nvSpPr>
          <p:spPr>
            <a:xfrm rot="10800000" flipH="1">
              <a:off x="8872800" y="158329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0" name="Google Shape;900;p32"/>
          <p:cNvSpPr txBox="1">
            <a:spLocks noGrp="1"/>
          </p:cNvSpPr>
          <p:nvPr>
            <p:ph type="title" idx="4" hasCustomPrompt="1"/>
          </p:nvPr>
        </p:nvSpPr>
        <p:spPr>
          <a:xfrm>
            <a:off x="6716396" y="1994950"/>
            <a:ext cx="11388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1" name="Google Shape;901;p32"/>
          <p:cNvSpPr txBox="1">
            <a:spLocks noGrp="1"/>
          </p:cNvSpPr>
          <p:nvPr>
            <p:ph type="subTitle" idx="5"/>
          </p:nvPr>
        </p:nvSpPr>
        <p:spPr>
          <a:xfrm>
            <a:off x="6605196" y="2864775"/>
            <a:ext cx="18261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02" name="Google Shape;902;p32"/>
          <p:cNvSpPr txBox="1">
            <a:spLocks noGrp="1"/>
          </p:cNvSpPr>
          <p:nvPr>
            <p:ph type="subTitle" idx="6"/>
          </p:nvPr>
        </p:nvSpPr>
        <p:spPr>
          <a:xfrm>
            <a:off x="6605196" y="2533225"/>
            <a:ext cx="18261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33"/>
          <p:cNvSpPr txBox="1">
            <a:spLocks noGrp="1"/>
          </p:cNvSpPr>
          <p:nvPr>
            <p:ph type="title"/>
          </p:nvPr>
        </p:nvSpPr>
        <p:spPr>
          <a:xfrm>
            <a:off x="960975" y="539500"/>
            <a:ext cx="3535800" cy="8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5" name="Google Shape;905;p33"/>
          <p:cNvSpPr txBox="1">
            <a:spLocks noGrp="1"/>
          </p:cNvSpPr>
          <p:nvPr>
            <p:ph type="subTitle" idx="1"/>
          </p:nvPr>
        </p:nvSpPr>
        <p:spPr>
          <a:xfrm>
            <a:off x="960975" y="1251761"/>
            <a:ext cx="353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6" name="Google Shape;906;p33"/>
          <p:cNvSpPr>
            <a:spLocks noGrp="1"/>
          </p:cNvSpPr>
          <p:nvPr>
            <p:ph type="pic" idx="2"/>
          </p:nvPr>
        </p:nvSpPr>
        <p:spPr>
          <a:xfrm flipH="1">
            <a:off x="150" y="2451650"/>
            <a:ext cx="8309700" cy="26919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907" name="Google Shape;907;p33"/>
          <p:cNvGrpSpPr/>
          <p:nvPr/>
        </p:nvGrpSpPr>
        <p:grpSpPr>
          <a:xfrm>
            <a:off x="-814225" y="-529212"/>
            <a:ext cx="3481125" cy="2786688"/>
            <a:chOff x="-814225" y="-529212"/>
            <a:chExt cx="3481125" cy="2786688"/>
          </a:xfrm>
        </p:grpSpPr>
        <p:sp>
          <p:nvSpPr>
            <p:cNvPr id="908" name="Google Shape;908;p33"/>
            <p:cNvSpPr/>
            <p:nvPr/>
          </p:nvSpPr>
          <p:spPr>
            <a:xfrm>
              <a:off x="-215275" y="-124075"/>
              <a:ext cx="553700" cy="617300"/>
            </a:xfrm>
            <a:custGeom>
              <a:avLst/>
              <a:gdLst/>
              <a:ahLst/>
              <a:cxnLst/>
              <a:rect l="l" t="t" r="r" b="b"/>
              <a:pathLst>
                <a:path w="22148" h="24692" extrusionOk="0">
                  <a:moveTo>
                    <a:pt x="14576" y="4200"/>
                  </a:moveTo>
                  <a:cubicBezTo>
                    <a:pt x="14548" y="4200"/>
                    <a:pt x="14534" y="4212"/>
                    <a:pt x="14517" y="4229"/>
                  </a:cubicBezTo>
                  <a:lnTo>
                    <a:pt x="14381" y="4368"/>
                  </a:lnTo>
                  <a:cubicBezTo>
                    <a:pt x="14343" y="4406"/>
                    <a:pt x="14351" y="4474"/>
                    <a:pt x="14387" y="4512"/>
                  </a:cubicBezTo>
                  <a:lnTo>
                    <a:pt x="14629" y="4762"/>
                  </a:lnTo>
                  <a:cubicBezTo>
                    <a:pt x="14646" y="4781"/>
                    <a:pt x="14671" y="4790"/>
                    <a:pt x="14698" y="4790"/>
                  </a:cubicBezTo>
                  <a:cubicBezTo>
                    <a:pt x="14724" y="4790"/>
                    <a:pt x="14749" y="4781"/>
                    <a:pt x="14766" y="4762"/>
                  </a:cubicBezTo>
                  <a:lnTo>
                    <a:pt x="14908" y="4620"/>
                  </a:lnTo>
                  <a:cubicBezTo>
                    <a:pt x="14945" y="4582"/>
                    <a:pt x="14945" y="4520"/>
                    <a:pt x="14908" y="4484"/>
                  </a:cubicBezTo>
                  <a:lnTo>
                    <a:pt x="14654" y="4229"/>
                  </a:lnTo>
                  <a:cubicBezTo>
                    <a:pt x="14637" y="4210"/>
                    <a:pt x="14611" y="4201"/>
                    <a:pt x="14586" y="4201"/>
                  </a:cubicBezTo>
                  <a:cubicBezTo>
                    <a:pt x="14583" y="4201"/>
                    <a:pt x="14579" y="4200"/>
                    <a:pt x="14576" y="4200"/>
                  </a:cubicBezTo>
                  <a:close/>
                  <a:moveTo>
                    <a:pt x="8435" y="6686"/>
                  </a:moveTo>
                  <a:cubicBezTo>
                    <a:pt x="8448" y="6686"/>
                    <a:pt x="8462" y="6687"/>
                    <a:pt x="8476" y="6689"/>
                  </a:cubicBezTo>
                  <a:cubicBezTo>
                    <a:pt x="8663" y="6716"/>
                    <a:pt x="8881" y="6908"/>
                    <a:pt x="9122" y="7265"/>
                  </a:cubicBezTo>
                  <a:cubicBezTo>
                    <a:pt x="8791" y="7251"/>
                    <a:pt x="8543" y="7106"/>
                    <a:pt x="8228" y="6755"/>
                  </a:cubicBezTo>
                  <a:cubicBezTo>
                    <a:pt x="8297" y="6709"/>
                    <a:pt x="8365" y="6686"/>
                    <a:pt x="8435" y="6686"/>
                  </a:cubicBezTo>
                  <a:close/>
                  <a:moveTo>
                    <a:pt x="10168" y="3489"/>
                  </a:moveTo>
                  <a:lnTo>
                    <a:pt x="10168" y="7649"/>
                  </a:lnTo>
                  <a:cubicBezTo>
                    <a:pt x="10058" y="7592"/>
                    <a:pt x="9975" y="7488"/>
                    <a:pt x="9884" y="7373"/>
                  </a:cubicBezTo>
                  <a:cubicBezTo>
                    <a:pt x="9830" y="7306"/>
                    <a:pt x="9776" y="7240"/>
                    <a:pt x="9718" y="7182"/>
                  </a:cubicBezTo>
                  <a:cubicBezTo>
                    <a:pt x="9421" y="6888"/>
                    <a:pt x="9167" y="6643"/>
                    <a:pt x="8898" y="6411"/>
                  </a:cubicBezTo>
                  <a:cubicBezTo>
                    <a:pt x="8737" y="6272"/>
                    <a:pt x="8541" y="6137"/>
                    <a:pt x="8325" y="6137"/>
                  </a:cubicBezTo>
                  <a:cubicBezTo>
                    <a:pt x="8184" y="6137"/>
                    <a:pt x="8036" y="6193"/>
                    <a:pt x="7879" y="6340"/>
                  </a:cubicBezTo>
                  <a:cubicBezTo>
                    <a:pt x="7868" y="6348"/>
                    <a:pt x="7833" y="6356"/>
                    <a:pt x="7790" y="6356"/>
                  </a:cubicBezTo>
                  <a:cubicBezTo>
                    <a:pt x="7771" y="6356"/>
                    <a:pt x="7750" y="6355"/>
                    <a:pt x="7729" y="6351"/>
                  </a:cubicBezTo>
                  <a:cubicBezTo>
                    <a:pt x="7154" y="6250"/>
                    <a:pt x="6581" y="6144"/>
                    <a:pt x="5943" y="6027"/>
                  </a:cubicBezTo>
                  <a:lnTo>
                    <a:pt x="5614" y="5965"/>
                  </a:lnTo>
                  <a:cubicBezTo>
                    <a:pt x="5785" y="5855"/>
                    <a:pt x="5952" y="5744"/>
                    <a:pt x="6121" y="5634"/>
                  </a:cubicBezTo>
                  <a:cubicBezTo>
                    <a:pt x="7435" y="4768"/>
                    <a:pt x="8680" y="3948"/>
                    <a:pt x="10168" y="3489"/>
                  </a:cubicBezTo>
                  <a:close/>
                  <a:moveTo>
                    <a:pt x="6154" y="6529"/>
                  </a:moveTo>
                  <a:lnTo>
                    <a:pt x="6154" y="6529"/>
                  </a:lnTo>
                  <a:cubicBezTo>
                    <a:pt x="6491" y="6543"/>
                    <a:pt x="6830" y="6624"/>
                    <a:pt x="7186" y="6708"/>
                  </a:cubicBezTo>
                  <a:cubicBezTo>
                    <a:pt x="7290" y="6733"/>
                    <a:pt x="7394" y="6757"/>
                    <a:pt x="7499" y="6780"/>
                  </a:cubicBezTo>
                  <a:cubicBezTo>
                    <a:pt x="7536" y="6788"/>
                    <a:pt x="7579" y="6814"/>
                    <a:pt x="7597" y="6836"/>
                  </a:cubicBezTo>
                  <a:cubicBezTo>
                    <a:pt x="7688" y="6962"/>
                    <a:pt x="7783" y="7085"/>
                    <a:pt x="7879" y="7212"/>
                  </a:cubicBezTo>
                  <a:cubicBezTo>
                    <a:pt x="8132" y="7539"/>
                    <a:pt x="8391" y="7875"/>
                    <a:pt x="8603" y="8271"/>
                  </a:cubicBezTo>
                  <a:lnTo>
                    <a:pt x="8601" y="8271"/>
                  </a:lnTo>
                  <a:lnTo>
                    <a:pt x="6154" y="6529"/>
                  </a:lnTo>
                  <a:close/>
                  <a:moveTo>
                    <a:pt x="13101" y="3031"/>
                  </a:moveTo>
                  <a:cubicBezTo>
                    <a:pt x="15613" y="3031"/>
                    <a:pt x="18031" y="4383"/>
                    <a:pt x="19691" y="6795"/>
                  </a:cubicBezTo>
                  <a:cubicBezTo>
                    <a:pt x="19537" y="6801"/>
                    <a:pt x="19382" y="6804"/>
                    <a:pt x="19230" y="6807"/>
                  </a:cubicBezTo>
                  <a:cubicBezTo>
                    <a:pt x="18758" y="6817"/>
                    <a:pt x="18312" y="6826"/>
                    <a:pt x="17873" y="6919"/>
                  </a:cubicBezTo>
                  <a:cubicBezTo>
                    <a:pt x="17117" y="7080"/>
                    <a:pt x="16373" y="7349"/>
                    <a:pt x="15654" y="7608"/>
                  </a:cubicBezTo>
                  <a:lnTo>
                    <a:pt x="15528" y="7654"/>
                  </a:lnTo>
                  <a:cubicBezTo>
                    <a:pt x="15104" y="7807"/>
                    <a:pt x="14683" y="7981"/>
                    <a:pt x="14275" y="8148"/>
                  </a:cubicBezTo>
                  <a:cubicBezTo>
                    <a:pt x="13918" y="8294"/>
                    <a:pt x="13552" y="8444"/>
                    <a:pt x="13185" y="8581"/>
                  </a:cubicBezTo>
                  <a:cubicBezTo>
                    <a:pt x="12960" y="8664"/>
                    <a:pt x="12700" y="8709"/>
                    <a:pt x="12447" y="8709"/>
                  </a:cubicBezTo>
                  <a:cubicBezTo>
                    <a:pt x="12439" y="8709"/>
                    <a:pt x="12431" y="8709"/>
                    <a:pt x="12422" y="8709"/>
                  </a:cubicBezTo>
                  <a:cubicBezTo>
                    <a:pt x="12124" y="8706"/>
                    <a:pt x="11985" y="8568"/>
                    <a:pt x="11956" y="8249"/>
                  </a:cubicBezTo>
                  <a:cubicBezTo>
                    <a:pt x="11808" y="6599"/>
                    <a:pt x="11662" y="4948"/>
                    <a:pt x="11519" y="3297"/>
                  </a:cubicBezTo>
                  <a:cubicBezTo>
                    <a:pt x="11515" y="3272"/>
                    <a:pt x="11520" y="3241"/>
                    <a:pt x="11527" y="3209"/>
                  </a:cubicBezTo>
                  <a:cubicBezTo>
                    <a:pt x="12051" y="3089"/>
                    <a:pt x="12578" y="3031"/>
                    <a:pt x="13101" y="3031"/>
                  </a:cubicBezTo>
                  <a:close/>
                  <a:moveTo>
                    <a:pt x="11799" y="9553"/>
                  </a:moveTo>
                  <a:cubicBezTo>
                    <a:pt x="11779" y="9553"/>
                    <a:pt x="11760" y="9558"/>
                    <a:pt x="11743" y="9570"/>
                  </a:cubicBezTo>
                  <a:lnTo>
                    <a:pt x="11672" y="9619"/>
                  </a:lnTo>
                  <a:cubicBezTo>
                    <a:pt x="11637" y="9644"/>
                    <a:pt x="11621" y="9690"/>
                    <a:pt x="11637" y="9731"/>
                  </a:cubicBezTo>
                  <a:lnTo>
                    <a:pt x="11760" y="10067"/>
                  </a:lnTo>
                  <a:cubicBezTo>
                    <a:pt x="11775" y="10105"/>
                    <a:pt x="11811" y="10131"/>
                    <a:pt x="11850" y="10131"/>
                  </a:cubicBezTo>
                  <a:lnTo>
                    <a:pt x="11852" y="10131"/>
                  </a:lnTo>
                  <a:lnTo>
                    <a:pt x="11929" y="10129"/>
                  </a:lnTo>
                  <a:cubicBezTo>
                    <a:pt x="11956" y="10129"/>
                    <a:pt x="11981" y="10118"/>
                    <a:pt x="12000" y="10099"/>
                  </a:cubicBezTo>
                  <a:cubicBezTo>
                    <a:pt x="12018" y="10079"/>
                    <a:pt x="12027" y="10053"/>
                    <a:pt x="12026" y="10026"/>
                  </a:cubicBezTo>
                  <a:cubicBezTo>
                    <a:pt x="12024" y="10004"/>
                    <a:pt x="12024" y="9982"/>
                    <a:pt x="12024" y="9958"/>
                  </a:cubicBezTo>
                  <a:cubicBezTo>
                    <a:pt x="12023" y="9897"/>
                    <a:pt x="12021" y="9832"/>
                    <a:pt x="12002" y="9767"/>
                  </a:cubicBezTo>
                  <a:cubicBezTo>
                    <a:pt x="11983" y="9707"/>
                    <a:pt x="11944" y="9665"/>
                    <a:pt x="11907" y="9627"/>
                  </a:cubicBezTo>
                  <a:cubicBezTo>
                    <a:pt x="11896" y="9614"/>
                    <a:pt x="11884" y="9602"/>
                    <a:pt x="11874" y="9589"/>
                  </a:cubicBezTo>
                  <a:cubicBezTo>
                    <a:pt x="11855" y="9565"/>
                    <a:pt x="11827" y="9553"/>
                    <a:pt x="11799" y="9553"/>
                  </a:cubicBezTo>
                  <a:close/>
                  <a:moveTo>
                    <a:pt x="11746" y="10571"/>
                  </a:moveTo>
                  <a:cubicBezTo>
                    <a:pt x="11735" y="10571"/>
                    <a:pt x="11725" y="10572"/>
                    <a:pt x="11714" y="10576"/>
                  </a:cubicBezTo>
                  <a:lnTo>
                    <a:pt x="10179" y="11113"/>
                  </a:lnTo>
                  <a:cubicBezTo>
                    <a:pt x="10140" y="11126"/>
                    <a:pt x="10114" y="11162"/>
                    <a:pt x="10114" y="11203"/>
                  </a:cubicBezTo>
                  <a:cubicBezTo>
                    <a:pt x="10114" y="11244"/>
                    <a:pt x="10140" y="11281"/>
                    <a:pt x="10178" y="11295"/>
                  </a:cubicBezTo>
                  <a:cubicBezTo>
                    <a:pt x="10373" y="11364"/>
                    <a:pt x="10555" y="11401"/>
                    <a:pt x="10724" y="11401"/>
                  </a:cubicBezTo>
                  <a:cubicBezTo>
                    <a:pt x="11146" y="11401"/>
                    <a:pt x="11498" y="11180"/>
                    <a:pt x="11825" y="10723"/>
                  </a:cubicBezTo>
                  <a:cubicBezTo>
                    <a:pt x="11849" y="10690"/>
                    <a:pt x="11849" y="10644"/>
                    <a:pt x="11823" y="10609"/>
                  </a:cubicBezTo>
                  <a:cubicBezTo>
                    <a:pt x="11805" y="10585"/>
                    <a:pt x="11776" y="10571"/>
                    <a:pt x="11746" y="10571"/>
                  </a:cubicBezTo>
                  <a:close/>
                  <a:moveTo>
                    <a:pt x="2337" y="13259"/>
                  </a:moveTo>
                  <a:cubicBezTo>
                    <a:pt x="2334" y="13259"/>
                    <a:pt x="2330" y="13259"/>
                    <a:pt x="2327" y="13260"/>
                  </a:cubicBezTo>
                  <a:lnTo>
                    <a:pt x="2172" y="13268"/>
                  </a:lnTo>
                  <a:cubicBezTo>
                    <a:pt x="2145" y="13269"/>
                    <a:pt x="2120" y="13282"/>
                    <a:pt x="2103" y="13301"/>
                  </a:cubicBezTo>
                  <a:cubicBezTo>
                    <a:pt x="2087" y="13321"/>
                    <a:pt x="2077" y="13348"/>
                    <a:pt x="2081" y="13374"/>
                  </a:cubicBezTo>
                  <a:lnTo>
                    <a:pt x="2155" y="14092"/>
                  </a:lnTo>
                  <a:cubicBezTo>
                    <a:pt x="2156" y="14118"/>
                    <a:pt x="2171" y="14143"/>
                    <a:pt x="2190" y="14159"/>
                  </a:cubicBezTo>
                  <a:cubicBezTo>
                    <a:pt x="2207" y="14171"/>
                    <a:pt x="2229" y="14179"/>
                    <a:pt x="2250" y="14179"/>
                  </a:cubicBezTo>
                  <a:cubicBezTo>
                    <a:pt x="2254" y="14179"/>
                    <a:pt x="2258" y="14179"/>
                    <a:pt x="2262" y="14178"/>
                  </a:cubicBezTo>
                  <a:lnTo>
                    <a:pt x="2344" y="14168"/>
                  </a:lnTo>
                  <a:cubicBezTo>
                    <a:pt x="2392" y="14162"/>
                    <a:pt x="2428" y="14121"/>
                    <a:pt x="2428" y="14072"/>
                  </a:cubicBezTo>
                  <a:lnTo>
                    <a:pt x="2428" y="13356"/>
                  </a:lnTo>
                  <a:cubicBezTo>
                    <a:pt x="2428" y="13329"/>
                    <a:pt x="2417" y="13304"/>
                    <a:pt x="2398" y="13287"/>
                  </a:cubicBezTo>
                  <a:cubicBezTo>
                    <a:pt x="2382" y="13270"/>
                    <a:pt x="2359" y="13259"/>
                    <a:pt x="2337" y="13259"/>
                  </a:cubicBezTo>
                  <a:close/>
                  <a:moveTo>
                    <a:pt x="2626" y="13184"/>
                  </a:moveTo>
                  <a:cubicBezTo>
                    <a:pt x="2603" y="13184"/>
                    <a:pt x="2581" y="13193"/>
                    <a:pt x="2566" y="13208"/>
                  </a:cubicBezTo>
                  <a:cubicBezTo>
                    <a:pt x="2545" y="13227"/>
                    <a:pt x="2532" y="13253"/>
                    <a:pt x="2532" y="13280"/>
                  </a:cubicBezTo>
                  <a:lnTo>
                    <a:pt x="2532" y="14369"/>
                  </a:lnTo>
                  <a:cubicBezTo>
                    <a:pt x="2532" y="14421"/>
                    <a:pt x="2575" y="14465"/>
                    <a:pt x="2629" y="14465"/>
                  </a:cubicBezTo>
                  <a:lnTo>
                    <a:pt x="2716" y="14465"/>
                  </a:lnTo>
                  <a:cubicBezTo>
                    <a:pt x="2741" y="14465"/>
                    <a:pt x="2765" y="14456"/>
                    <a:pt x="2784" y="14438"/>
                  </a:cubicBezTo>
                  <a:cubicBezTo>
                    <a:pt x="2801" y="14419"/>
                    <a:pt x="2812" y="14396"/>
                    <a:pt x="2812" y="14369"/>
                  </a:cubicBezTo>
                  <a:lnTo>
                    <a:pt x="2812" y="13290"/>
                  </a:lnTo>
                  <a:cubicBezTo>
                    <a:pt x="2812" y="13241"/>
                    <a:pt x="2774" y="13200"/>
                    <a:pt x="2727" y="13195"/>
                  </a:cubicBezTo>
                  <a:lnTo>
                    <a:pt x="2640" y="13186"/>
                  </a:lnTo>
                  <a:cubicBezTo>
                    <a:pt x="2635" y="13185"/>
                    <a:pt x="2630" y="13184"/>
                    <a:pt x="2626" y="13184"/>
                  </a:cubicBezTo>
                  <a:close/>
                  <a:moveTo>
                    <a:pt x="10653" y="1767"/>
                  </a:moveTo>
                  <a:cubicBezTo>
                    <a:pt x="10871" y="2302"/>
                    <a:pt x="11013" y="2895"/>
                    <a:pt x="11083" y="3571"/>
                  </a:cubicBezTo>
                  <a:cubicBezTo>
                    <a:pt x="11198" y="4661"/>
                    <a:pt x="11291" y="5771"/>
                    <a:pt x="11383" y="6844"/>
                  </a:cubicBezTo>
                  <a:cubicBezTo>
                    <a:pt x="11425" y="7341"/>
                    <a:pt x="11466" y="7840"/>
                    <a:pt x="11511" y="8338"/>
                  </a:cubicBezTo>
                  <a:cubicBezTo>
                    <a:pt x="11553" y="8821"/>
                    <a:pt x="11850" y="9121"/>
                    <a:pt x="12324" y="9162"/>
                  </a:cubicBezTo>
                  <a:cubicBezTo>
                    <a:pt x="12386" y="9168"/>
                    <a:pt x="12448" y="9170"/>
                    <a:pt x="12509" y="9170"/>
                  </a:cubicBezTo>
                  <a:cubicBezTo>
                    <a:pt x="12742" y="9170"/>
                    <a:pt x="12971" y="9133"/>
                    <a:pt x="13168" y="9063"/>
                  </a:cubicBezTo>
                  <a:cubicBezTo>
                    <a:pt x="14163" y="8706"/>
                    <a:pt x="14968" y="8395"/>
                    <a:pt x="15700" y="8082"/>
                  </a:cubicBezTo>
                  <a:cubicBezTo>
                    <a:pt x="16671" y="7668"/>
                    <a:pt x="17507" y="7431"/>
                    <a:pt x="18333" y="7338"/>
                  </a:cubicBezTo>
                  <a:cubicBezTo>
                    <a:pt x="18527" y="7316"/>
                    <a:pt x="18720" y="7298"/>
                    <a:pt x="18918" y="7298"/>
                  </a:cubicBezTo>
                  <a:cubicBezTo>
                    <a:pt x="19078" y="7298"/>
                    <a:pt x="19241" y="7310"/>
                    <a:pt x="19410" y="7341"/>
                  </a:cubicBezTo>
                  <a:cubicBezTo>
                    <a:pt x="19143" y="7355"/>
                    <a:pt x="18908" y="7368"/>
                    <a:pt x="18668" y="7398"/>
                  </a:cubicBezTo>
                  <a:cubicBezTo>
                    <a:pt x="17774" y="7510"/>
                    <a:pt x="16859" y="7812"/>
                    <a:pt x="15954" y="8295"/>
                  </a:cubicBezTo>
                  <a:cubicBezTo>
                    <a:pt x="15134" y="8733"/>
                    <a:pt x="14327" y="9222"/>
                    <a:pt x="13545" y="9696"/>
                  </a:cubicBezTo>
                  <a:lnTo>
                    <a:pt x="13228" y="9891"/>
                  </a:lnTo>
                  <a:cubicBezTo>
                    <a:pt x="12917" y="10079"/>
                    <a:pt x="12582" y="10341"/>
                    <a:pt x="12452" y="10870"/>
                  </a:cubicBezTo>
                  <a:cubicBezTo>
                    <a:pt x="12443" y="10906"/>
                    <a:pt x="12457" y="10946"/>
                    <a:pt x="12487" y="10969"/>
                  </a:cubicBezTo>
                  <a:lnTo>
                    <a:pt x="12684" y="11119"/>
                  </a:lnTo>
                  <a:cubicBezTo>
                    <a:pt x="12836" y="11236"/>
                    <a:pt x="12996" y="11356"/>
                    <a:pt x="13152" y="11480"/>
                  </a:cubicBezTo>
                  <a:cubicBezTo>
                    <a:pt x="13471" y="11731"/>
                    <a:pt x="13792" y="11980"/>
                    <a:pt x="14112" y="12230"/>
                  </a:cubicBezTo>
                  <a:cubicBezTo>
                    <a:pt x="14891" y="12833"/>
                    <a:pt x="15695" y="13459"/>
                    <a:pt x="16458" y="14105"/>
                  </a:cubicBezTo>
                  <a:cubicBezTo>
                    <a:pt x="16929" y="14505"/>
                    <a:pt x="17368" y="14959"/>
                    <a:pt x="17793" y="15400"/>
                  </a:cubicBezTo>
                  <a:cubicBezTo>
                    <a:pt x="17865" y="15476"/>
                    <a:pt x="17938" y="15550"/>
                    <a:pt x="18011" y="15626"/>
                  </a:cubicBezTo>
                  <a:cubicBezTo>
                    <a:pt x="17968" y="15593"/>
                    <a:pt x="17925" y="15560"/>
                    <a:pt x="17881" y="15527"/>
                  </a:cubicBezTo>
                  <a:cubicBezTo>
                    <a:pt x="17368" y="15133"/>
                    <a:pt x="16883" y="14760"/>
                    <a:pt x="16390" y="14405"/>
                  </a:cubicBezTo>
                  <a:cubicBezTo>
                    <a:pt x="15130" y="13500"/>
                    <a:pt x="13785" y="12721"/>
                    <a:pt x="12394" y="12093"/>
                  </a:cubicBezTo>
                  <a:cubicBezTo>
                    <a:pt x="11887" y="11862"/>
                    <a:pt x="11557" y="11736"/>
                    <a:pt x="11282" y="11736"/>
                  </a:cubicBezTo>
                  <a:cubicBezTo>
                    <a:pt x="10892" y="11736"/>
                    <a:pt x="10612" y="11993"/>
                    <a:pt x="10095" y="12585"/>
                  </a:cubicBezTo>
                  <a:cubicBezTo>
                    <a:pt x="9846" y="12871"/>
                    <a:pt x="9612" y="13178"/>
                    <a:pt x="9385" y="13473"/>
                  </a:cubicBezTo>
                  <a:cubicBezTo>
                    <a:pt x="9146" y="13786"/>
                    <a:pt x="8898" y="14106"/>
                    <a:pt x="8636" y="14403"/>
                  </a:cubicBezTo>
                  <a:cubicBezTo>
                    <a:pt x="8355" y="14721"/>
                    <a:pt x="8020" y="14988"/>
                    <a:pt x="7690" y="15154"/>
                  </a:cubicBezTo>
                  <a:cubicBezTo>
                    <a:pt x="7519" y="15240"/>
                    <a:pt x="7360" y="15283"/>
                    <a:pt x="7216" y="15283"/>
                  </a:cubicBezTo>
                  <a:cubicBezTo>
                    <a:pt x="7136" y="15283"/>
                    <a:pt x="7061" y="15270"/>
                    <a:pt x="6990" y="15244"/>
                  </a:cubicBezTo>
                  <a:cubicBezTo>
                    <a:pt x="6843" y="15190"/>
                    <a:pt x="6712" y="15079"/>
                    <a:pt x="6598" y="14914"/>
                  </a:cubicBezTo>
                  <a:lnTo>
                    <a:pt x="6598" y="14914"/>
                  </a:lnTo>
                  <a:cubicBezTo>
                    <a:pt x="6820" y="15046"/>
                    <a:pt x="7019" y="15114"/>
                    <a:pt x="7209" y="15114"/>
                  </a:cubicBezTo>
                  <a:cubicBezTo>
                    <a:pt x="7559" y="15114"/>
                    <a:pt x="7880" y="14885"/>
                    <a:pt x="8265" y="14416"/>
                  </a:cubicBezTo>
                  <a:cubicBezTo>
                    <a:pt x="8655" y="13937"/>
                    <a:pt x="8947" y="13359"/>
                    <a:pt x="9157" y="12649"/>
                  </a:cubicBezTo>
                  <a:cubicBezTo>
                    <a:pt x="9223" y="12426"/>
                    <a:pt x="9291" y="12203"/>
                    <a:pt x="9367" y="11958"/>
                  </a:cubicBezTo>
                  <a:lnTo>
                    <a:pt x="9489" y="11559"/>
                  </a:lnTo>
                  <a:cubicBezTo>
                    <a:pt x="9497" y="11532"/>
                    <a:pt x="9494" y="11505"/>
                    <a:pt x="9479" y="11481"/>
                  </a:cubicBezTo>
                  <a:cubicBezTo>
                    <a:pt x="9467" y="11458"/>
                    <a:pt x="9443" y="11442"/>
                    <a:pt x="9416" y="11435"/>
                  </a:cubicBezTo>
                  <a:cubicBezTo>
                    <a:pt x="9317" y="11415"/>
                    <a:pt x="9217" y="11391"/>
                    <a:pt x="9118" y="11366"/>
                  </a:cubicBezTo>
                  <a:cubicBezTo>
                    <a:pt x="8903" y="11315"/>
                    <a:pt x="8680" y="11262"/>
                    <a:pt x="8454" y="11235"/>
                  </a:cubicBezTo>
                  <a:cubicBezTo>
                    <a:pt x="7028" y="11069"/>
                    <a:pt x="6074" y="10371"/>
                    <a:pt x="5540" y="9104"/>
                  </a:cubicBezTo>
                  <a:cubicBezTo>
                    <a:pt x="5524" y="9066"/>
                    <a:pt x="5511" y="9030"/>
                    <a:pt x="5502" y="8993"/>
                  </a:cubicBezTo>
                  <a:lnTo>
                    <a:pt x="5502" y="8993"/>
                  </a:lnTo>
                  <a:lnTo>
                    <a:pt x="5516" y="9006"/>
                  </a:lnTo>
                  <a:cubicBezTo>
                    <a:pt x="6044" y="9511"/>
                    <a:pt x="6541" y="9990"/>
                    <a:pt x="7222" y="10235"/>
                  </a:cubicBezTo>
                  <a:cubicBezTo>
                    <a:pt x="7638" y="10385"/>
                    <a:pt x="8089" y="10547"/>
                    <a:pt x="8578" y="10547"/>
                  </a:cubicBezTo>
                  <a:cubicBezTo>
                    <a:pt x="8881" y="10547"/>
                    <a:pt x="9198" y="10485"/>
                    <a:pt x="9532" y="10319"/>
                  </a:cubicBezTo>
                  <a:cubicBezTo>
                    <a:pt x="9535" y="10317"/>
                    <a:pt x="9538" y="10315"/>
                    <a:pt x="9541" y="10314"/>
                  </a:cubicBezTo>
                  <a:lnTo>
                    <a:pt x="9568" y="10375"/>
                  </a:lnTo>
                  <a:cubicBezTo>
                    <a:pt x="9583" y="10413"/>
                    <a:pt x="9619" y="10434"/>
                    <a:pt x="9657" y="10434"/>
                  </a:cubicBezTo>
                  <a:cubicBezTo>
                    <a:pt x="9669" y="10434"/>
                    <a:pt x="9681" y="10432"/>
                    <a:pt x="9693" y="10428"/>
                  </a:cubicBezTo>
                  <a:lnTo>
                    <a:pt x="9860" y="10358"/>
                  </a:lnTo>
                  <a:cubicBezTo>
                    <a:pt x="9896" y="10344"/>
                    <a:pt x="9920" y="10308"/>
                    <a:pt x="9920" y="10268"/>
                  </a:cubicBezTo>
                  <a:cubicBezTo>
                    <a:pt x="9914" y="9838"/>
                    <a:pt x="9738" y="9463"/>
                    <a:pt x="9568" y="9099"/>
                  </a:cubicBezTo>
                  <a:cubicBezTo>
                    <a:pt x="9535" y="9027"/>
                    <a:pt x="9500" y="8954"/>
                    <a:pt x="9468" y="8883"/>
                  </a:cubicBezTo>
                  <a:cubicBezTo>
                    <a:pt x="9331" y="8575"/>
                    <a:pt x="9168" y="8273"/>
                    <a:pt x="9013" y="7981"/>
                  </a:cubicBezTo>
                  <a:cubicBezTo>
                    <a:pt x="8968" y="7897"/>
                    <a:pt x="8923" y="7813"/>
                    <a:pt x="8879" y="7730"/>
                  </a:cubicBezTo>
                  <a:lnTo>
                    <a:pt x="8879" y="7730"/>
                  </a:lnTo>
                  <a:cubicBezTo>
                    <a:pt x="9367" y="7753"/>
                    <a:pt x="9779" y="7954"/>
                    <a:pt x="10198" y="8368"/>
                  </a:cubicBezTo>
                  <a:cubicBezTo>
                    <a:pt x="10482" y="8649"/>
                    <a:pt x="10816" y="8888"/>
                    <a:pt x="11170" y="9139"/>
                  </a:cubicBezTo>
                  <a:cubicBezTo>
                    <a:pt x="11335" y="9257"/>
                    <a:pt x="11509" y="9380"/>
                    <a:pt x="11688" y="9516"/>
                  </a:cubicBezTo>
                  <a:cubicBezTo>
                    <a:pt x="11705" y="9529"/>
                    <a:pt x="11725" y="9536"/>
                    <a:pt x="11746" y="9536"/>
                  </a:cubicBezTo>
                  <a:cubicBezTo>
                    <a:pt x="11761" y="9536"/>
                    <a:pt x="11776" y="9532"/>
                    <a:pt x="11790" y="9524"/>
                  </a:cubicBezTo>
                  <a:cubicBezTo>
                    <a:pt x="11823" y="9507"/>
                    <a:pt x="11844" y="9472"/>
                    <a:pt x="11842" y="9436"/>
                  </a:cubicBezTo>
                  <a:cubicBezTo>
                    <a:pt x="11822" y="8974"/>
                    <a:pt x="11575" y="8829"/>
                    <a:pt x="11389" y="8719"/>
                  </a:cubicBezTo>
                  <a:cubicBezTo>
                    <a:pt x="10892" y="8425"/>
                    <a:pt x="10656" y="7982"/>
                    <a:pt x="10648" y="7330"/>
                  </a:cubicBezTo>
                  <a:cubicBezTo>
                    <a:pt x="10642" y="6864"/>
                    <a:pt x="10644" y="6400"/>
                    <a:pt x="10644" y="5935"/>
                  </a:cubicBezTo>
                  <a:lnTo>
                    <a:pt x="10647" y="2097"/>
                  </a:lnTo>
                  <a:cubicBezTo>
                    <a:pt x="10647" y="1985"/>
                    <a:pt x="10647" y="1876"/>
                    <a:pt x="10653" y="1767"/>
                  </a:cubicBezTo>
                  <a:close/>
                  <a:moveTo>
                    <a:pt x="12110" y="18735"/>
                  </a:moveTo>
                  <a:cubicBezTo>
                    <a:pt x="12095" y="18735"/>
                    <a:pt x="12080" y="18738"/>
                    <a:pt x="12067" y="18746"/>
                  </a:cubicBezTo>
                  <a:cubicBezTo>
                    <a:pt x="12041" y="18758"/>
                    <a:pt x="12023" y="18784"/>
                    <a:pt x="12016" y="18810"/>
                  </a:cubicBezTo>
                  <a:lnTo>
                    <a:pt x="11863" y="19524"/>
                  </a:lnTo>
                  <a:cubicBezTo>
                    <a:pt x="11857" y="19550"/>
                    <a:pt x="11861" y="19577"/>
                    <a:pt x="11876" y="19597"/>
                  </a:cubicBezTo>
                  <a:cubicBezTo>
                    <a:pt x="11890" y="19619"/>
                    <a:pt x="11912" y="19633"/>
                    <a:pt x="11936" y="19640"/>
                  </a:cubicBezTo>
                  <a:lnTo>
                    <a:pt x="12046" y="19663"/>
                  </a:lnTo>
                  <a:cubicBezTo>
                    <a:pt x="12053" y="19665"/>
                    <a:pt x="12059" y="19665"/>
                    <a:pt x="12067" y="19665"/>
                  </a:cubicBezTo>
                  <a:cubicBezTo>
                    <a:pt x="12089" y="19665"/>
                    <a:pt x="12109" y="19657"/>
                    <a:pt x="12127" y="19644"/>
                  </a:cubicBezTo>
                  <a:lnTo>
                    <a:pt x="12127" y="19644"/>
                  </a:lnTo>
                  <a:lnTo>
                    <a:pt x="12111" y="19676"/>
                  </a:lnTo>
                  <a:cubicBezTo>
                    <a:pt x="12094" y="19717"/>
                    <a:pt x="12105" y="19765"/>
                    <a:pt x="12141" y="19793"/>
                  </a:cubicBezTo>
                  <a:cubicBezTo>
                    <a:pt x="12158" y="19806"/>
                    <a:pt x="12179" y="19813"/>
                    <a:pt x="12199" y="19813"/>
                  </a:cubicBezTo>
                  <a:cubicBezTo>
                    <a:pt x="12220" y="19813"/>
                    <a:pt x="12242" y="19806"/>
                    <a:pt x="12259" y="19791"/>
                  </a:cubicBezTo>
                  <a:cubicBezTo>
                    <a:pt x="12714" y="19431"/>
                    <a:pt x="12730" y="19398"/>
                    <a:pt x="12673" y="18869"/>
                  </a:cubicBezTo>
                  <a:cubicBezTo>
                    <a:pt x="12669" y="18825"/>
                    <a:pt x="12635" y="18790"/>
                    <a:pt x="12593" y="18784"/>
                  </a:cubicBezTo>
                  <a:cubicBezTo>
                    <a:pt x="12588" y="18783"/>
                    <a:pt x="12583" y="18783"/>
                    <a:pt x="12578" y="18783"/>
                  </a:cubicBezTo>
                  <a:cubicBezTo>
                    <a:pt x="12541" y="18783"/>
                    <a:pt x="12505" y="18804"/>
                    <a:pt x="12490" y="18839"/>
                  </a:cubicBezTo>
                  <a:lnTo>
                    <a:pt x="12173" y="19542"/>
                  </a:lnTo>
                  <a:lnTo>
                    <a:pt x="12337" y="18912"/>
                  </a:lnTo>
                  <a:cubicBezTo>
                    <a:pt x="12349" y="18864"/>
                    <a:pt x="12326" y="18817"/>
                    <a:pt x="12282" y="18798"/>
                  </a:cubicBezTo>
                  <a:lnTo>
                    <a:pt x="12149" y="18743"/>
                  </a:lnTo>
                  <a:cubicBezTo>
                    <a:pt x="12136" y="18737"/>
                    <a:pt x="12123" y="18735"/>
                    <a:pt x="12110" y="18735"/>
                  </a:cubicBezTo>
                  <a:close/>
                  <a:moveTo>
                    <a:pt x="15396" y="21989"/>
                  </a:moveTo>
                  <a:cubicBezTo>
                    <a:pt x="15380" y="21989"/>
                    <a:pt x="15365" y="21993"/>
                    <a:pt x="15351" y="22000"/>
                  </a:cubicBezTo>
                  <a:lnTo>
                    <a:pt x="15349" y="22001"/>
                  </a:lnTo>
                  <a:cubicBezTo>
                    <a:pt x="14910" y="22235"/>
                    <a:pt x="14893" y="22254"/>
                    <a:pt x="14722" y="22669"/>
                  </a:cubicBezTo>
                  <a:cubicBezTo>
                    <a:pt x="14705" y="22714"/>
                    <a:pt x="14719" y="22763"/>
                    <a:pt x="14758" y="22788"/>
                  </a:cubicBezTo>
                  <a:cubicBezTo>
                    <a:pt x="14774" y="22797"/>
                    <a:pt x="14793" y="22802"/>
                    <a:pt x="14810" y="22802"/>
                  </a:cubicBezTo>
                  <a:cubicBezTo>
                    <a:pt x="14837" y="22802"/>
                    <a:pt x="14863" y="22793"/>
                    <a:pt x="14882" y="22772"/>
                  </a:cubicBezTo>
                  <a:lnTo>
                    <a:pt x="15466" y="22151"/>
                  </a:lnTo>
                  <a:cubicBezTo>
                    <a:pt x="15498" y="22117"/>
                    <a:pt x="15501" y="22064"/>
                    <a:pt x="15472" y="22026"/>
                  </a:cubicBezTo>
                  <a:cubicBezTo>
                    <a:pt x="15454" y="22002"/>
                    <a:pt x="15425" y="21989"/>
                    <a:pt x="15396" y="21989"/>
                  </a:cubicBezTo>
                  <a:close/>
                  <a:moveTo>
                    <a:pt x="15037" y="21675"/>
                  </a:moveTo>
                  <a:cubicBezTo>
                    <a:pt x="15013" y="21675"/>
                    <a:pt x="14990" y="21683"/>
                    <a:pt x="14972" y="21700"/>
                  </a:cubicBezTo>
                  <a:lnTo>
                    <a:pt x="13897" y="22682"/>
                  </a:lnTo>
                  <a:cubicBezTo>
                    <a:pt x="13877" y="22699"/>
                    <a:pt x="13866" y="22726"/>
                    <a:pt x="13866" y="22753"/>
                  </a:cubicBezTo>
                  <a:cubicBezTo>
                    <a:pt x="13866" y="22780"/>
                    <a:pt x="13877" y="22805"/>
                    <a:pt x="13896" y="22824"/>
                  </a:cubicBezTo>
                  <a:lnTo>
                    <a:pt x="14008" y="22928"/>
                  </a:lnTo>
                  <a:cubicBezTo>
                    <a:pt x="14027" y="22947"/>
                    <a:pt x="14051" y="22955"/>
                    <a:pt x="14074" y="22955"/>
                  </a:cubicBezTo>
                  <a:cubicBezTo>
                    <a:pt x="14093" y="22955"/>
                    <a:pt x="14112" y="22951"/>
                    <a:pt x="14128" y="22939"/>
                  </a:cubicBezTo>
                  <a:cubicBezTo>
                    <a:pt x="14604" y="22628"/>
                    <a:pt x="14931" y="22259"/>
                    <a:pt x="15125" y="21810"/>
                  </a:cubicBezTo>
                  <a:cubicBezTo>
                    <a:pt x="15144" y="21767"/>
                    <a:pt x="15130" y="21718"/>
                    <a:pt x="15092" y="21693"/>
                  </a:cubicBezTo>
                  <a:lnTo>
                    <a:pt x="15092" y="21692"/>
                  </a:lnTo>
                  <a:cubicBezTo>
                    <a:pt x="15075" y="21680"/>
                    <a:pt x="15056" y="21675"/>
                    <a:pt x="15037" y="21675"/>
                  </a:cubicBezTo>
                  <a:close/>
                  <a:moveTo>
                    <a:pt x="4796" y="6646"/>
                  </a:moveTo>
                  <a:cubicBezTo>
                    <a:pt x="4900" y="6646"/>
                    <a:pt x="5017" y="6668"/>
                    <a:pt x="5153" y="6711"/>
                  </a:cubicBezTo>
                  <a:cubicBezTo>
                    <a:pt x="5952" y="6965"/>
                    <a:pt x="6644" y="7439"/>
                    <a:pt x="7312" y="7897"/>
                  </a:cubicBezTo>
                  <a:lnTo>
                    <a:pt x="7536" y="8052"/>
                  </a:lnTo>
                  <a:cubicBezTo>
                    <a:pt x="7675" y="8145"/>
                    <a:pt x="7799" y="8257"/>
                    <a:pt x="7931" y="8374"/>
                  </a:cubicBezTo>
                  <a:cubicBezTo>
                    <a:pt x="8211" y="8624"/>
                    <a:pt x="8500" y="8881"/>
                    <a:pt x="8920" y="8959"/>
                  </a:cubicBezTo>
                  <a:cubicBezTo>
                    <a:pt x="8961" y="8978"/>
                    <a:pt x="9029" y="9134"/>
                    <a:pt x="9059" y="9200"/>
                  </a:cubicBezTo>
                  <a:lnTo>
                    <a:pt x="9083" y="9254"/>
                  </a:lnTo>
                  <a:cubicBezTo>
                    <a:pt x="9203" y="9518"/>
                    <a:pt x="9315" y="9783"/>
                    <a:pt x="9429" y="10050"/>
                  </a:cubicBezTo>
                  <a:lnTo>
                    <a:pt x="9464" y="10131"/>
                  </a:lnTo>
                  <a:cubicBezTo>
                    <a:pt x="9255" y="10097"/>
                    <a:pt x="9054" y="10071"/>
                    <a:pt x="8859" y="10044"/>
                  </a:cubicBezTo>
                  <a:cubicBezTo>
                    <a:pt x="8407" y="9981"/>
                    <a:pt x="7982" y="9922"/>
                    <a:pt x="7571" y="9819"/>
                  </a:cubicBezTo>
                  <a:cubicBezTo>
                    <a:pt x="7033" y="9685"/>
                    <a:pt x="6526" y="9349"/>
                    <a:pt x="6061" y="8818"/>
                  </a:cubicBezTo>
                  <a:cubicBezTo>
                    <a:pt x="5777" y="8491"/>
                    <a:pt x="5513" y="8139"/>
                    <a:pt x="5233" y="7763"/>
                  </a:cubicBezTo>
                  <a:cubicBezTo>
                    <a:pt x="5102" y="7588"/>
                    <a:pt x="4967" y="7406"/>
                    <a:pt x="4821" y="7215"/>
                  </a:cubicBezTo>
                  <a:cubicBezTo>
                    <a:pt x="4802" y="7190"/>
                    <a:pt x="4773" y="7178"/>
                    <a:pt x="4744" y="7178"/>
                  </a:cubicBezTo>
                  <a:cubicBezTo>
                    <a:pt x="4732" y="7178"/>
                    <a:pt x="4719" y="7180"/>
                    <a:pt x="4707" y="7185"/>
                  </a:cubicBezTo>
                  <a:cubicBezTo>
                    <a:pt x="4666" y="7202"/>
                    <a:pt x="4643" y="7245"/>
                    <a:pt x="4649" y="7287"/>
                  </a:cubicBezTo>
                  <a:cubicBezTo>
                    <a:pt x="4831" y="8584"/>
                    <a:pt x="5034" y="9646"/>
                    <a:pt x="5864" y="10515"/>
                  </a:cubicBezTo>
                  <a:cubicBezTo>
                    <a:pt x="6614" y="11298"/>
                    <a:pt x="7578" y="11680"/>
                    <a:pt x="8808" y="11680"/>
                  </a:cubicBezTo>
                  <a:cubicBezTo>
                    <a:pt x="8854" y="11680"/>
                    <a:pt x="8901" y="11680"/>
                    <a:pt x="8949" y="11679"/>
                  </a:cubicBezTo>
                  <a:lnTo>
                    <a:pt x="8949" y="11679"/>
                  </a:lnTo>
                  <a:cubicBezTo>
                    <a:pt x="8743" y="12451"/>
                    <a:pt x="8530" y="13141"/>
                    <a:pt x="8135" y="13749"/>
                  </a:cubicBezTo>
                  <a:cubicBezTo>
                    <a:pt x="8020" y="13926"/>
                    <a:pt x="7892" y="14089"/>
                    <a:pt x="7758" y="14230"/>
                  </a:cubicBezTo>
                  <a:cubicBezTo>
                    <a:pt x="7507" y="14492"/>
                    <a:pt x="7311" y="14613"/>
                    <a:pt x="7152" y="14613"/>
                  </a:cubicBezTo>
                  <a:cubicBezTo>
                    <a:pt x="7139" y="14613"/>
                    <a:pt x="7127" y="14612"/>
                    <a:pt x="7115" y="14610"/>
                  </a:cubicBezTo>
                  <a:cubicBezTo>
                    <a:pt x="6946" y="14588"/>
                    <a:pt x="6781" y="14421"/>
                    <a:pt x="6598" y="14086"/>
                  </a:cubicBezTo>
                  <a:cubicBezTo>
                    <a:pt x="6445" y="13805"/>
                    <a:pt x="6327" y="13495"/>
                    <a:pt x="6213" y="13195"/>
                  </a:cubicBezTo>
                  <a:cubicBezTo>
                    <a:pt x="6150" y="13031"/>
                    <a:pt x="6086" y="12865"/>
                    <a:pt x="6017" y="12702"/>
                  </a:cubicBezTo>
                  <a:lnTo>
                    <a:pt x="5987" y="12628"/>
                  </a:lnTo>
                  <a:cubicBezTo>
                    <a:pt x="5913" y="12442"/>
                    <a:pt x="5821" y="12208"/>
                    <a:pt x="5469" y="12100"/>
                  </a:cubicBezTo>
                  <a:cubicBezTo>
                    <a:pt x="5459" y="12097"/>
                    <a:pt x="5449" y="12096"/>
                    <a:pt x="5440" y="12096"/>
                  </a:cubicBezTo>
                  <a:cubicBezTo>
                    <a:pt x="5421" y="12096"/>
                    <a:pt x="5402" y="12102"/>
                    <a:pt x="5387" y="12113"/>
                  </a:cubicBezTo>
                  <a:cubicBezTo>
                    <a:pt x="5361" y="12129"/>
                    <a:pt x="5347" y="12156"/>
                    <a:pt x="5344" y="12184"/>
                  </a:cubicBezTo>
                  <a:cubicBezTo>
                    <a:pt x="5338" y="12266"/>
                    <a:pt x="5327" y="12345"/>
                    <a:pt x="5316" y="12421"/>
                  </a:cubicBezTo>
                  <a:cubicBezTo>
                    <a:pt x="5289" y="12590"/>
                    <a:pt x="5265" y="12750"/>
                    <a:pt x="5305" y="12903"/>
                  </a:cubicBezTo>
                  <a:lnTo>
                    <a:pt x="5339" y="13047"/>
                  </a:lnTo>
                  <a:cubicBezTo>
                    <a:pt x="5480" y="13607"/>
                    <a:pt x="5625" y="14187"/>
                    <a:pt x="5857" y="14723"/>
                  </a:cubicBezTo>
                  <a:cubicBezTo>
                    <a:pt x="6085" y="15244"/>
                    <a:pt x="6418" y="15587"/>
                    <a:pt x="6824" y="15711"/>
                  </a:cubicBezTo>
                  <a:cubicBezTo>
                    <a:pt x="6941" y="15747"/>
                    <a:pt x="7064" y="15765"/>
                    <a:pt x="7190" y="15765"/>
                  </a:cubicBezTo>
                  <a:cubicBezTo>
                    <a:pt x="7510" y="15765"/>
                    <a:pt x="7857" y="15651"/>
                    <a:pt x="8211" y="15427"/>
                  </a:cubicBezTo>
                  <a:cubicBezTo>
                    <a:pt x="8541" y="15217"/>
                    <a:pt x="8814" y="14920"/>
                    <a:pt x="9015" y="14685"/>
                  </a:cubicBezTo>
                  <a:cubicBezTo>
                    <a:pt x="9459" y="14163"/>
                    <a:pt x="9900" y="13623"/>
                    <a:pt x="10324" y="13102"/>
                  </a:cubicBezTo>
                  <a:cubicBezTo>
                    <a:pt x="10530" y="12849"/>
                    <a:pt x="10735" y="12598"/>
                    <a:pt x="10942" y="12347"/>
                  </a:cubicBezTo>
                  <a:cubicBezTo>
                    <a:pt x="10993" y="12285"/>
                    <a:pt x="11049" y="12227"/>
                    <a:pt x="11113" y="12162"/>
                  </a:cubicBezTo>
                  <a:lnTo>
                    <a:pt x="11174" y="12097"/>
                  </a:lnTo>
                  <a:cubicBezTo>
                    <a:pt x="12844" y="12622"/>
                    <a:pt x="14333" y="13604"/>
                    <a:pt x="15648" y="14471"/>
                  </a:cubicBezTo>
                  <a:cubicBezTo>
                    <a:pt x="17224" y="15509"/>
                    <a:pt x="18481" y="16601"/>
                    <a:pt x="19492" y="17807"/>
                  </a:cubicBezTo>
                  <a:cubicBezTo>
                    <a:pt x="19510" y="17830"/>
                    <a:pt x="19538" y="17842"/>
                    <a:pt x="19566" y="17842"/>
                  </a:cubicBezTo>
                  <a:cubicBezTo>
                    <a:pt x="19568" y="17842"/>
                    <a:pt x="19570" y="17842"/>
                    <a:pt x="19571" y="17842"/>
                  </a:cubicBezTo>
                  <a:cubicBezTo>
                    <a:pt x="19601" y="17841"/>
                    <a:pt x="19630" y="17825"/>
                    <a:pt x="19646" y="17800"/>
                  </a:cubicBezTo>
                  <a:cubicBezTo>
                    <a:pt x="19867" y="17476"/>
                    <a:pt x="19864" y="17188"/>
                    <a:pt x="19636" y="16894"/>
                  </a:cubicBezTo>
                  <a:cubicBezTo>
                    <a:pt x="19549" y="16781"/>
                    <a:pt x="19462" y="16667"/>
                    <a:pt x="19377" y="16553"/>
                  </a:cubicBezTo>
                  <a:cubicBezTo>
                    <a:pt x="19097" y="16187"/>
                    <a:pt x="18808" y="15808"/>
                    <a:pt x="18499" y="15457"/>
                  </a:cubicBezTo>
                  <a:cubicBezTo>
                    <a:pt x="17191" y="13977"/>
                    <a:pt x="15622" y="12631"/>
                    <a:pt x="13705" y="11339"/>
                  </a:cubicBezTo>
                  <a:lnTo>
                    <a:pt x="12891" y="10794"/>
                  </a:lnTo>
                  <a:cubicBezTo>
                    <a:pt x="12928" y="10756"/>
                    <a:pt x="12961" y="10717"/>
                    <a:pt x="12994" y="10679"/>
                  </a:cubicBezTo>
                  <a:cubicBezTo>
                    <a:pt x="13103" y="10554"/>
                    <a:pt x="13207" y="10436"/>
                    <a:pt x="13327" y="10357"/>
                  </a:cubicBezTo>
                  <a:cubicBezTo>
                    <a:pt x="14534" y="9575"/>
                    <a:pt x="15902" y="8687"/>
                    <a:pt x="17409" y="8166"/>
                  </a:cubicBezTo>
                  <a:cubicBezTo>
                    <a:pt x="18132" y="7916"/>
                    <a:pt x="18920" y="7783"/>
                    <a:pt x="19630" y="7783"/>
                  </a:cubicBezTo>
                  <a:cubicBezTo>
                    <a:pt x="19858" y="7783"/>
                    <a:pt x="20078" y="7796"/>
                    <a:pt x="20285" y="7824"/>
                  </a:cubicBezTo>
                  <a:cubicBezTo>
                    <a:pt x="20320" y="7916"/>
                    <a:pt x="20353" y="8009"/>
                    <a:pt x="20386" y="8101"/>
                  </a:cubicBezTo>
                  <a:cubicBezTo>
                    <a:pt x="20473" y="8341"/>
                    <a:pt x="20563" y="8587"/>
                    <a:pt x="20677" y="8821"/>
                  </a:cubicBezTo>
                  <a:cubicBezTo>
                    <a:pt x="21519" y="10545"/>
                    <a:pt x="21509" y="12367"/>
                    <a:pt x="21407" y="13765"/>
                  </a:cubicBezTo>
                  <a:cubicBezTo>
                    <a:pt x="21288" y="15376"/>
                    <a:pt x="20745" y="16983"/>
                    <a:pt x="19698" y="18822"/>
                  </a:cubicBezTo>
                  <a:cubicBezTo>
                    <a:pt x="19473" y="19213"/>
                    <a:pt x="19194" y="19592"/>
                    <a:pt x="18889" y="19916"/>
                  </a:cubicBezTo>
                  <a:cubicBezTo>
                    <a:pt x="16556" y="22399"/>
                    <a:pt x="13991" y="23769"/>
                    <a:pt x="11049" y="24104"/>
                  </a:cubicBezTo>
                  <a:cubicBezTo>
                    <a:pt x="10645" y="24150"/>
                    <a:pt x="10249" y="24173"/>
                    <a:pt x="9863" y="24173"/>
                  </a:cubicBezTo>
                  <a:cubicBezTo>
                    <a:pt x="8089" y="24173"/>
                    <a:pt x="6517" y="23684"/>
                    <a:pt x="5178" y="22715"/>
                  </a:cubicBezTo>
                  <a:cubicBezTo>
                    <a:pt x="3017" y="21153"/>
                    <a:pt x="1657" y="19314"/>
                    <a:pt x="1022" y="17092"/>
                  </a:cubicBezTo>
                  <a:cubicBezTo>
                    <a:pt x="615" y="15667"/>
                    <a:pt x="582" y="14258"/>
                    <a:pt x="924" y="12906"/>
                  </a:cubicBezTo>
                  <a:cubicBezTo>
                    <a:pt x="1572" y="10360"/>
                    <a:pt x="2656" y="8396"/>
                    <a:pt x="4237" y="6907"/>
                  </a:cubicBezTo>
                  <a:cubicBezTo>
                    <a:pt x="4426" y="6728"/>
                    <a:pt x="4592" y="6646"/>
                    <a:pt x="4796" y="6646"/>
                  </a:cubicBezTo>
                  <a:close/>
                  <a:moveTo>
                    <a:pt x="10294" y="1"/>
                  </a:moveTo>
                  <a:cubicBezTo>
                    <a:pt x="10280" y="1"/>
                    <a:pt x="10266" y="4"/>
                    <a:pt x="10253" y="10"/>
                  </a:cubicBezTo>
                  <a:cubicBezTo>
                    <a:pt x="10220" y="26"/>
                    <a:pt x="10198" y="61"/>
                    <a:pt x="10198" y="97"/>
                  </a:cubicBezTo>
                  <a:lnTo>
                    <a:pt x="10198" y="2967"/>
                  </a:lnTo>
                  <a:cubicBezTo>
                    <a:pt x="8554" y="3487"/>
                    <a:pt x="7180" y="4373"/>
                    <a:pt x="5801" y="5315"/>
                  </a:cubicBezTo>
                  <a:cubicBezTo>
                    <a:pt x="5309" y="5648"/>
                    <a:pt x="4871" y="5912"/>
                    <a:pt x="4367" y="5912"/>
                  </a:cubicBezTo>
                  <a:cubicBezTo>
                    <a:pt x="4206" y="5912"/>
                    <a:pt x="4038" y="5885"/>
                    <a:pt x="3859" y="5825"/>
                  </a:cubicBezTo>
                  <a:cubicBezTo>
                    <a:pt x="3763" y="5793"/>
                    <a:pt x="3662" y="5783"/>
                    <a:pt x="3560" y="5783"/>
                  </a:cubicBezTo>
                  <a:cubicBezTo>
                    <a:pt x="3480" y="5783"/>
                    <a:pt x="3399" y="5789"/>
                    <a:pt x="3319" y="5795"/>
                  </a:cubicBezTo>
                  <a:cubicBezTo>
                    <a:pt x="3276" y="5798"/>
                    <a:pt x="3235" y="5801"/>
                    <a:pt x="3194" y="5804"/>
                  </a:cubicBezTo>
                  <a:cubicBezTo>
                    <a:pt x="3109" y="5809"/>
                    <a:pt x="3032" y="5837"/>
                    <a:pt x="2956" y="5866"/>
                  </a:cubicBezTo>
                  <a:cubicBezTo>
                    <a:pt x="2926" y="5877"/>
                    <a:pt x="2896" y="5888"/>
                    <a:pt x="2866" y="5897"/>
                  </a:cubicBezTo>
                  <a:cubicBezTo>
                    <a:pt x="2826" y="5908"/>
                    <a:pt x="2798" y="5946"/>
                    <a:pt x="2798" y="5989"/>
                  </a:cubicBezTo>
                  <a:lnTo>
                    <a:pt x="2798" y="6111"/>
                  </a:lnTo>
                  <a:cubicBezTo>
                    <a:pt x="2798" y="6156"/>
                    <a:pt x="2828" y="6196"/>
                    <a:pt x="2872" y="6207"/>
                  </a:cubicBezTo>
                  <a:lnTo>
                    <a:pt x="4031" y="6476"/>
                  </a:lnTo>
                  <a:cubicBezTo>
                    <a:pt x="2054" y="8559"/>
                    <a:pt x="1615" y="9246"/>
                    <a:pt x="795" y="11473"/>
                  </a:cubicBezTo>
                  <a:cubicBezTo>
                    <a:pt x="158" y="13200"/>
                    <a:pt x="0" y="14817"/>
                    <a:pt x="313" y="16421"/>
                  </a:cubicBezTo>
                  <a:cubicBezTo>
                    <a:pt x="801" y="18921"/>
                    <a:pt x="2182" y="21035"/>
                    <a:pt x="4537" y="22883"/>
                  </a:cubicBezTo>
                  <a:cubicBezTo>
                    <a:pt x="5052" y="23285"/>
                    <a:pt x="5562" y="23601"/>
                    <a:pt x="6053" y="23822"/>
                  </a:cubicBezTo>
                  <a:cubicBezTo>
                    <a:pt x="7345" y="24401"/>
                    <a:pt x="8671" y="24691"/>
                    <a:pt x="10009" y="24691"/>
                  </a:cubicBezTo>
                  <a:cubicBezTo>
                    <a:pt x="10471" y="24691"/>
                    <a:pt x="10936" y="24656"/>
                    <a:pt x="11400" y="24587"/>
                  </a:cubicBezTo>
                  <a:cubicBezTo>
                    <a:pt x="13212" y="24315"/>
                    <a:pt x="14730" y="23773"/>
                    <a:pt x="16039" y="22932"/>
                  </a:cubicBezTo>
                  <a:cubicBezTo>
                    <a:pt x="16937" y="22353"/>
                    <a:pt x="17848" y="21625"/>
                    <a:pt x="18905" y="20638"/>
                  </a:cubicBezTo>
                  <a:cubicBezTo>
                    <a:pt x="19407" y="20170"/>
                    <a:pt x="19875" y="19559"/>
                    <a:pt x="20333" y="18773"/>
                  </a:cubicBezTo>
                  <a:cubicBezTo>
                    <a:pt x="21611" y="16572"/>
                    <a:pt x="22148" y="14125"/>
                    <a:pt x="21925" y="11495"/>
                  </a:cubicBezTo>
                  <a:cubicBezTo>
                    <a:pt x="21852" y="10620"/>
                    <a:pt x="21645" y="9794"/>
                    <a:pt x="21295" y="8968"/>
                  </a:cubicBezTo>
                  <a:cubicBezTo>
                    <a:pt x="21189" y="8719"/>
                    <a:pt x="21107" y="8455"/>
                    <a:pt x="21020" y="8175"/>
                  </a:cubicBezTo>
                  <a:cubicBezTo>
                    <a:pt x="20990" y="8080"/>
                    <a:pt x="20960" y="7984"/>
                    <a:pt x="20928" y="7885"/>
                  </a:cubicBezTo>
                  <a:lnTo>
                    <a:pt x="21284" y="7885"/>
                  </a:lnTo>
                  <a:cubicBezTo>
                    <a:pt x="21318" y="7885"/>
                    <a:pt x="21352" y="7866"/>
                    <a:pt x="21369" y="7836"/>
                  </a:cubicBezTo>
                  <a:cubicBezTo>
                    <a:pt x="21385" y="7804"/>
                    <a:pt x="21385" y="7768"/>
                    <a:pt x="21366" y="7738"/>
                  </a:cubicBezTo>
                  <a:cubicBezTo>
                    <a:pt x="21225" y="7507"/>
                    <a:pt x="21039" y="7377"/>
                    <a:pt x="20857" y="7253"/>
                  </a:cubicBezTo>
                  <a:lnTo>
                    <a:pt x="20803" y="7215"/>
                  </a:lnTo>
                  <a:cubicBezTo>
                    <a:pt x="20762" y="7185"/>
                    <a:pt x="20717" y="7158"/>
                    <a:pt x="20672" y="7129"/>
                  </a:cubicBezTo>
                  <a:cubicBezTo>
                    <a:pt x="20562" y="7063"/>
                    <a:pt x="20450" y="6992"/>
                    <a:pt x="20404" y="6907"/>
                  </a:cubicBezTo>
                  <a:cubicBezTo>
                    <a:pt x="19993" y="6126"/>
                    <a:pt x="19364" y="5528"/>
                    <a:pt x="18758" y="4948"/>
                  </a:cubicBezTo>
                  <a:lnTo>
                    <a:pt x="18630" y="4826"/>
                  </a:lnTo>
                  <a:cubicBezTo>
                    <a:pt x="17054" y="3316"/>
                    <a:pt x="15180" y="2556"/>
                    <a:pt x="13047" y="2556"/>
                  </a:cubicBezTo>
                  <a:cubicBezTo>
                    <a:pt x="13023" y="2556"/>
                    <a:pt x="12999" y="2556"/>
                    <a:pt x="12975" y="2557"/>
                  </a:cubicBezTo>
                  <a:cubicBezTo>
                    <a:pt x="12601" y="2561"/>
                    <a:pt x="12218" y="2591"/>
                    <a:pt x="11850" y="2621"/>
                  </a:cubicBezTo>
                  <a:cubicBezTo>
                    <a:pt x="11703" y="2632"/>
                    <a:pt x="11555" y="2645"/>
                    <a:pt x="11406" y="2655"/>
                  </a:cubicBezTo>
                  <a:cubicBezTo>
                    <a:pt x="11372" y="2531"/>
                    <a:pt x="11339" y="2410"/>
                    <a:pt x="11305" y="2288"/>
                  </a:cubicBezTo>
                  <a:cubicBezTo>
                    <a:pt x="11212" y="1952"/>
                    <a:pt x="11125" y="1634"/>
                    <a:pt x="11021" y="1315"/>
                  </a:cubicBezTo>
                  <a:cubicBezTo>
                    <a:pt x="10996" y="1238"/>
                    <a:pt x="10974" y="1160"/>
                    <a:pt x="10952" y="1081"/>
                  </a:cubicBezTo>
                  <a:cubicBezTo>
                    <a:pt x="10843" y="707"/>
                    <a:pt x="10732" y="321"/>
                    <a:pt x="10354" y="21"/>
                  </a:cubicBezTo>
                  <a:cubicBezTo>
                    <a:pt x="10337" y="8"/>
                    <a:pt x="10316" y="1"/>
                    <a:pt x="10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-25725" y="1304725"/>
              <a:ext cx="637425" cy="952750"/>
            </a:xfrm>
            <a:custGeom>
              <a:avLst/>
              <a:gdLst/>
              <a:ahLst/>
              <a:cxnLst/>
              <a:rect l="l" t="t" r="r" b="b"/>
              <a:pathLst>
                <a:path w="25497" h="38110" extrusionOk="0">
                  <a:moveTo>
                    <a:pt x="24410" y="1393"/>
                  </a:moveTo>
                  <a:cubicBezTo>
                    <a:pt x="24290" y="1393"/>
                    <a:pt x="24211" y="1581"/>
                    <a:pt x="24339" y="1668"/>
                  </a:cubicBezTo>
                  <a:cubicBezTo>
                    <a:pt x="24579" y="1832"/>
                    <a:pt x="24762" y="2044"/>
                    <a:pt x="24898" y="2300"/>
                  </a:cubicBezTo>
                  <a:cubicBezTo>
                    <a:pt x="24925" y="2351"/>
                    <a:pt x="24967" y="2372"/>
                    <a:pt x="25011" y="2372"/>
                  </a:cubicBezTo>
                  <a:cubicBezTo>
                    <a:pt x="25107" y="2372"/>
                    <a:pt x="25207" y="2268"/>
                    <a:pt x="25147" y="2155"/>
                  </a:cubicBezTo>
                  <a:cubicBezTo>
                    <a:pt x="24988" y="1855"/>
                    <a:pt x="24764" y="1610"/>
                    <a:pt x="24484" y="1419"/>
                  </a:cubicBezTo>
                  <a:lnTo>
                    <a:pt x="24486" y="1419"/>
                  </a:lnTo>
                  <a:cubicBezTo>
                    <a:pt x="24460" y="1401"/>
                    <a:pt x="24434" y="1393"/>
                    <a:pt x="24410" y="1393"/>
                  </a:cubicBezTo>
                  <a:close/>
                  <a:moveTo>
                    <a:pt x="23784" y="3952"/>
                  </a:moveTo>
                  <a:lnTo>
                    <a:pt x="23784" y="3952"/>
                  </a:lnTo>
                  <a:cubicBezTo>
                    <a:pt x="23836" y="4213"/>
                    <a:pt x="23890" y="4473"/>
                    <a:pt x="23942" y="4734"/>
                  </a:cubicBezTo>
                  <a:cubicBezTo>
                    <a:pt x="23988" y="4726"/>
                    <a:pt x="24034" y="4718"/>
                    <a:pt x="24080" y="4710"/>
                  </a:cubicBezTo>
                  <a:cubicBezTo>
                    <a:pt x="24050" y="4459"/>
                    <a:pt x="24021" y="4210"/>
                    <a:pt x="23991" y="3959"/>
                  </a:cubicBezTo>
                  <a:cubicBezTo>
                    <a:pt x="23922" y="3957"/>
                    <a:pt x="23854" y="3954"/>
                    <a:pt x="23784" y="3952"/>
                  </a:cubicBezTo>
                  <a:close/>
                  <a:moveTo>
                    <a:pt x="23137" y="6269"/>
                  </a:moveTo>
                  <a:lnTo>
                    <a:pt x="23141" y="6275"/>
                  </a:lnTo>
                  <a:lnTo>
                    <a:pt x="23141" y="6275"/>
                  </a:lnTo>
                  <a:cubicBezTo>
                    <a:pt x="23139" y="6273"/>
                    <a:pt x="23137" y="6271"/>
                    <a:pt x="23137" y="6271"/>
                  </a:cubicBezTo>
                  <a:cubicBezTo>
                    <a:pt x="23137" y="6271"/>
                    <a:pt x="23137" y="6271"/>
                    <a:pt x="23137" y="6271"/>
                  </a:cubicBezTo>
                  <a:lnTo>
                    <a:pt x="23137" y="6271"/>
                  </a:lnTo>
                  <a:cubicBezTo>
                    <a:pt x="23137" y="6270"/>
                    <a:pt x="23137" y="6270"/>
                    <a:pt x="23137" y="6269"/>
                  </a:cubicBezTo>
                  <a:close/>
                  <a:moveTo>
                    <a:pt x="22776" y="5556"/>
                  </a:moveTo>
                  <a:lnTo>
                    <a:pt x="22776" y="5556"/>
                  </a:lnTo>
                  <a:cubicBezTo>
                    <a:pt x="22783" y="6290"/>
                    <a:pt x="22838" y="6457"/>
                    <a:pt x="23162" y="6802"/>
                  </a:cubicBezTo>
                  <a:cubicBezTo>
                    <a:pt x="23152" y="6603"/>
                    <a:pt x="23145" y="6438"/>
                    <a:pt x="23137" y="6271"/>
                  </a:cubicBezTo>
                  <a:lnTo>
                    <a:pt x="23137" y="6271"/>
                  </a:lnTo>
                  <a:cubicBezTo>
                    <a:pt x="23235" y="6423"/>
                    <a:pt x="23334" y="6573"/>
                    <a:pt x="23505" y="6837"/>
                  </a:cubicBezTo>
                  <a:cubicBezTo>
                    <a:pt x="23476" y="6355"/>
                    <a:pt x="23350" y="6017"/>
                    <a:pt x="23130" y="5822"/>
                  </a:cubicBezTo>
                  <a:lnTo>
                    <a:pt x="23130" y="5822"/>
                  </a:lnTo>
                  <a:cubicBezTo>
                    <a:pt x="23138" y="6006"/>
                    <a:pt x="23144" y="6148"/>
                    <a:pt x="23152" y="6288"/>
                  </a:cubicBezTo>
                  <a:cubicBezTo>
                    <a:pt x="23152" y="6288"/>
                    <a:pt x="23152" y="6287"/>
                    <a:pt x="23150" y="6286"/>
                  </a:cubicBezTo>
                  <a:lnTo>
                    <a:pt x="23150" y="6286"/>
                  </a:lnTo>
                  <a:cubicBezTo>
                    <a:pt x="23045" y="6080"/>
                    <a:pt x="22940" y="5876"/>
                    <a:pt x="22776" y="5556"/>
                  </a:cubicBezTo>
                  <a:close/>
                  <a:moveTo>
                    <a:pt x="20051" y="14639"/>
                  </a:moveTo>
                  <a:cubicBezTo>
                    <a:pt x="19933" y="14639"/>
                    <a:pt x="19829" y="14785"/>
                    <a:pt x="19941" y="14880"/>
                  </a:cubicBezTo>
                  <a:cubicBezTo>
                    <a:pt x="20614" y="15447"/>
                    <a:pt x="21200" y="16096"/>
                    <a:pt x="21693" y="16826"/>
                  </a:cubicBezTo>
                  <a:cubicBezTo>
                    <a:pt x="21724" y="16873"/>
                    <a:pt x="21768" y="16892"/>
                    <a:pt x="21813" y="16892"/>
                  </a:cubicBezTo>
                  <a:cubicBezTo>
                    <a:pt x="21915" y="16892"/>
                    <a:pt x="22015" y="16789"/>
                    <a:pt x="21942" y="16680"/>
                  </a:cubicBezTo>
                  <a:cubicBezTo>
                    <a:pt x="21437" y="15930"/>
                    <a:pt x="20838" y="15259"/>
                    <a:pt x="20146" y="14676"/>
                  </a:cubicBezTo>
                  <a:lnTo>
                    <a:pt x="20146" y="14674"/>
                  </a:lnTo>
                  <a:cubicBezTo>
                    <a:pt x="20116" y="14649"/>
                    <a:pt x="20083" y="14639"/>
                    <a:pt x="20051" y="14639"/>
                  </a:cubicBezTo>
                  <a:close/>
                  <a:moveTo>
                    <a:pt x="19925" y="15923"/>
                  </a:moveTo>
                  <a:cubicBezTo>
                    <a:pt x="19806" y="15923"/>
                    <a:pt x="19702" y="16069"/>
                    <a:pt x="19816" y="16162"/>
                  </a:cubicBezTo>
                  <a:cubicBezTo>
                    <a:pt x="20364" y="16614"/>
                    <a:pt x="20865" y="17116"/>
                    <a:pt x="21312" y="17669"/>
                  </a:cubicBezTo>
                  <a:cubicBezTo>
                    <a:pt x="21341" y="17704"/>
                    <a:pt x="21374" y="17718"/>
                    <a:pt x="21406" y="17718"/>
                  </a:cubicBezTo>
                  <a:cubicBezTo>
                    <a:pt x="21509" y="17718"/>
                    <a:pt x="21605" y="17573"/>
                    <a:pt x="21518" y="17464"/>
                  </a:cubicBezTo>
                  <a:cubicBezTo>
                    <a:pt x="21069" y="16913"/>
                    <a:pt x="20570" y="16410"/>
                    <a:pt x="20020" y="15959"/>
                  </a:cubicBezTo>
                  <a:cubicBezTo>
                    <a:pt x="19990" y="15933"/>
                    <a:pt x="19957" y="15923"/>
                    <a:pt x="19925" y="15923"/>
                  </a:cubicBezTo>
                  <a:close/>
                  <a:moveTo>
                    <a:pt x="19107" y="18574"/>
                  </a:moveTo>
                  <a:cubicBezTo>
                    <a:pt x="18999" y="18574"/>
                    <a:pt x="18901" y="18720"/>
                    <a:pt x="18998" y="18824"/>
                  </a:cubicBezTo>
                  <a:lnTo>
                    <a:pt x="19887" y="19776"/>
                  </a:lnTo>
                  <a:cubicBezTo>
                    <a:pt x="19917" y="19808"/>
                    <a:pt x="19950" y="19821"/>
                    <a:pt x="19983" y="19821"/>
                  </a:cubicBezTo>
                  <a:cubicBezTo>
                    <a:pt x="20091" y="19821"/>
                    <a:pt x="20190" y="19676"/>
                    <a:pt x="20091" y="19571"/>
                  </a:cubicBezTo>
                  <a:cubicBezTo>
                    <a:pt x="19796" y="19254"/>
                    <a:pt x="19499" y="18936"/>
                    <a:pt x="19202" y="18619"/>
                  </a:cubicBezTo>
                  <a:cubicBezTo>
                    <a:pt x="19173" y="18587"/>
                    <a:pt x="19139" y="18574"/>
                    <a:pt x="19107" y="18574"/>
                  </a:cubicBezTo>
                  <a:close/>
                  <a:moveTo>
                    <a:pt x="17579" y="18042"/>
                  </a:moveTo>
                  <a:cubicBezTo>
                    <a:pt x="17465" y="18042"/>
                    <a:pt x="17389" y="18229"/>
                    <a:pt x="17510" y="18320"/>
                  </a:cubicBezTo>
                  <a:cubicBezTo>
                    <a:pt x="18301" y="18914"/>
                    <a:pt x="19020" y="19588"/>
                    <a:pt x="19669" y="20334"/>
                  </a:cubicBezTo>
                  <a:cubicBezTo>
                    <a:pt x="19698" y="20367"/>
                    <a:pt x="19732" y="20381"/>
                    <a:pt x="19764" y="20381"/>
                  </a:cubicBezTo>
                  <a:cubicBezTo>
                    <a:pt x="19870" y="20381"/>
                    <a:pt x="19967" y="20236"/>
                    <a:pt x="19873" y="20129"/>
                  </a:cubicBezTo>
                  <a:cubicBezTo>
                    <a:pt x="19208" y="19364"/>
                    <a:pt x="18467" y="18680"/>
                    <a:pt x="17655" y="18071"/>
                  </a:cubicBezTo>
                  <a:cubicBezTo>
                    <a:pt x="17629" y="18051"/>
                    <a:pt x="17603" y="18042"/>
                    <a:pt x="17579" y="18042"/>
                  </a:cubicBezTo>
                  <a:close/>
                  <a:moveTo>
                    <a:pt x="15085" y="20429"/>
                  </a:moveTo>
                  <a:cubicBezTo>
                    <a:pt x="15093" y="20877"/>
                    <a:pt x="15299" y="21170"/>
                    <a:pt x="15738" y="21279"/>
                  </a:cubicBezTo>
                  <a:cubicBezTo>
                    <a:pt x="15521" y="20996"/>
                    <a:pt x="15303" y="20713"/>
                    <a:pt x="15085" y="20429"/>
                  </a:cubicBezTo>
                  <a:close/>
                  <a:moveTo>
                    <a:pt x="15897" y="20197"/>
                  </a:moveTo>
                  <a:cubicBezTo>
                    <a:pt x="15855" y="20209"/>
                    <a:pt x="15812" y="20220"/>
                    <a:pt x="15769" y="20233"/>
                  </a:cubicBezTo>
                  <a:cubicBezTo>
                    <a:pt x="15744" y="20898"/>
                    <a:pt x="15771" y="21001"/>
                    <a:pt x="16119" y="21339"/>
                  </a:cubicBezTo>
                  <a:cubicBezTo>
                    <a:pt x="16033" y="20898"/>
                    <a:pt x="15965" y="20547"/>
                    <a:pt x="15897" y="20197"/>
                  </a:cubicBezTo>
                  <a:close/>
                  <a:moveTo>
                    <a:pt x="10994" y="24515"/>
                  </a:moveTo>
                  <a:cubicBezTo>
                    <a:pt x="10894" y="24515"/>
                    <a:pt x="10794" y="24619"/>
                    <a:pt x="10862" y="24730"/>
                  </a:cubicBezTo>
                  <a:cubicBezTo>
                    <a:pt x="11067" y="25070"/>
                    <a:pt x="11272" y="25411"/>
                    <a:pt x="11478" y="25750"/>
                  </a:cubicBezTo>
                  <a:cubicBezTo>
                    <a:pt x="11507" y="25799"/>
                    <a:pt x="11551" y="25820"/>
                    <a:pt x="11595" y="25820"/>
                  </a:cubicBezTo>
                  <a:cubicBezTo>
                    <a:pt x="11695" y="25820"/>
                    <a:pt x="11795" y="25716"/>
                    <a:pt x="11727" y="25605"/>
                  </a:cubicBezTo>
                  <a:cubicBezTo>
                    <a:pt x="11522" y="25264"/>
                    <a:pt x="11317" y="24924"/>
                    <a:pt x="11111" y="24583"/>
                  </a:cubicBezTo>
                  <a:cubicBezTo>
                    <a:pt x="11082" y="24535"/>
                    <a:pt x="11038" y="24515"/>
                    <a:pt x="10994" y="24515"/>
                  </a:cubicBezTo>
                  <a:close/>
                  <a:moveTo>
                    <a:pt x="10383" y="24923"/>
                  </a:moveTo>
                  <a:cubicBezTo>
                    <a:pt x="10281" y="24923"/>
                    <a:pt x="10181" y="25025"/>
                    <a:pt x="10252" y="25134"/>
                  </a:cubicBezTo>
                  <a:cubicBezTo>
                    <a:pt x="10595" y="25657"/>
                    <a:pt x="10936" y="26178"/>
                    <a:pt x="11279" y="26701"/>
                  </a:cubicBezTo>
                  <a:cubicBezTo>
                    <a:pt x="11309" y="26748"/>
                    <a:pt x="11353" y="26767"/>
                    <a:pt x="11397" y="26767"/>
                  </a:cubicBezTo>
                  <a:cubicBezTo>
                    <a:pt x="11499" y="26767"/>
                    <a:pt x="11600" y="26664"/>
                    <a:pt x="11528" y="26556"/>
                  </a:cubicBezTo>
                  <a:cubicBezTo>
                    <a:pt x="11185" y="26033"/>
                    <a:pt x="10844" y="25510"/>
                    <a:pt x="10503" y="24989"/>
                  </a:cubicBezTo>
                  <a:cubicBezTo>
                    <a:pt x="10472" y="24942"/>
                    <a:pt x="10427" y="24923"/>
                    <a:pt x="10383" y="24923"/>
                  </a:cubicBezTo>
                  <a:close/>
                  <a:moveTo>
                    <a:pt x="10050" y="25864"/>
                  </a:moveTo>
                  <a:cubicBezTo>
                    <a:pt x="9929" y="25864"/>
                    <a:pt x="9823" y="26011"/>
                    <a:pt x="9939" y="26101"/>
                  </a:cubicBezTo>
                  <a:cubicBezTo>
                    <a:pt x="10637" y="26644"/>
                    <a:pt x="11181" y="27322"/>
                    <a:pt x="11558" y="28120"/>
                  </a:cubicBezTo>
                  <a:cubicBezTo>
                    <a:pt x="11581" y="28168"/>
                    <a:pt x="11629" y="28190"/>
                    <a:pt x="11678" y="28190"/>
                  </a:cubicBezTo>
                  <a:cubicBezTo>
                    <a:pt x="11756" y="28190"/>
                    <a:pt x="11838" y="28135"/>
                    <a:pt x="11828" y="28047"/>
                  </a:cubicBezTo>
                  <a:cubicBezTo>
                    <a:pt x="11819" y="27965"/>
                    <a:pt x="11809" y="27883"/>
                    <a:pt x="11802" y="27799"/>
                  </a:cubicBezTo>
                  <a:cubicBezTo>
                    <a:pt x="11792" y="27712"/>
                    <a:pt x="11719" y="27665"/>
                    <a:pt x="11650" y="27662"/>
                  </a:cubicBezTo>
                  <a:cubicBezTo>
                    <a:pt x="11272" y="26976"/>
                    <a:pt x="10767" y="26381"/>
                    <a:pt x="10145" y="25897"/>
                  </a:cubicBezTo>
                  <a:cubicBezTo>
                    <a:pt x="10115" y="25874"/>
                    <a:pt x="10082" y="25864"/>
                    <a:pt x="10050" y="25864"/>
                  </a:cubicBezTo>
                  <a:close/>
                  <a:moveTo>
                    <a:pt x="7979" y="26968"/>
                  </a:moveTo>
                  <a:lnTo>
                    <a:pt x="7979" y="26968"/>
                  </a:lnTo>
                  <a:cubicBezTo>
                    <a:pt x="7805" y="27377"/>
                    <a:pt x="7704" y="27793"/>
                    <a:pt x="7845" y="28230"/>
                  </a:cubicBezTo>
                  <a:cubicBezTo>
                    <a:pt x="7980" y="27815"/>
                    <a:pt x="8164" y="27404"/>
                    <a:pt x="7979" y="26968"/>
                  </a:cubicBezTo>
                  <a:close/>
                  <a:moveTo>
                    <a:pt x="8484" y="26859"/>
                  </a:moveTo>
                  <a:cubicBezTo>
                    <a:pt x="8238" y="27431"/>
                    <a:pt x="8197" y="27903"/>
                    <a:pt x="8424" y="28442"/>
                  </a:cubicBezTo>
                  <a:cubicBezTo>
                    <a:pt x="8506" y="27821"/>
                    <a:pt x="8570" y="27341"/>
                    <a:pt x="8633" y="26861"/>
                  </a:cubicBezTo>
                  <a:cubicBezTo>
                    <a:pt x="8582" y="26861"/>
                    <a:pt x="8533" y="26859"/>
                    <a:pt x="8484" y="26859"/>
                  </a:cubicBezTo>
                  <a:close/>
                  <a:moveTo>
                    <a:pt x="4908" y="29159"/>
                  </a:moveTo>
                  <a:cubicBezTo>
                    <a:pt x="4866" y="29159"/>
                    <a:pt x="4826" y="29182"/>
                    <a:pt x="4802" y="29235"/>
                  </a:cubicBezTo>
                  <a:cubicBezTo>
                    <a:pt x="4637" y="29619"/>
                    <a:pt x="4471" y="30003"/>
                    <a:pt x="4305" y="30386"/>
                  </a:cubicBezTo>
                  <a:cubicBezTo>
                    <a:pt x="4255" y="30502"/>
                    <a:pt x="4357" y="30608"/>
                    <a:pt x="4449" y="30608"/>
                  </a:cubicBezTo>
                  <a:cubicBezTo>
                    <a:pt x="4491" y="30608"/>
                    <a:pt x="4531" y="30586"/>
                    <a:pt x="4554" y="30532"/>
                  </a:cubicBezTo>
                  <a:cubicBezTo>
                    <a:pt x="4720" y="30148"/>
                    <a:pt x="4886" y="29766"/>
                    <a:pt x="5054" y="29382"/>
                  </a:cubicBezTo>
                  <a:cubicBezTo>
                    <a:pt x="5103" y="29266"/>
                    <a:pt x="5001" y="29159"/>
                    <a:pt x="4908" y="29159"/>
                  </a:cubicBezTo>
                  <a:close/>
                  <a:moveTo>
                    <a:pt x="5537" y="30309"/>
                  </a:moveTo>
                  <a:cubicBezTo>
                    <a:pt x="5520" y="30309"/>
                    <a:pt x="5502" y="30312"/>
                    <a:pt x="5483" y="30320"/>
                  </a:cubicBezTo>
                  <a:cubicBezTo>
                    <a:pt x="5210" y="30434"/>
                    <a:pt x="4938" y="30548"/>
                    <a:pt x="4665" y="30661"/>
                  </a:cubicBezTo>
                  <a:cubicBezTo>
                    <a:pt x="4515" y="30723"/>
                    <a:pt x="4557" y="30951"/>
                    <a:pt x="4688" y="30951"/>
                  </a:cubicBezTo>
                  <a:cubicBezTo>
                    <a:pt x="4705" y="30951"/>
                    <a:pt x="4723" y="30948"/>
                    <a:pt x="4742" y="30939"/>
                  </a:cubicBezTo>
                  <a:cubicBezTo>
                    <a:pt x="5014" y="30826"/>
                    <a:pt x="5287" y="30713"/>
                    <a:pt x="5561" y="30600"/>
                  </a:cubicBezTo>
                  <a:cubicBezTo>
                    <a:pt x="5711" y="30537"/>
                    <a:pt x="5669" y="30309"/>
                    <a:pt x="5537" y="30309"/>
                  </a:cubicBezTo>
                  <a:close/>
                  <a:moveTo>
                    <a:pt x="5802" y="31074"/>
                  </a:moveTo>
                  <a:cubicBezTo>
                    <a:pt x="5641" y="31074"/>
                    <a:pt x="5581" y="31325"/>
                    <a:pt x="5755" y="31356"/>
                  </a:cubicBezTo>
                  <a:cubicBezTo>
                    <a:pt x="5891" y="31380"/>
                    <a:pt x="6027" y="31404"/>
                    <a:pt x="6162" y="31427"/>
                  </a:cubicBezTo>
                  <a:cubicBezTo>
                    <a:pt x="6172" y="31429"/>
                    <a:pt x="6182" y="31430"/>
                    <a:pt x="6191" y="31430"/>
                  </a:cubicBezTo>
                  <a:cubicBezTo>
                    <a:pt x="6352" y="31430"/>
                    <a:pt x="6413" y="31179"/>
                    <a:pt x="6240" y="31148"/>
                  </a:cubicBezTo>
                  <a:cubicBezTo>
                    <a:pt x="6104" y="31124"/>
                    <a:pt x="5968" y="31100"/>
                    <a:pt x="5831" y="31077"/>
                  </a:cubicBezTo>
                  <a:cubicBezTo>
                    <a:pt x="5821" y="31075"/>
                    <a:pt x="5812" y="31074"/>
                    <a:pt x="5802" y="31074"/>
                  </a:cubicBezTo>
                  <a:close/>
                  <a:moveTo>
                    <a:pt x="24468" y="278"/>
                  </a:moveTo>
                  <a:cubicBezTo>
                    <a:pt x="24618" y="483"/>
                    <a:pt x="24776" y="649"/>
                    <a:pt x="24874" y="845"/>
                  </a:cubicBezTo>
                  <a:cubicBezTo>
                    <a:pt x="25157" y="1409"/>
                    <a:pt x="25241" y="2027"/>
                    <a:pt x="25207" y="2646"/>
                  </a:cubicBezTo>
                  <a:cubicBezTo>
                    <a:pt x="25203" y="2742"/>
                    <a:pt x="25196" y="2837"/>
                    <a:pt x="25192" y="2933"/>
                  </a:cubicBezTo>
                  <a:cubicBezTo>
                    <a:pt x="24888" y="2630"/>
                    <a:pt x="24563" y="2351"/>
                    <a:pt x="24214" y="2099"/>
                  </a:cubicBezTo>
                  <a:cubicBezTo>
                    <a:pt x="24188" y="2080"/>
                    <a:pt x="24161" y="2072"/>
                    <a:pt x="24137" y="2072"/>
                  </a:cubicBezTo>
                  <a:cubicBezTo>
                    <a:pt x="24021" y="2072"/>
                    <a:pt x="23943" y="2259"/>
                    <a:pt x="24067" y="2349"/>
                  </a:cubicBezTo>
                  <a:cubicBezTo>
                    <a:pt x="24468" y="2638"/>
                    <a:pt x="24836" y="2968"/>
                    <a:pt x="25173" y="3330"/>
                  </a:cubicBezTo>
                  <a:cubicBezTo>
                    <a:pt x="25111" y="4589"/>
                    <a:pt x="25059" y="5849"/>
                    <a:pt x="24895" y="7096"/>
                  </a:cubicBezTo>
                  <a:cubicBezTo>
                    <a:pt x="24691" y="8651"/>
                    <a:pt x="24377" y="10198"/>
                    <a:pt x="24013" y="11725"/>
                  </a:cubicBezTo>
                  <a:cubicBezTo>
                    <a:pt x="23779" y="12713"/>
                    <a:pt x="23426" y="13682"/>
                    <a:pt x="23028" y="14618"/>
                  </a:cubicBezTo>
                  <a:cubicBezTo>
                    <a:pt x="22497" y="15864"/>
                    <a:pt x="21898" y="17075"/>
                    <a:pt x="21236" y="18249"/>
                  </a:cubicBezTo>
                  <a:cubicBezTo>
                    <a:pt x="20859" y="17824"/>
                    <a:pt x="20436" y="17450"/>
                    <a:pt x="19970" y="17123"/>
                  </a:cubicBezTo>
                  <a:cubicBezTo>
                    <a:pt x="19944" y="17104"/>
                    <a:pt x="19918" y="17097"/>
                    <a:pt x="19894" y="17097"/>
                  </a:cubicBezTo>
                  <a:cubicBezTo>
                    <a:pt x="19777" y="17097"/>
                    <a:pt x="19698" y="17285"/>
                    <a:pt x="19824" y="17372"/>
                  </a:cubicBezTo>
                  <a:cubicBezTo>
                    <a:pt x="20278" y="17691"/>
                    <a:pt x="20687" y="18061"/>
                    <a:pt x="21052" y="18476"/>
                  </a:cubicBezTo>
                  <a:cubicBezTo>
                    <a:pt x="21064" y="18491"/>
                    <a:pt x="21077" y="18500"/>
                    <a:pt x="21089" y="18508"/>
                  </a:cubicBezTo>
                  <a:cubicBezTo>
                    <a:pt x="20396" y="19718"/>
                    <a:pt x="19635" y="20892"/>
                    <a:pt x="18810" y="22027"/>
                  </a:cubicBezTo>
                  <a:cubicBezTo>
                    <a:pt x="18104" y="22997"/>
                    <a:pt x="17256" y="23841"/>
                    <a:pt x="16295" y="24548"/>
                  </a:cubicBezTo>
                  <a:cubicBezTo>
                    <a:pt x="15514" y="25125"/>
                    <a:pt x="14798" y="25814"/>
                    <a:pt x="13858" y="26164"/>
                  </a:cubicBezTo>
                  <a:cubicBezTo>
                    <a:pt x="13700" y="26223"/>
                    <a:pt x="13588" y="26425"/>
                    <a:pt x="13477" y="26575"/>
                  </a:cubicBezTo>
                  <a:cubicBezTo>
                    <a:pt x="13048" y="27158"/>
                    <a:pt x="12639" y="27753"/>
                    <a:pt x="12201" y="28328"/>
                  </a:cubicBezTo>
                  <a:cubicBezTo>
                    <a:pt x="11675" y="29022"/>
                    <a:pt x="10993" y="29522"/>
                    <a:pt x="10181" y="29830"/>
                  </a:cubicBezTo>
                  <a:cubicBezTo>
                    <a:pt x="9814" y="29969"/>
                    <a:pt x="9571" y="30202"/>
                    <a:pt x="9431" y="30559"/>
                  </a:cubicBezTo>
                  <a:cubicBezTo>
                    <a:pt x="9337" y="30796"/>
                    <a:pt x="9244" y="31033"/>
                    <a:pt x="9138" y="31265"/>
                  </a:cubicBezTo>
                  <a:cubicBezTo>
                    <a:pt x="9059" y="31438"/>
                    <a:pt x="8980" y="31617"/>
                    <a:pt x="8868" y="31769"/>
                  </a:cubicBezTo>
                  <a:cubicBezTo>
                    <a:pt x="8639" y="32082"/>
                    <a:pt x="8234" y="32287"/>
                    <a:pt x="7930" y="32287"/>
                  </a:cubicBezTo>
                  <a:cubicBezTo>
                    <a:pt x="7845" y="32287"/>
                    <a:pt x="7767" y="32271"/>
                    <a:pt x="7704" y="32236"/>
                  </a:cubicBezTo>
                  <a:cubicBezTo>
                    <a:pt x="7410" y="32075"/>
                    <a:pt x="7244" y="31374"/>
                    <a:pt x="7407" y="30950"/>
                  </a:cubicBezTo>
                  <a:cubicBezTo>
                    <a:pt x="7459" y="30813"/>
                    <a:pt x="7538" y="30688"/>
                    <a:pt x="7603" y="30559"/>
                  </a:cubicBezTo>
                  <a:cubicBezTo>
                    <a:pt x="7146" y="30273"/>
                    <a:pt x="6679" y="30033"/>
                    <a:pt x="6275" y="29714"/>
                  </a:cubicBezTo>
                  <a:cubicBezTo>
                    <a:pt x="5793" y="29331"/>
                    <a:pt x="5918" y="28760"/>
                    <a:pt x="5989" y="28183"/>
                  </a:cubicBezTo>
                  <a:lnTo>
                    <a:pt x="5989" y="28183"/>
                  </a:lnTo>
                  <a:cubicBezTo>
                    <a:pt x="5769" y="28192"/>
                    <a:pt x="5598" y="28202"/>
                    <a:pt x="5382" y="28211"/>
                  </a:cubicBezTo>
                  <a:cubicBezTo>
                    <a:pt x="5453" y="27458"/>
                    <a:pt x="5670" y="26776"/>
                    <a:pt x="6243" y="26281"/>
                  </a:cubicBezTo>
                  <a:cubicBezTo>
                    <a:pt x="6837" y="25768"/>
                    <a:pt x="7453" y="25270"/>
                    <a:pt x="8107" y="24839"/>
                  </a:cubicBezTo>
                  <a:cubicBezTo>
                    <a:pt x="9642" y="23825"/>
                    <a:pt x="11032" y="22666"/>
                    <a:pt x="12277" y="21359"/>
                  </a:cubicBezTo>
                  <a:cubicBezTo>
                    <a:pt x="12672" y="21628"/>
                    <a:pt x="13021" y="21947"/>
                    <a:pt x="13329" y="22312"/>
                  </a:cubicBezTo>
                  <a:cubicBezTo>
                    <a:pt x="13358" y="22346"/>
                    <a:pt x="13391" y="22360"/>
                    <a:pt x="13423" y="22360"/>
                  </a:cubicBezTo>
                  <a:cubicBezTo>
                    <a:pt x="13528" y="22360"/>
                    <a:pt x="13624" y="22215"/>
                    <a:pt x="13533" y="22106"/>
                  </a:cubicBezTo>
                  <a:cubicBezTo>
                    <a:pt x="13223" y="21740"/>
                    <a:pt x="12871" y="21421"/>
                    <a:pt x="12478" y="21148"/>
                  </a:cubicBezTo>
                  <a:cubicBezTo>
                    <a:pt x="12602" y="21013"/>
                    <a:pt x="12726" y="20877"/>
                    <a:pt x="12847" y="20740"/>
                  </a:cubicBezTo>
                  <a:cubicBezTo>
                    <a:pt x="12988" y="20898"/>
                    <a:pt x="13128" y="21056"/>
                    <a:pt x="13269" y="21212"/>
                  </a:cubicBezTo>
                  <a:cubicBezTo>
                    <a:pt x="13298" y="21245"/>
                    <a:pt x="13332" y="21259"/>
                    <a:pt x="13364" y="21259"/>
                  </a:cubicBezTo>
                  <a:cubicBezTo>
                    <a:pt x="13470" y="21259"/>
                    <a:pt x="13567" y="21115"/>
                    <a:pt x="13473" y="21009"/>
                  </a:cubicBezTo>
                  <a:cubicBezTo>
                    <a:pt x="13329" y="20846"/>
                    <a:pt x="13184" y="20683"/>
                    <a:pt x="13040" y="20522"/>
                  </a:cubicBezTo>
                  <a:cubicBezTo>
                    <a:pt x="13105" y="20448"/>
                    <a:pt x="13168" y="20372"/>
                    <a:pt x="13233" y="20298"/>
                  </a:cubicBezTo>
                  <a:cubicBezTo>
                    <a:pt x="13244" y="20320"/>
                    <a:pt x="13261" y="20340"/>
                    <a:pt x="13289" y="20356"/>
                  </a:cubicBezTo>
                  <a:cubicBezTo>
                    <a:pt x="13536" y="20497"/>
                    <a:pt x="13752" y="20669"/>
                    <a:pt x="13945" y="20876"/>
                  </a:cubicBezTo>
                  <a:cubicBezTo>
                    <a:pt x="13974" y="20908"/>
                    <a:pt x="14008" y="20921"/>
                    <a:pt x="14041" y="20921"/>
                  </a:cubicBezTo>
                  <a:cubicBezTo>
                    <a:pt x="14149" y="20921"/>
                    <a:pt x="14247" y="20776"/>
                    <a:pt x="14149" y="20672"/>
                  </a:cubicBezTo>
                  <a:cubicBezTo>
                    <a:pt x="13940" y="20448"/>
                    <a:pt x="13702" y="20260"/>
                    <a:pt x="13436" y="20107"/>
                  </a:cubicBezTo>
                  <a:cubicBezTo>
                    <a:pt x="13425" y="20100"/>
                    <a:pt x="13414" y="20096"/>
                    <a:pt x="13403" y="20092"/>
                  </a:cubicBezTo>
                  <a:cubicBezTo>
                    <a:pt x="13850" y="19554"/>
                    <a:pt x="14275" y="18991"/>
                    <a:pt x="14680" y="18407"/>
                  </a:cubicBezTo>
                  <a:cubicBezTo>
                    <a:pt x="15043" y="17883"/>
                    <a:pt x="15408" y="17358"/>
                    <a:pt x="15804" y="16859"/>
                  </a:cubicBezTo>
                  <a:cubicBezTo>
                    <a:pt x="17572" y="14635"/>
                    <a:pt x="18747" y="12090"/>
                    <a:pt x="19794" y="9479"/>
                  </a:cubicBezTo>
                  <a:cubicBezTo>
                    <a:pt x="20554" y="7587"/>
                    <a:pt x="21273" y="5677"/>
                    <a:pt x="22014" y="3777"/>
                  </a:cubicBezTo>
                  <a:cubicBezTo>
                    <a:pt x="22497" y="2535"/>
                    <a:pt x="23116" y="1381"/>
                    <a:pt x="24163" y="509"/>
                  </a:cubicBezTo>
                  <a:cubicBezTo>
                    <a:pt x="24242" y="444"/>
                    <a:pt x="24326" y="386"/>
                    <a:pt x="24468" y="278"/>
                  </a:cubicBezTo>
                  <a:close/>
                  <a:moveTo>
                    <a:pt x="5531" y="28726"/>
                  </a:moveTo>
                  <a:lnTo>
                    <a:pt x="5531" y="28726"/>
                  </a:lnTo>
                  <a:cubicBezTo>
                    <a:pt x="5524" y="29725"/>
                    <a:pt x="6159" y="30262"/>
                    <a:pt x="7030" y="30604"/>
                  </a:cubicBezTo>
                  <a:lnTo>
                    <a:pt x="7030" y="32197"/>
                  </a:lnTo>
                  <a:lnTo>
                    <a:pt x="7028" y="32197"/>
                  </a:lnTo>
                  <a:cubicBezTo>
                    <a:pt x="6556" y="32015"/>
                    <a:pt x="6050" y="31821"/>
                    <a:pt x="5471" y="31598"/>
                  </a:cubicBezTo>
                  <a:cubicBezTo>
                    <a:pt x="5374" y="31664"/>
                    <a:pt x="5208" y="31756"/>
                    <a:pt x="5072" y="31879"/>
                  </a:cubicBezTo>
                  <a:cubicBezTo>
                    <a:pt x="4254" y="32626"/>
                    <a:pt x="3485" y="33415"/>
                    <a:pt x="2866" y="34345"/>
                  </a:cubicBezTo>
                  <a:cubicBezTo>
                    <a:pt x="2161" y="35403"/>
                    <a:pt x="1428" y="36443"/>
                    <a:pt x="681" y="37528"/>
                  </a:cubicBezTo>
                  <a:cubicBezTo>
                    <a:pt x="567" y="37447"/>
                    <a:pt x="455" y="37368"/>
                    <a:pt x="337" y="37283"/>
                  </a:cubicBezTo>
                  <a:cubicBezTo>
                    <a:pt x="890" y="35819"/>
                    <a:pt x="1526" y="34435"/>
                    <a:pt x="2596" y="33295"/>
                  </a:cubicBezTo>
                  <a:cubicBezTo>
                    <a:pt x="2755" y="33124"/>
                    <a:pt x="2883" y="32919"/>
                    <a:pt x="3057" y="32767"/>
                  </a:cubicBezTo>
                  <a:cubicBezTo>
                    <a:pt x="3984" y="31958"/>
                    <a:pt x="4253" y="30900"/>
                    <a:pt x="4237" y="29729"/>
                  </a:cubicBezTo>
                  <a:cubicBezTo>
                    <a:pt x="4232" y="29432"/>
                    <a:pt x="4235" y="29137"/>
                    <a:pt x="4235" y="28832"/>
                  </a:cubicBezTo>
                  <a:cubicBezTo>
                    <a:pt x="4706" y="28794"/>
                    <a:pt x="5096" y="28763"/>
                    <a:pt x="5531" y="28726"/>
                  </a:cubicBezTo>
                  <a:close/>
                  <a:moveTo>
                    <a:pt x="24421" y="1"/>
                  </a:moveTo>
                  <a:cubicBezTo>
                    <a:pt x="24295" y="1"/>
                    <a:pt x="24170" y="47"/>
                    <a:pt x="24064" y="139"/>
                  </a:cubicBezTo>
                  <a:cubicBezTo>
                    <a:pt x="23318" y="785"/>
                    <a:pt x="22653" y="1499"/>
                    <a:pt x="22239" y="2411"/>
                  </a:cubicBezTo>
                  <a:cubicBezTo>
                    <a:pt x="22020" y="2894"/>
                    <a:pt x="21789" y="3374"/>
                    <a:pt x="21592" y="3867"/>
                  </a:cubicBezTo>
                  <a:cubicBezTo>
                    <a:pt x="20829" y="5783"/>
                    <a:pt x="20088" y="7707"/>
                    <a:pt x="19319" y="9620"/>
                  </a:cubicBezTo>
                  <a:cubicBezTo>
                    <a:pt x="18251" y="12277"/>
                    <a:pt x="16971" y="14815"/>
                    <a:pt x="15142" y="17045"/>
                  </a:cubicBezTo>
                  <a:cubicBezTo>
                    <a:pt x="14874" y="17374"/>
                    <a:pt x="14632" y="17728"/>
                    <a:pt x="14392" y="18078"/>
                  </a:cubicBezTo>
                  <a:cubicBezTo>
                    <a:pt x="12629" y="20659"/>
                    <a:pt x="10443" y="22805"/>
                    <a:pt x="7834" y="24528"/>
                  </a:cubicBezTo>
                  <a:cubicBezTo>
                    <a:pt x="7214" y="24937"/>
                    <a:pt x="6630" y="25408"/>
                    <a:pt x="6071" y="25896"/>
                  </a:cubicBezTo>
                  <a:cubicBezTo>
                    <a:pt x="5396" y="26482"/>
                    <a:pt x="5076" y="27256"/>
                    <a:pt x="5035" y="28148"/>
                  </a:cubicBezTo>
                  <a:cubicBezTo>
                    <a:pt x="5030" y="28267"/>
                    <a:pt x="4986" y="28384"/>
                    <a:pt x="4965" y="28475"/>
                  </a:cubicBezTo>
                  <a:cubicBezTo>
                    <a:pt x="4883" y="28510"/>
                    <a:pt x="4809" y="28525"/>
                    <a:pt x="4743" y="28525"/>
                  </a:cubicBezTo>
                  <a:cubicBezTo>
                    <a:pt x="4453" y="28525"/>
                    <a:pt x="4287" y="28239"/>
                    <a:pt x="4028" y="28042"/>
                  </a:cubicBezTo>
                  <a:cubicBezTo>
                    <a:pt x="3960" y="28960"/>
                    <a:pt x="3853" y="29778"/>
                    <a:pt x="3855" y="30598"/>
                  </a:cubicBezTo>
                  <a:cubicBezTo>
                    <a:pt x="3855" y="31160"/>
                    <a:pt x="3641" y="31581"/>
                    <a:pt x="3297" y="31974"/>
                  </a:cubicBezTo>
                  <a:cubicBezTo>
                    <a:pt x="2904" y="32421"/>
                    <a:pt x="2501" y="32860"/>
                    <a:pt x="2114" y="33315"/>
                  </a:cubicBezTo>
                  <a:cubicBezTo>
                    <a:pt x="1106" y="34500"/>
                    <a:pt x="443" y="35864"/>
                    <a:pt x="0" y="37370"/>
                  </a:cubicBezTo>
                  <a:cubicBezTo>
                    <a:pt x="327" y="37608"/>
                    <a:pt x="481" y="38022"/>
                    <a:pt x="866" y="38109"/>
                  </a:cubicBezTo>
                  <a:cubicBezTo>
                    <a:pt x="972" y="37841"/>
                    <a:pt x="1026" y="37591"/>
                    <a:pt x="1157" y="37395"/>
                  </a:cubicBezTo>
                  <a:cubicBezTo>
                    <a:pt x="1801" y="36444"/>
                    <a:pt x="2487" y="35522"/>
                    <a:pt x="3119" y="34563"/>
                  </a:cubicBezTo>
                  <a:cubicBezTo>
                    <a:pt x="3771" y="33574"/>
                    <a:pt x="4603" y="32764"/>
                    <a:pt x="5452" y="31977"/>
                  </a:cubicBezTo>
                  <a:cubicBezTo>
                    <a:pt x="6076" y="32201"/>
                    <a:pt x="6603" y="32432"/>
                    <a:pt x="7154" y="32581"/>
                  </a:cubicBezTo>
                  <a:cubicBezTo>
                    <a:pt x="7337" y="32630"/>
                    <a:pt x="7527" y="32655"/>
                    <a:pt x="7716" y="32655"/>
                  </a:cubicBezTo>
                  <a:cubicBezTo>
                    <a:pt x="8395" y="32655"/>
                    <a:pt x="9065" y="32334"/>
                    <a:pt x="9361" y="31658"/>
                  </a:cubicBezTo>
                  <a:cubicBezTo>
                    <a:pt x="9497" y="31347"/>
                    <a:pt x="9628" y="31033"/>
                    <a:pt x="9756" y="30717"/>
                  </a:cubicBezTo>
                  <a:cubicBezTo>
                    <a:pt x="9865" y="30445"/>
                    <a:pt x="10045" y="30278"/>
                    <a:pt x="10326" y="30162"/>
                  </a:cubicBezTo>
                  <a:cubicBezTo>
                    <a:pt x="11209" y="29802"/>
                    <a:pt x="11950" y="29238"/>
                    <a:pt x="12519" y="28466"/>
                  </a:cubicBezTo>
                  <a:cubicBezTo>
                    <a:pt x="12934" y="27900"/>
                    <a:pt x="13337" y="27325"/>
                    <a:pt x="13751" y="26758"/>
                  </a:cubicBezTo>
                  <a:cubicBezTo>
                    <a:pt x="13836" y="26640"/>
                    <a:pt x="13924" y="26485"/>
                    <a:pt x="14048" y="26439"/>
                  </a:cubicBezTo>
                  <a:cubicBezTo>
                    <a:pt x="14885" y="26128"/>
                    <a:pt x="15528" y="25521"/>
                    <a:pt x="16231" y="25013"/>
                  </a:cubicBezTo>
                  <a:cubicBezTo>
                    <a:pt x="17447" y="24135"/>
                    <a:pt x="18499" y="23087"/>
                    <a:pt x="19346" y="21841"/>
                  </a:cubicBezTo>
                  <a:cubicBezTo>
                    <a:pt x="20170" y="20626"/>
                    <a:pt x="20962" y="19397"/>
                    <a:pt x="21679" y="18112"/>
                  </a:cubicBezTo>
                  <a:cubicBezTo>
                    <a:pt x="22950" y="15834"/>
                    <a:pt x="24024" y="13490"/>
                    <a:pt x="24579" y="10926"/>
                  </a:cubicBezTo>
                  <a:cubicBezTo>
                    <a:pt x="24989" y="9032"/>
                    <a:pt x="25299" y="7121"/>
                    <a:pt x="25424" y="5189"/>
                  </a:cubicBezTo>
                  <a:cubicBezTo>
                    <a:pt x="25496" y="4066"/>
                    <a:pt x="25490" y="2933"/>
                    <a:pt x="25425" y="1810"/>
                  </a:cubicBezTo>
                  <a:lnTo>
                    <a:pt x="25425" y="1809"/>
                  </a:lnTo>
                  <a:cubicBezTo>
                    <a:pt x="25397" y="1322"/>
                    <a:pt x="25182" y="822"/>
                    <a:pt x="24956" y="376"/>
                  </a:cubicBezTo>
                  <a:cubicBezTo>
                    <a:pt x="24828" y="123"/>
                    <a:pt x="24624" y="1"/>
                    <a:pt x="24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1001875" y="93475"/>
              <a:ext cx="941850" cy="305425"/>
            </a:xfrm>
            <a:custGeom>
              <a:avLst/>
              <a:gdLst/>
              <a:ahLst/>
              <a:cxnLst/>
              <a:rect l="l" t="t" r="r" b="b"/>
              <a:pathLst>
                <a:path w="37674" h="12217" extrusionOk="0">
                  <a:moveTo>
                    <a:pt x="17218" y="1144"/>
                  </a:moveTo>
                  <a:cubicBezTo>
                    <a:pt x="17174" y="1144"/>
                    <a:pt x="17132" y="1166"/>
                    <a:pt x="17106" y="1218"/>
                  </a:cubicBezTo>
                  <a:cubicBezTo>
                    <a:pt x="16937" y="1548"/>
                    <a:pt x="16768" y="1880"/>
                    <a:pt x="16599" y="2210"/>
                  </a:cubicBezTo>
                  <a:cubicBezTo>
                    <a:pt x="16541" y="2324"/>
                    <a:pt x="16641" y="2429"/>
                    <a:pt x="16737" y="2429"/>
                  </a:cubicBezTo>
                  <a:cubicBezTo>
                    <a:pt x="16780" y="2429"/>
                    <a:pt x="16822" y="2408"/>
                    <a:pt x="16848" y="2355"/>
                  </a:cubicBezTo>
                  <a:cubicBezTo>
                    <a:pt x="17017" y="2025"/>
                    <a:pt x="17186" y="1694"/>
                    <a:pt x="17355" y="1363"/>
                  </a:cubicBezTo>
                  <a:cubicBezTo>
                    <a:pt x="17413" y="1249"/>
                    <a:pt x="17313" y="1144"/>
                    <a:pt x="17218" y="1144"/>
                  </a:cubicBezTo>
                  <a:close/>
                  <a:moveTo>
                    <a:pt x="15113" y="617"/>
                  </a:moveTo>
                  <a:cubicBezTo>
                    <a:pt x="15069" y="617"/>
                    <a:pt x="15025" y="638"/>
                    <a:pt x="14996" y="687"/>
                  </a:cubicBezTo>
                  <a:cubicBezTo>
                    <a:pt x="14676" y="1220"/>
                    <a:pt x="14416" y="1779"/>
                    <a:pt x="14207" y="2365"/>
                  </a:cubicBezTo>
                  <a:cubicBezTo>
                    <a:pt x="14169" y="2471"/>
                    <a:pt x="14256" y="2540"/>
                    <a:pt x="14344" y="2540"/>
                  </a:cubicBezTo>
                  <a:cubicBezTo>
                    <a:pt x="14402" y="2540"/>
                    <a:pt x="14461" y="2510"/>
                    <a:pt x="14485" y="2441"/>
                  </a:cubicBezTo>
                  <a:cubicBezTo>
                    <a:pt x="14686" y="1878"/>
                    <a:pt x="14939" y="1344"/>
                    <a:pt x="15245" y="833"/>
                  </a:cubicBezTo>
                  <a:cubicBezTo>
                    <a:pt x="15312" y="722"/>
                    <a:pt x="15212" y="617"/>
                    <a:pt x="15113" y="617"/>
                  </a:cubicBezTo>
                  <a:close/>
                  <a:moveTo>
                    <a:pt x="14345" y="538"/>
                  </a:moveTo>
                  <a:cubicBezTo>
                    <a:pt x="14301" y="538"/>
                    <a:pt x="14257" y="556"/>
                    <a:pt x="14225" y="600"/>
                  </a:cubicBezTo>
                  <a:cubicBezTo>
                    <a:pt x="13768" y="1229"/>
                    <a:pt x="13408" y="1910"/>
                    <a:pt x="13140" y="2637"/>
                  </a:cubicBezTo>
                  <a:cubicBezTo>
                    <a:pt x="13100" y="2743"/>
                    <a:pt x="13187" y="2812"/>
                    <a:pt x="13276" y="2812"/>
                  </a:cubicBezTo>
                  <a:cubicBezTo>
                    <a:pt x="13334" y="2812"/>
                    <a:pt x="13393" y="2783"/>
                    <a:pt x="13418" y="2714"/>
                  </a:cubicBezTo>
                  <a:cubicBezTo>
                    <a:pt x="13680" y="2008"/>
                    <a:pt x="14032" y="1355"/>
                    <a:pt x="14474" y="747"/>
                  </a:cubicBezTo>
                  <a:cubicBezTo>
                    <a:pt x="14551" y="641"/>
                    <a:pt x="14450" y="538"/>
                    <a:pt x="14345" y="538"/>
                  </a:cubicBezTo>
                  <a:close/>
                  <a:moveTo>
                    <a:pt x="4008" y="2370"/>
                  </a:moveTo>
                  <a:cubicBezTo>
                    <a:pt x="3815" y="2468"/>
                    <a:pt x="3623" y="2564"/>
                    <a:pt x="3430" y="2660"/>
                  </a:cubicBezTo>
                  <a:cubicBezTo>
                    <a:pt x="3449" y="2717"/>
                    <a:pt x="3466" y="2772"/>
                    <a:pt x="3485" y="2828"/>
                  </a:cubicBezTo>
                  <a:cubicBezTo>
                    <a:pt x="3679" y="2711"/>
                    <a:pt x="3874" y="2592"/>
                    <a:pt x="4068" y="2474"/>
                  </a:cubicBezTo>
                  <a:cubicBezTo>
                    <a:pt x="4047" y="2439"/>
                    <a:pt x="4028" y="2404"/>
                    <a:pt x="4008" y="2370"/>
                  </a:cubicBezTo>
                  <a:close/>
                  <a:moveTo>
                    <a:pt x="1731" y="2189"/>
                  </a:moveTo>
                  <a:cubicBezTo>
                    <a:pt x="1698" y="2189"/>
                    <a:pt x="1665" y="2203"/>
                    <a:pt x="1635" y="2235"/>
                  </a:cubicBezTo>
                  <a:lnTo>
                    <a:pt x="1635" y="2234"/>
                  </a:lnTo>
                  <a:cubicBezTo>
                    <a:pt x="1438" y="2453"/>
                    <a:pt x="1301" y="2703"/>
                    <a:pt x="1226" y="2989"/>
                  </a:cubicBezTo>
                  <a:cubicBezTo>
                    <a:pt x="1198" y="3097"/>
                    <a:pt x="1288" y="3169"/>
                    <a:pt x="1374" y="3169"/>
                  </a:cubicBezTo>
                  <a:cubicBezTo>
                    <a:pt x="1431" y="3169"/>
                    <a:pt x="1486" y="3138"/>
                    <a:pt x="1504" y="3066"/>
                  </a:cubicBezTo>
                  <a:cubicBezTo>
                    <a:pt x="1567" y="2829"/>
                    <a:pt x="1675" y="2621"/>
                    <a:pt x="1839" y="2439"/>
                  </a:cubicBezTo>
                  <a:cubicBezTo>
                    <a:pt x="1935" y="2334"/>
                    <a:pt x="1838" y="2189"/>
                    <a:pt x="1731" y="2189"/>
                  </a:cubicBezTo>
                  <a:close/>
                  <a:moveTo>
                    <a:pt x="5886" y="2212"/>
                  </a:moveTo>
                  <a:lnTo>
                    <a:pt x="5886" y="2212"/>
                  </a:lnTo>
                  <a:cubicBezTo>
                    <a:pt x="5507" y="2374"/>
                    <a:pt x="5272" y="2575"/>
                    <a:pt x="5180" y="2809"/>
                  </a:cubicBezTo>
                  <a:cubicBezTo>
                    <a:pt x="5324" y="2749"/>
                    <a:pt x="5436" y="2701"/>
                    <a:pt x="5548" y="2655"/>
                  </a:cubicBezTo>
                  <a:lnTo>
                    <a:pt x="5548" y="2655"/>
                  </a:lnTo>
                  <a:cubicBezTo>
                    <a:pt x="5414" y="2799"/>
                    <a:pt x="5280" y="2945"/>
                    <a:pt x="5068" y="3172"/>
                  </a:cubicBezTo>
                  <a:cubicBezTo>
                    <a:pt x="5657" y="2951"/>
                    <a:pt x="5774" y="2858"/>
                    <a:pt x="5957" y="2496"/>
                  </a:cubicBezTo>
                  <a:lnTo>
                    <a:pt x="5957" y="2496"/>
                  </a:lnTo>
                  <a:cubicBezTo>
                    <a:pt x="5801" y="2562"/>
                    <a:pt x="5668" y="2618"/>
                    <a:pt x="5537" y="2673"/>
                  </a:cubicBezTo>
                  <a:cubicBezTo>
                    <a:pt x="5630" y="2548"/>
                    <a:pt x="5723" y="2426"/>
                    <a:pt x="5886" y="2212"/>
                  </a:cubicBezTo>
                  <a:close/>
                  <a:moveTo>
                    <a:pt x="17732" y="1158"/>
                  </a:moveTo>
                  <a:cubicBezTo>
                    <a:pt x="17688" y="1158"/>
                    <a:pt x="17645" y="1179"/>
                    <a:pt x="17618" y="1229"/>
                  </a:cubicBezTo>
                  <a:cubicBezTo>
                    <a:pt x="17197" y="1990"/>
                    <a:pt x="16859" y="2787"/>
                    <a:pt x="16605" y="3617"/>
                  </a:cubicBezTo>
                  <a:cubicBezTo>
                    <a:pt x="16572" y="3725"/>
                    <a:pt x="16660" y="3796"/>
                    <a:pt x="16748" y="3796"/>
                  </a:cubicBezTo>
                  <a:cubicBezTo>
                    <a:pt x="16805" y="3796"/>
                    <a:pt x="16862" y="3766"/>
                    <a:pt x="16883" y="3695"/>
                  </a:cubicBezTo>
                  <a:cubicBezTo>
                    <a:pt x="17131" y="2886"/>
                    <a:pt x="17458" y="2115"/>
                    <a:pt x="17867" y="1376"/>
                  </a:cubicBezTo>
                  <a:cubicBezTo>
                    <a:pt x="17930" y="1263"/>
                    <a:pt x="17829" y="1158"/>
                    <a:pt x="17732" y="1158"/>
                  </a:cubicBezTo>
                  <a:close/>
                  <a:moveTo>
                    <a:pt x="19698" y="3916"/>
                  </a:moveTo>
                  <a:lnTo>
                    <a:pt x="19698" y="3916"/>
                  </a:lnTo>
                  <a:cubicBezTo>
                    <a:pt x="19369" y="4113"/>
                    <a:pt x="19107" y="4270"/>
                    <a:pt x="18845" y="4426"/>
                  </a:cubicBezTo>
                  <a:cubicBezTo>
                    <a:pt x="18867" y="4458"/>
                    <a:pt x="18889" y="4488"/>
                    <a:pt x="18911" y="4519"/>
                  </a:cubicBezTo>
                  <a:cubicBezTo>
                    <a:pt x="19453" y="4346"/>
                    <a:pt x="19527" y="4294"/>
                    <a:pt x="19698" y="3916"/>
                  </a:cubicBezTo>
                  <a:close/>
                  <a:moveTo>
                    <a:pt x="19761" y="4240"/>
                  </a:moveTo>
                  <a:lnTo>
                    <a:pt x="19761" y="4240"/>
                  </a:lnTo>
                  <a:cubicBezTo>
                    <a:pt x="19597" y="4497"/>
                    <a:pt x="19433" y="4755"/>
                    <a:pt x="19268" y="5012"/>
                  </a:cubicBezTo>
                  <a:cubicBezTo>
                    <a:pt x="19627" y="4875"/>
                    <a:pt x="19802" y="4625"/>
                    <a:pt x="19761" y="4240"/>
                  </a:cubicBezTo>
                  <a:close/>
                  <a:moveTo>
                    <a:pt x="24495" y="6128"/>
                  </a:moveTo>
                  <a:cubicBezTo>
                    <a:pt x="24463" y="6128"/>
                    <a:pt x="24430" y="6142"/>
                    <a:pt x="24402" y="6176"/>
                  </a:cubicBezTo>
                  <a:cubicBezTo>
                    <a:pt x="24189" y="6442"/>
                    <a:pt x="23975" y="6706"/>
                    <a:pt x="23762" y="6971"/>
                  </a:cubicBezTo>
                  <a:cubicBezTo>
                    <a:pt x="23673" y="7080"/>
                    <a:pt x="23770" y="7225"/>
                    <a:pt x="23873" y="7225"/>
                  </a:cubicBezTo>
                  <a:cubicBezTo>
                    <a:pt x="23905" y="7225"/>
                    <a:pt x="23938" y="7211"/>
                    <a:pt x="23966" y="7176"/>
                  </a:cubicBezTo>
                  <a:cubicBezTo>
                    <a:pt x="24179" y="6911"/>
                    <a:pt x="24394" y="6646"/>
                    <a:pt x="24607" y="6382"/>
                  </a:cubicBezTo>
                  <a:cubicBezTo>
                    <a:pt x="24695" y="6272"/>
                    <a:pt x="24598" y="6128"/>
                    <a:pt x="24495" y="6128"/>
                  </a:cubicBezTo>
                  <a:close/>
                  <a:moveTo>
                    <a:pt x="26381" y="5381"/>
                  </a:moveTo>
                  <a:cubicBezTo>
                    <a:pt x="26359" y="5381"/>
                    <a:pt x="26336" y="5386"/>
                    <a:pt x="26313" y="5398"/>
                  </a:cubicBezTo>
                  <a:cubicBezTo>
                    <a:pt x="26249" y="5429"/>
                    <a:pt x="26185" y="5461"/>
                    <a:pt x="26122" y="5492"/>
                  </a:cubicBezTo>
                  <a:cubicBezTo>
                    <a:pt x="26046" y="5529"/>
                    <a:pt x="26035" y="5601"/>
                    <a:pt x="26061" y="5661"/>
                  </a:cubicBezTo>
                  <a:cubicBezTo>
                    <a:pt x="25618" y="6170"/>
                    <a:pt x="25290" y="6754"/>
                    <a:pt x="25080" y="7402"/>
                  </a:cubicBezTo>
                  <a:cubicBezTo>
                    <a:pt x="25044" y="7509"/>
                    <a:pt x="25132" y="7579"/>
                    <a:pt x="25220" y="7579"/>
                  </a:cubicBezTo>
                  <a:cubicBezTo>
                    <a:pt x="25277" y="7579"/>
                    <a:pt x="25335" y="7548"/>
                    <a:pt x="25358" y="7478"/>
                  </a:cubicBezTo>
                  <a:cubicBezTo>
                    <a:pt x="25588" y="6773"/>
                    <a:pt x="25967" y="6153"/>
                    <a:pt x="26489" y="5625"/>
                  </a:cubicBezTo>
                  <a:cubicBezTo>
                    <a:pt x="26588" y="5523"/>
                    <a:pt x="26498" y="5381"/>
                    <a:pt x="26381" y="5381"/>
                  </a:cubicBezTo>
                  <a:close/>
                  <a:moveTo>
                    <a:pt x="25323" y="6027"/>
                  </a:moveTo>
                  <a:cubicBezTo>
                    <a:pt x="25279" y="6027"/>
                    <a:pt x="25234" y="6046"/>
                    <a:pt x="25201" y="6089"/>
                  </a:cubicBezTo>
                  <a:cubicBezTo>
                    <a:pt x="24882" y="6516"/>
                    <a:pt x="24562" y="6944"/>
                    <a:pt x="24242" y="7371"/>
                  </a:cubicBezTo>
                  <a:cubicBezTo>
                    <a:pt x="24163" y="7476"/>
                    <a:pt x="24265" y="7579"/>
                    <a:pt x="24370" y="7579"/>
                  </a:cubicBezTo>
                  <a:cubicBezTo>
                    <a:pt x="24414" y="7579"/>
                    <a:pt x="24459" y="7561"/>
                    <a:pt x="24492" y="7517"/>
                  </a:cubicBezTo>
                  <a:cubicBezTo>
                    <a:pt x="24811" y="7089"/>
                    <a:pt x="25132" y="6663"/>
                    <a:pt x="25452" y="6235"/>
                  </a:cubicBezTo>
                  <a:cubicBezTo>
                    <a:pt x="25530" y="6130"/>
                    <a:pt x="25429" y="6027"/>
                    <a:pt x="25323" y="6027"/>
                  </a:cubicBezTo>
                  <a:close/>
                  <a:moveTo>
                    <a:pt x="27654" y="8028"/>
                  </a:moveTo>
                  <a:lnTo>
                    <a:pt x="27654" y="8028"/>
                  </a:lnTo>
                  <a:cubicBezTo>
                    <a:pt x="27131" y="8143"/>
                    <a:pt x="26727" y="8233"/>
                    <a:pt x="26324" y="8321"/>
                  </a:cubicBezTo>
                  <a:cubicBezTo>
                    <a:pt x="26337" y="8361"/>
                    <a:pt x="26351" y="8402"/>
                    <a:pt x="26364" y="8441"/>
                  </a:cubicBezTo>
                  <a:cubicBezTo>
                    <a:pt x="26421" y="8445"/>
                    <a:pt x="26477" y="8446"/>
                    <a:pt x="26531" y="8446"/>
                  </a:cubicBezTo>
                  <a:cubicBezTo>
                    <a:pt x="26980" y="8446"/>
                    <a:pt x="27327" y="8331"/>
                    <a:pt x="27654" y="8028"/>
                  </a:cubicBezTo>
                  <a:close/>
                  <a:moveTo>
                    <a:pt x="27654" y="8555"/>
                  </a:moveTo>
                  <a:cubicBezTo>
                    <a:pt x="27280" y="8568"/>
                    <a:pt x="26896" y="8539"/>
                    <a:pt x="26601" y="8816"/>
                  </a:cubicBezTo>
                  <a:cubicBezTo>
                    <a:pt x="26655" y="8819"/>
                    <a:pt x="26709" y="8820"/>
                    <a:pt x="26763" y="8820"/>
                  </a:cubicBezTo>
                  <a:cubicBezTo>
                    <a:pt x="27083" y="8820"/>
                    <a:pt x="27388" y="8761"/>
                    <a:pt x="27654" y="8555"/>
                  </a:cubicBezTo>
                  <a:close/>
                  <a:moveTo>
                    <a:pt x="30610" y="8841"/>
                  </a:moveTo>
                  <a:cubicBezTo>
                    <a:pt x="30526" y="8841"/>
                    <a:pt x="30433" y="8913"/>
                    <a:pt x="30452" y="9023"/>
                  </a:cubicBezTo>
                  <a:cubicBezTo>
                    <a:pt x="30472" y="9140"/>
                    <a:pt x="30493" y="9255"/>
                    <a:pt x="30513" y="9372"/>
                  </a:cubicBezTo>
                  <a:cubicBezTo>
                    <a:pt x="30526" y="9445"/>
                    <a:pt x="30578" y="9477"/>
                    <a:pt x="30634" y="9477"/>
                  </a:cubicBezTo>
                  <a:cubicBezTo>
                    <a:pt x="30718" y="9477"/>
                    <a:pt x="30811" y="9405"/>
                    <a:pt x="30791" y="9294"/>
                  </a:cubicBezTo>
                  <a:cubicBezTo>
                    <a:pt x="30771" y="9179"/>
                    <a:pt x="30750" y="9062"/>
                    <a:pt x="30730" y="8945"/>
                  </a:cubicBezTo>
                  <a:cubicBezTo>
                    <a:pt x="30717" y="8872"/>
                    <a:pt x="30665" y="8841"/>
                    <a:pt x="30610" y="8841"/>
                  </a:cubicBezTo>
                  <a:close/>
                  <a:moveTo>
                    <a:pt x="30130" y="9623"/>
                  </a:moveTo>
                  <a:cubicBezTo>
                    <a:pt x="30023" y="9623"/>
                    <a:pt x="29925" y="9769"/>
                    <a:pt x="30022" y="9874"/>
                  </a:cubicBezTo>
                  <a:cubicBezTo>
                    <a:pt x="30193" y="10061"/>
                    <a:pt x="30363" y="10247"/>
                    <a:pt x="30534" y="10433"/>
                  </a:cubicBezTo>
                  <a:cubicBezTo>
                    <a:pt x="30563" y="10465"/>
                    <a:pt x="30597" y="10479"/>
                    <a:pt x="30630" y="10479"/>
                  </a:cubicBezTo>
                  <a:cubicBezTo>
                    <a:pt x="30737" y="10479"/>
                    <a:pt x="30835" y="10333"/>
                    <a:pt x="30739" y="10228"/>
                  </a:cubicBezTo>
                  <a:cubicBezTo>
                    <a:pt x="30569" y="10042"/>
                    <a:pt x="30396" y="9855"/>
                    <a:pt x="30226" y="9669"/>
                  </a:cubicBezTo>
                  <a:cubicBezTo>
                    <a:pt x="30196" y="9637"/>
                    <a:pt x="30163" y="9623"/>
                    <a:pt x="30130" y="9623"/>
                  </a:cubicBezTo>
                  <a:close/>
                  <a:moveTo>
                    <a:pt x="11212" y="293"/>
                  </a:moveTo>
                  <a:cubicBezTo>
                    <a:pt x="11569" y="293"/>
                    <a:pt x="11926" y="305"/>
                    <a:pt x="12280" y="324"/>
                  </a:cubicBezTo>
                  <a:cubicBezTo>
                    <a:pt x="13430" y="387"/>
                    <a:pt x="14571" y="514"/>
                    <a:pt x="15700" y="700"/>
                  </a:cubicBezTo>
                  <a:cubicBezTo>
                    <a:pt x="15473" y="1125"/>
                    <a:pt x="15294" y="1569"/>
                    <a:pt x="15168" y="2035"/>
                  </a:cubicBezTo>
                  <a:cubicBezTo>
                    <a:pt x="15138" y="2143"/>
                    <a:pt x="15228" y="2213"/>
                    <a:pt x="15314" y="2213"/>
                  </a:cubicBezTo>
                  <a:cubicBezTo>
                    <a:pt x="15372" y="2213"/>
                    <a:pt x="15428" y="2182"/>
                    <a:pt x="15447" y="2111"/>
                  </a:cubicBezTo>
                  <a:cubicBezTo>
                    <a:pt x="15571" y="1656"/>
                    <a:pt x="15744" y="1221"/>
                    <a:pt x="15972" y="807"/>
                  </a:cubicBezTo>
                  <a:cubicBezTo>
                    <a:pt x="15981" y="787"/>
                    <a:pt x="15988" y="768"/>
                    <a:pt x="15989" y="749"/>
                  </a:cubicBezTo>
                  <a:cubicBezTo>
                    <a:pt x="17160" y="954"/>
                    <a:pt x="18319" y="1223"/>
                    <a:pt x="19467" y="1553"/>
                  </a:cubicBezTo>
                  <a:cubicBezTo>
                    <a:pt x="20453" y="1836"/>
                    <a:pt x="21379" y="2272"/>
                    <a:pt x="22227" y="2837"/>
                  </a:cubicBezTo>
                  <a:cubicBezTo>
                    <a:pt x="22919" y="3298"/>
                    <a:pt x="23682" y="3671"/>
                    <a:pt x="24238" y="4325"/>
                  </a:cubicBezTo>
                  <a:cubicBezTo>
                    <a:pt x="24331" y="4434"/>
                    <a:pt x="24525" y="4466"/>
                    <a:pt x="24680" y="4511"/>
                  </a:cubicBezTo>
                  <a:cubicBezTo>
                    <a:pt x="25272" y="4687"/>
                    <a:pt x="25871" y="4842"/>
                    <a:pt x="26460" y="5025"/>
                  </a:cubicBezTo>
                  <a:cubicBezTo>
                    <a:pt x="27171" y="5246"/>
                    <a:pt x="27773" y="5649"/>
                    <a:pt x="28258" y="6211"/>
                  </a:cubicBezTo>
                  <a:cubicBezTo>
                    <a:pt x="28477" y="6465"/>
                    <a:pt x="28733" y="6593"/>
                    <a:pt x="29062" y="6601"/>
                  </a:cubicBezTo>
                  <a:cubicBezTo>
                    <a:pt x="29280" y="6608"/>
                    <a:pt x="29498" y="6612"/>
                    <a:pt x="29716" y="6630"/>
                  </a:cubicBezTo>
                  <a:cubicBezTo>
                    <a:pt x="29878" y="6642"/>
                    <a:pt x="30044" y="6655"/>
                    <a:pt x="30199" y="6699"/>
                  </a:cubicBezTo>
                  <a:cubicBezTo>
                    <a:pt x="30607" y="6819"/>
                    <a:pt x="30957" y="7222"/>
                    <a:pt x="30915" y="7500"/>
                  </a:cubicBezTo>
                  <a:cubicBezTo>
                    <a:pt x="30871" y="7780"/>
                    <a:pt x="30367" y="8113"/>
                    <a:pt x="29980" y="8113"/>
                  </a:cubicBezTo>
                  <a:cubicBezTo>
                    <a:pt x="29976" y="8113"/>
                    <a:pt x="29971" y="8113"/>
                    <a:pt x="29967" y="8113"/>
                  </a:cubicBezTo>
                  <a:cubicBezTo>
                    <a:pt x="29842" y="8111"/>
                    <a:pt x="29719" y="8086"/>
                    <a:pt x="29596" y="8070"/>
                  </a:cubicBezTo>
                  <a:cubicBezTo>
                    <a:pt x="29499" y="8522"/>
                    <a:pt x="29442" y="8967"/>
                    <a:pt x="29303" y="9384"/>
                  </a:cubicBezTo>
                  <a:cubicBezTo>
                    <a:pt x="29138" y="9884"/>
                    <a:pt x="28642" y="9952"/>
                    <a:pt x="28157" y="10061"/>
                  </a:cubicBezTo>
                  <a:cubicBezTo>
                    <a:pt x="28229" y="10234"/>
                    <a:pt x="28286" y="10370"/>
                    <a:pt x="28357" y="10541"/>
                  </a:cubicBezTo>
                  <a:cubicBezTo>
                    <a:pt x="28078" y="10613"/>
                    <a:pt x="27802" y="10658"/>
                    <a:pt x="27532" y="10658"/>
                  </a:cubicBezTo>
                  <a:cubicBezTo>
                    <a:pt x="27195" y="10658"/>
                    <a:pt x="26867" y="10588"/>
                    <a:pt x="26553" y="10413"/>
                  </a:cubicBezTo>
                  <a:cubicBezTo>
                    <a:pt x="25967" y="10084"/>
                    <a:pt x="25389" y="9734"/>
                    <a:pt x="24851" y="9334"/>
                  </a:cubicBezTo>
                  <a:cubicBezTo>
                    <a:pt x="23593" y="8402"/>
                    <a:pt x="22262" y="7625"/>
                    <a:pt x="20856" y="7006"/>
                  </a:cubicBezTo>
                  <a:cubicBezTo>
                    <a:pt x="20957" y="6615"/>
                    <a:pt x="21105" y="6247"/>
                    <a:pt x="21308" y="5895"/>
                  </a:cubicBezTo>
                  <a:cubicBezTo>
                    <a:pt x="21372" y="5784"/>
                    <a:pt x="21272" y="5680"/>
                    <a:pt x="21174" y="5680"/>
                  </a:cubicBezTo>
                  <a:cubicBezTo>
                    <a:pt x="21130" y="5680"/>
                    <a:pt x="21087" y="5700"/>
                    <a:pt x="21058" y="5750"/>
                  </a:cubicBezTo>
                  <a:cubicBezTo>
                    <a:pt x="20851" y="6110"/>
                    <a:pt x="20695" y="6491"/>
                    <a:pt x="20587" y="6890"/>
                  </a:cubicBezTo>
                  <a:cubicBezTo>
                    <a:pt x="20456" y="6835"/>
                    <a:pt x="20325" y="6780"/>
                    <a:pt x="20192" y="6728"/>
                  </a:cubicBezTo>
                  <a:cubicBezTo>
                    <a:pt x="20276" y="6573"/>
                    <a:pt x="20358" y="6420"/>
                    <a:pt x="20442" y="6265"/>
                  </a:cubicBezTo>
                  <a:cubicBezTo>
                    <a:pt x="20503" y="6151"/>
                    <a:pt x="20403" y="6047"/>
                    <a:pt x="20306" y="6047"/>
                  </a:cubicBezTo>
                  <a:cubicBezTo>
                    <a:pt x="20262" y="6047"/>
                    <a:pt x="20220" y="6068"/>
                    <a:pt x="20192" y="6118"/>
                  </a:cubicBezTo>
                  <a:cubicBezTo>
                    <a:pt x="20102" y="6287"/>
                    <a:pt x="20011" y="6454"/>
                    <a:pt x="19921" y="6622"/>
                  </a:cubicBezTo>
                  <a:cubicBezTo>
                    <a:pt x="19858" y="6597"/>
                    <a:pt x="19794" y="6573"/>
                    <a:pt x="19731" y="6551"/>
                  </a:cubicBezTo>
                  <a:cubicBezTo>
                    <a:pt x="19741" y="6535"/>
                    <a:pt x="19749" y="6516"/>
                    <a:pt x="19753" y="6492"/>
                  </a:cubicBezTo>
                  <a:cubicBezTo>
                    <a:pt x="19794" y="6257"/>
                    <a:pt x="19865" y="6034"/>
                    <a:pt x="19974" y="5819"/>
                  </a:cubicBezTo>
                  <a:cubicBezTo>
                    <a:pt x="20032" y="5705"/>
                    <a:pt x="19932" y="5600"/>
                    <a:pt x="19836" y="5600"/>
                  </a:cubicBezTo>
                  <a:cubicBezTo>
                    <a:pt x="19793" y="5600"/>
                    <a:pt x="19751" y="5621"/>
                    <a:pt x="19725" y="5672"/>
                  </a:cubicBezTo>
                  <a:cubicBezTo>
                    <a:pt x="19605" y="5909"/>
                    <a:pt x="19519" y="6154"/>
                    <a:pt x="19474" y="6416"/>
                  </a:cubicBezTo>
                  <a:cubicBezTo>
                    <a:pt x="19472" y="6431"/>
                    <a:pt x="19471" y="6443"/>
                    <a:pt x="19472" y="6456"/>
                  </a:cubicBezTo>
                  <a:cubicBezTo>
                    <a:pt x="18913" y="6257"/>
                    <a:pt x="18344" y="6082"/>
                    <a:pt x="17763" y="5928"/>
                  </a:cubicBezTo>
                  <a:cubicBezTo>
                    <a:pt x="17235" y="5789"/>
                    <a:pt x="16706" y="5649"/>
                    <a:pt x="16190" y="5477"/>
                  </a:cubicBezTo>
                  <a:cubicBezTo>
                    <a:pt x="13885" y="4706"/>
                    <a:pt x="11497" y="4504"/>
                    <a:pt x="9093" y="4423"/>
                  </a:cubicBezTo>
                  <a:cubicBezTo>
                    <a:pt x="7350" y="4365"/>
                    <a:pt x="5605" y="4344"/>
                    <a:pt x="3861" y="4303"/>
                  </a:cubicBezTo>
                  <a:cubicBezTo>
                    <a:pt x="2722" y="4278"/>
                    <a:pt x="1613" y="4117"/>
                    <a:pt x="607" y="3529"/>
                  </a:cubicBezTo>
                  <a:cubicBezTo>
                    <a:pt x="531" y="3485"/>
                    <a:pt x="460" y="3434"/>
                    <a:pt x="332" y="3350"/>
                  </a:cubicBezTo>
                  <a:cubicBezTo>
                    <a:pt x="454" y="3170"/>
                    <a:pt x="541" y="2995"/>
                    <a:pt x="670" y="2859"/>
                  </a:cubicBezTo>
                  <a:cubicBezTo>
                    <a:pt x="1041" y="2468"/>
                    <a:pt x="1512" y="2220"/>
                    <a:pt x="2019" y="2066"/>
                  </a:cubicBezTo>
                  <a:cubicBezTo>
                    <a:pt x="2090" y="2046"/>
                    <a:pt x="2160" y="2024"/>
                    <a:pt x="2229" y="2002"/>
                  </a:cubicBezTo>
                  <a:lnTo>
                    <a:pt x="2229" y="2002"/>
                  </a:lnTo>
                  <a:cubicBezTo>
                    <a:pt x="2078" y="2327"/>
                    <a:pt x="1951" y="2663"/>
                    <a:pt x="1853" y="3009"/>
                  </a:cubicBezTo>
                  <a:cubicBezTo>
                    <a:pt x="1822" y="3117"/>
                    <a:pt x="1911" y="3188"/>
                    <a:pt x="1998" y="3188"/>
                  </a:cubicBezTo>
                  <a:cubicBezTo>
                    <a:pt x="2055" y="3188"/>
                    <a:pt x="2111" y="3157"/>
                    <a:pt x="2131" y="3085"/>
                  </a:cubicBezTo>
                  <a:cubicBezTo>
                    <a:pt x="2250" y="2671"/>
                    <a:pt x="2408" y="2275"/>
                    <a:pt x="2605" y="1891"/>
                  </a:cubicBezTo>
                  <a:cubicBezTo>
                    <a:pt x="2607" y="1889"/>
                    <a:pt x="2607" y="1888"/>
                    <a:pt x="2608" y="1886"/>
                  </a:cubicBezTo>
                  <a:cubicBezTo>
                    <a:pt x="3629" y="1570"/>
                    <a:pt x="4648" y="1248"/>
                    <a:pt x="5689" y="1019"/>
                  </a:cubicBezTo>
                  <a:cubicBezTo>
                    <a:pt x="6998" y="728"/>
                    <a:pt x="8333" y="529"/>
                    <a:pt x="9668" y="376"/>
                  </a:cubicBezTo>
                  <a:cubicBezTo>
                    <a:pt x="10178" y="317"/>
                    <a:pt x="10695" y="293"/>
                    <a:pt x="11212" y="293"/>
                  </a:cubicBezTo>
                  <a:close/>
                  <a:moveTo>
                    <a:pt x="29360" y="10441"/>
                  </a:moveTo>
                  <a:cubicBezTo>
                    <a:pt x="29185" y="10441"/>
                    <a:pt x="29190" y="10719"/>
                    <a:pt x="29371" y="10730"/>
                  </a:cubicBezTo>
                  <a:cubicBezTo>
                    <a:pt x="29728" y="10751"/>
                    <a:pt x="30085" y="10773"/>
                    <a:pt x="30441" y="10795"/>
                  </a:cubicBezTo>
                  <a:cubicBezTo>
                    <a:pt x="30444" y="10795"/>
                    <a:pt x="30448" y="10795"/>
                    <a:pt x="30451" y="10795"/>
                  </a:cubicBezTo>
                  <a:cubicBezTo>
                    <a:pt x="30627" y="10795"/>
                    <a:pt x="30624" y="10515"/>
                    <a:pt x="30441" y="10504"/>
                  </a:cubicBezTo>
                  <a:cubicBezTo>
                    <a:pt x="30085" y="10484"/>
                    <a:pt x="29728" y="10462"/>
                    <a:pt x="29371" y="10441"/>
                  </a:cubicBezTo>
                  <a:cubicBezTo>
                    <a:pt x="29367" y="10441"/>
                    <a:pt x="29364" y="10441"/>
                    <a:pt x="29360" y="10441"/>
                  </a:cubicBezTo>
                  <a:close/>
                  <a:moveTo>
                    <a:pt x="31080" y="8053"/>
                  </a:moveTo>
                  <a:lnTo>
                    <a:pt x="31080" y="8053"/>
                  </a:lnTo>
                  <a:cubicBezTo>
                    <a:pt x="31073" y="8486"/>
                    <a:pt x="31063" y="8949"/>
                    <a:pt x="31054" y="9481"/>
                  </a:cubicBezTo>
                  <a:cubicBezTo>
                    <a:pt x="31136" y="9538"/>
                    <a:pt x="31257" y="9645"/>
                    <a:pt x="31396" y="9719"/>
                  </a:cubicBezTo>
                  <a:cubicBezTo>
                    <a:pt x="32235" y="10158"/>
                    <a:pt x="33093" y="10547"/>
                    <a:pt x="34022" y="10773"/>
                  </a:cubicBezTo>
                  <a:cubicBezTo>
                    <a:pt x="35078" y="11030"/>
                    <a:pt x="36127" y="11316"/>
                    <a:pt x="37217" y="11601"/>
                  </a:cubicBezTo>
                  <a:cubicBezTo>
                    <a:pt x="37186" y="11714"/>
                    <a:pt x="37156" y="11828"/>
                    <a:pt x="37121" y="11948"/>
                  </a:cubicBezTo>
                  <a:lnTo>
                    <a:pt x="37121" y="11948"/>
                  </a:lnTo>
                  <a:cubicBezTo>
                    <a:pt x="35782" y="11932"/>
                    <a:pt x="34486" y="11823"/>
                    <a:pt x="33257" y="11297"/>
                  </a:cubicBezTo>
                  <a:cubicBezTo>
                    <a:pt x="33072" y="11218"/>
                    <a:pt x="32870" y="11176"/>
                    <a:pt x="32698" y="11079"/>
                  </a:cubicBezTo>
                  <a:cubicBezTo>
                    <a:pt x="32246" y="10830"/>
                    <a:pt x="31792" y="10725"/>
                    <a:pt x="31336" y="10725"/>
                  </a:cubicBezTo>
                  <a:cubicBezTo>
                    <a:pt x="30863" y="10725"/>
                    <a:pt x="30388" y="10838"/>
                    <a:pt x="29912" y="11018"/>
                  </a:cubicBezTo>
                  <a:cubicBezTo>
                    <a:pt x="29675" y="11108"/>
                    <a:pt x="29435" y="11192"/>
                    <a:pt x="29191" y="11280"/>
                  </a:cubicBezTo>
                  <a:cubicBezTo>
                    <a:pt x="29022" y="10914"/>
                    <a:pt x="28883" y="10609"/>
                    <a:pt x="28728" y="10271"/>
                  </a:cubicBezTo>
                  <a:cubicBezTo>
                    <a:pt x="29532" y="9985"/>
                    <a:pt x="29779" y="9317"/>
                    <a:pt x="29799" y="8519"/>
                  </a:cubicBezTo>
                  <a:cubicBezTo>
                    <a:pt x="30220" y="8366"/>
                    <a:pt x="30632" y="8216"/>
                    <a:pt x="31080" y="8053"/>
                  </a:cubicBezTo>
                  <a:close/>
                  <a:moveTo>
                    <a:pt x="11207" y="0"/>
                  </a:moveTo>
                  <a:cubicBezTo>
                    <a:pt x="10427" y="0"/>
                    <a:pt x="9644" y="47"/>
                    <a:pt x="8859" y="153"/>
                  </a:cubicBezTo>
                  <a:cubicBezTo>
                    <a:pt x="7218" y="378"/>
                    <a:pt x="5591" y="686"/>
                    <a:pt x="4002" y="1150"/>
                  </a:cubicBezTo>
                  <a:cubicBezTo>
                    <a:pt x="3078" y="1419"/>
                    <a:pt x="2168" y="1754"/>
                    <a:pt x="1283" y="2134"/>
                  </a:cubicBezTo>
                  <a:cubicBezTo>
                    <a:pt x="899" y="2300"/>
                    <a:pt x="561" y="2618"/>
                    <a:pt x="267" y="2929"/>
                  </a:cubicBezTo>
                  <a:cubicBezTo>
                    <a:pt x="1" y="3215"/>
                    <a:pt x="65" y="3564"/>
                    <a:pt x="340" y="3717"/>
                  </a:cubicBezTo>
                  <a:cubicBezTo>
                    <a:pt x="1076" y="4128"/>
                    <a:pt x="1842" y="4453"/>
                    <a:pt x="2697" y="4521"/>
                  </a:cubicBezTo>
                  <a:cubicBezTo>
                    <a:pt x="3150" y="4556"/>
                    <a:pt x="3604" y="4602"/>
                    <a:pt x="4057" y="4616"/>
                  </a:cubicBezTo>
                  <a:cubicBezTo>
                    <a:pt x="5820" y="4669"/>
                    <a:pt x="7583" y="4703"/>
                    <a:pt x="9345" y="4763"/>
                  </a:cubicBezTo>
                  <a:cubicBezTo>
                    <a:pt x="11792" y="4846"/>
                    <a:pt x="14206" y="5135"/>
                    <a:pt x="16532" y="5954"/>
                  </a:cubicBezTo>
                  <a:cubicBezTo>
                    <a:pt x="16875" y="6074"/>
                    <a:pt x="17229" y="6164"/>
                    <a:pt x="17581" y="6255"/>
                  </a:cubicBezTo>
                  <a:cubicBezTo>
                    <a:pt x="20170" y="6919"/>
                    <a:pt x="22533" y="8050"/>
                    <a:pt x="24680" y="9645"/>
                  </a:cubicBezTo>
                  <a:cubicBezTo>
                    <a:pt x="25190" y="10023"/>
                    <a:pt x="25740" y="10354"/>
                    <a:pt x="26294" y="10662"/>
                  </a:cubicBezTo>
                  <a:cubicBezTo>
                    <a:pt x="26687" y="10880"/>
                    <a:pt x="27096" y="10981"/>
                    <a:pt x="27515" y="10981"/>
                  </a:cubicBezTo>
                  <a:cubicBezTo>
                    <a:pt x="27809" y="10981"/>
                    <a:pt x="28107" y="10932"/>
                    <a:pt x="28408" y="10838"/>
                  </a:cubicBezTo>
                  <a:cubicBezTo>
                    <a:pt x="28506" y="10808"/>
                    <a:pt x="28613" y="10809"/>
                    <a:pt x="28692" y="10798"/>
                  </a:cubicBezTo>
                  <a:lnTo>
                    <a:pt x="28692" y="10798"/>
                  </a:lnTo>
                  <a:cubicBezTo>
                    <a:pt x="28970" y="11098"/>
                    <a:pt x="28719" y="11353"/>
                    <a:pt x="28616" y="11676"/>
                  </a:cubicBezTo>
                  <a:cubicBezTo>
                    <a:pt x="29375" y="11465"/>
                    <a:pt x="30063" y="11312"/>
                    <a:pt x="30722" y="11071"/>
                  </a:cubicBezTo>
                  <a:cubicBezTo>
                    <a:pt x="30915" y="11001"/>
                    <a:pt x="31099" y="10970"/>
                    <a:pt x="31279" y="10970"/>
                  </a:cubicBezTo>
                  <a:cubicBezTo>
                    <a:pt x="31519" y="10970"/>
                    <a:pt x="31752" y="11026"/>
                    <a:pt x="31990" y="11119"/>
                  </a:cubicBezTo>
                  <a:cubicBezTo>
                    <a:pt x="32466" y="11304"/>
                    <a:pt x="32936" y="11500"/>
                    <a:pt x="33414" y="11678"/>
                  </a:cubicBezTo>
                  <a:cubicBezTo>
                    <a:pt x="34431" y="12057"/>
                    <a:pt x="35478" y="12216"/>
                    <a:pt x="36558" y="12216"/>
                  </a:cubicBezTo>
                  <a:cubicBezTo>
                    <a:pt x="36800" y="12216"/>
                    <a:pt x="37044" y="12208"/>
                    <a:pt x="37290" y="12193"/>
                  </a:cubicBezTo>
                  <a:cubicBezTo>
                    <a:pt x="37386" y="11860"/>
                    <a:pt x="37674" y="11616"/>
                    <a:pt x="37631" y="11282"/>
                  </a:cubicBezTo>
                  <a:lnTo>
                    <a:pt x="37631" y="11282"/>
                  </a:lnTo>
                  <a:lnTo>
                    <a:pt x="37631" y="11283"/>
                  </a:lnTo>
                  <a:cubicBezTo>
                    <a:pt x="37599" y="11282"/>
                    <a:pt x="37567" y="11282"/>
                    <a:pt x="37536" y="11282"/>
                  </a:cubicBezTo>
                  <a:cubicBezTo>
                    <a:pt x="37444" y="11282"/>
                    <a:pt x="37355" y="11285"/>
                    <a:pt x="37271" y="11285"/>
                  </a:cubicBezTo>
                  <a:cubicBezTo>
                    <a:pt x="37166" y="11285"/>
                    <a:pt x="37067" y="11280"/>
                    <a:pt x="36972" y="11256"/>
                  </a:cubicBezTo>
                  <a:cubicBezTo>
                    <a:pt x="36020" y="11016"/>
                    <a:pt x="35078" y="10733"/>
                    <a:pt x="34123" y="10506"/>
                  </a:cubicBezTo>
                  <a:cubicBezTo>
                    <a:pt x="33139" y="10271"/>
                    <a:pt x="32243" y="9838"/>
                    <a:pt x="31363" y="9384"/>
                  </a:cubicBezTo>
                  <a:cubicBezTo>
                    <a:pt x="31362" y="8819"/>
                    <a:pt x="31393" y="8326"/>
                    <a:pt x="31352" y="7841"/>
                  </a:cubicBezTo>
                  <a:cubicBezTo>
                    <a:pt x="31289" y="7100"/>
                    <a:pt x="30772" y="6388"/>
                    <a:pt x="29967" y="6336"/>
                  </a:cubicBezTo>
                  <a:cubicBezTo>
                    <a:pt x="29676" y="6317"/>
                    <a:pt x="29386" y="6304"/>
                    <a:pt x="29095" y="6293"/>
                  </a:cubicBezTo>
                  <a:cubicBezTo>
                    <a:pt x="28845" y="6285"/>
                    <a:pt x="28657" y="6189"/>
                    <a:pt x="28482" y="5996"/>
                  </a:cubicBezTo>
                  <a:cubicBezTo>
                    <a:pt x="27934" y="5391"/>
                    <a:pt x="27266" y="4960"/>
                    <a:pt x="26478" y="4729"/>
                  </a:cubicBezTo>
                  <a:cubicBezTo>
                    <a:pt x="25903" y="4560"/>
                    <a:pt x="25323" y="4406"/>
                    <a:pt x="24746" y="4238"/>
                  </a:cubicBezTo>
                  <a:cubicBezTo>
                    <a:pt x="24626" y="4203"/>
                    <a:pt x="24476" y="4177"/>
                    <a:pt x="24404" y="4093"/>
                  </a:cubicBezTo>
                  <a:cubicBezTo>
                    <a:pt x="23909" y="3510"/>
                    <a:pt x="23233" y="3170"/>
                    <a:pt x="22620" y="2753"/>
                  </a:cubicBezTo>
                  <a:cubicBezTo>
                    <a:pt x="21559" y="2033"/>
                    <a:pt x="20410" y="1493"/>
                    <a:pt x="19161" y="1175"/>
                  </a:cubicBezTo>
                  <a:cubicBezTo>
                    <a:pt x="17945" y="867"/>
                    <a:pt x="16725" y="589"/>
                    <a:pt x="15482" y="387"/>
                  </a:cubicBezTo>
                  <a:cubicBezTo>
                    <a:pt x="14058" y="156"/>
                    <a:pt x="12636" y="0"/>
                    <a:pt x="112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418375" y="-315500"/>
              <a:ext cx="447400" cy="373175"/>
            </a:xfrm>
            <a:custGeom>
              <a:avLst/>
              <a:gdLst/>
              <a:ahLst/>
              <a:cxnLst/>
              <a:rect l="l" t="t" r="r" b="b"/>
              <a:pathLst>
                <a:path w="17896" h="14927" extrusionOk="0">
                  <a:moveTo>
                    <a:pt x="14614" y="1499"/>
                  </a:moveTo>
                  <a:cubicBezTo>
                    <a:pt x="14902" y="1499"/>
                    <a:pt x="15182" y="1575"/>
                    <a:pt x="15332" y="2044"/>
                  </a:cubicBezTo>
                  <a:cubicBezTo>
                    <a:pt x="14683" y="2342"/>
                    <a:pt x="14050" y="2497"/>
                    <a:pt x="13391" y="2497"/>
                  </a:cubicBezTo>
                  <a:cubicBezTo>
                    <a:pt x="12903" y="2497"/>
                    <a:pt x="12401" y="2412"/>
                    <a:pt x="11868" y="2238"/>
                  </a:cubicBezTo>
                  <a:cubicBezTo>
                    <a:pt x="12642" y="1469"/>
                    <a:pt x="13519" y="1560"/>
                    <a:pt x="14346" y="1511"/>
                  </a:cubicBezTo>
                  <a:cubicBezTo>
                    <a:pt x="14434" y="1506"/>
                    <a:pt x="14525" y="1499"/>
                    <a:pt x="14614" y="1499"/>
                  </a:cubicBezTo>
                  <a:close/>
                  <a:moveTo>
                    <a:pt x="7823" y="1946"/>
                  </a:moveTo>
                  <a:cubicBezTo>
                    <a:pt x="8292" y="1946"/>
                    <a:pt x="8674" y="2154"/>
                    <a:pt x="8987" y="2574"/>
                  </a:cubicBezTo>
                  <a:cubicBezTo>
                    <a:pt x="8609" y="2669"/>
                    <a:pt x="8244" y="2732"/>
                    <a:pt x="7885" y="2732"/>
                  </a:cubicBezTo>
                  <a:cubicBezTo>
                    <a:pt x="7423" y="2732"/>
                    <a:pt x="6971" y="2627"/>
                    <a:pt x="6510" y="2349"/>
                  </a:cubicBezTo>
                  <a:cubicBezTo>
                    <a:pt x="7011" y="2081"/>
                    <a:pt x="7445" y="1946"/>
                    <a:pt x="7823" y="1946"/>
                  </a:cubicBezTo>
                  <a:close/>
                  <a:moveTo>
                    <a:pt x="14384" y="1172"/>
                  </a:moveTo>
                  <a:cubicBezTo>
                    <a:pt x="13982" y="1195"/>
                    <a:pt x="13751" y="1181"/>
                    <a:pt x="13533" y="1227"/>
                  </a:cubicBezTo>
                  <a:cubicBezTo>
                    <a:pt x="13032" y="1331"/>
                    <a:pt x="12517" y="1415"/>
                    <a:pt x="12051" y="1609"/>
                  </a:cubicBezTo>
                  <a:cubicBezTo>
                    <a:pt x="11837" y="1699"/>
                    <a:pt x="11645" y="2017"/>
                    <a:pt x="11601" y="2259"/>
                  </a:cubicBezTo>
                  <a:cubicBezTo>
                    <a:pt x="11582" y="2368"/>
                    <a:pt x="11936" y="2622"/>
                    <a:pt x="12154" y="2674"/>
                  </a:cubicBezTo>
                  <a:cubicBezTo>
                    <a:pt x="12520" y="2763"/>
                    <a:pt x="12906" y="2835"/>
                    <a:pt x="13282" y="2835"/>
                  </a:cubicBezTo>
                  <a:cubicBezTo>
                    <a:pt x="13351" y="2835"/>
                    <a:pt x="13420" y="2832"/>
                    <a:pt x="13489" y="2827"/>
                  </a:cubicBezTo>
                  <a:cubicBezTo>
                    <a:pt x="14091" y="2781"/>
                    <a:pt x="14699" y="2663"/>
                    <a:pt x="15275" y="2483"/>
                  </a:cubicBezTo>
                  <a:cubicBezTo>
                    <a:pt x="15489" y="2418"/>
                    <a:pt x="15708" y="2112"/>
                    <a:pt x="15770" y="1875"/>
                  </a:cubicBezTo>
                  <a:cubicBezTo>
                    <a:pt x="15861" y="1526"/>
                    <a:pt x="15549" y="1374"/>
                    <a:pt x="15252" y="1311"/>
                  </a:cubicBezTo>
                  <a:cubicBezTo>
                    <a:pt x="14910" y="1237"/>
                    <a:pt x="14560" y="1199"/>
                    <a:pt x="14384" y="1172"/>
                  </a:cubicBezTo>
                  <a:close/>
                  <a:moveTo>
                    <a:pt x="7943" y="1636"/>
                  </a:moveTo>
                  <a:cubicBezTo>
                    <a:pt x="7385" y="1736"/>
                    <a:pt x="6940" y="1786"/>
                    <a:pt x="6513" y="1906"/>
                  </a:cubicBezTo>
                  <a:cubicBezTo>
                    <a:pt x="6368" y="1947"/>
                    <a:pt x="6185" y="2161"/>
                    <a:pt x="6180" y="2301"/>
                  </a:cubicBezTo>
                  <a:cubicBezTo>
                    <a:pt x="6174" y="2442"/>
                    <a:pt x="6338" y="2653"/>
                    <a:pt x="6482" y="2725"/>
                  </a:cubicBezTo>
                  <a:cubicBezTo>
                    <a:pt x="6976" y="2966"/>
                    <a:pt x="7489" y="3085"/>
                    <a:pt x="8010" y="3085"/>
                  </a:cubicBezTo>
                  <a:cubicBezTo>
                    <a:pt x="8338" y="3085"/>
                    <a:pt x="8669" y="3038"/>
                    <a:pt x="9001" y="2944"/>
                  </a:cubicBezTo>
                  <a:cubicBezTo>
                    <a:pt x="9176" y="2894"/>
                    <a:pt x="9402" y="2671"/>
                    <a:pt x="9418" y="2508"/>
                  </a:cubicBezTo>
                  <a:cubicBezTo>
                    <a:pt x="9436" y="2339"/>
                    <a:pt x="9271" y="2050"/>
                    <a:pt x="9113" y="1981"/>
                  </a:cubicBezTo>
                  <a:cubicBezTo>
                    <a:pt x="8717" y="1808"/>
                    <a:pt x="8278" y="1729"/>
                    <a:pt x="7943" y="1636"/>
                  </a:cubicBezTo>
                  <a:close/>
                  <a:moveTo>
                    <a:pt x="4113" y="2808"/>
                  </a:moveTo>
                  <a:cubicBezTo>
                    <a:pt x="4515" y="2808"/>
                    <a:pt x="4807" y="2995"/>
                    <a:pt x="4991" y="3366"/>
                  </a:cubicBezTo>
                  <a:cubicBezTo>
                    <a:pt x="4477" y="3164"/>
                    <a:pt x="4138" y="3031"/>
                    <a:pt x="3708" y="2862"/>
                  </a:cubicBezTo>
                  <a:cubicBezTo>
                    <a:pt x="3853" y="2826"/>
                    <a:pt x="3988" y="2808"/>
                    <a:pt x="4113" y="2808"/>
                  </a:cubicBezTo>
                  <a:close/>
                  <a:moveTo>
                    <a:pt x="2831" y="3004"/>
                  </a:moveTo>
                  <a:lnTo>
                    <a:pt x="2831" y="3004"/>
                  </a:lnTo>
                  <a:cubicBezTo>
                    <a:pt x="3580" y="3281"/>
                    <a:pt x="4134" y="3484"/>
                    <a:pt x="4698" y="3691"/>
                  </a:cubicBezTo>
                  <a:lnTo>
                    <a:pt x="4697" y="3691"/>
                  </a:lnTo>
                  <a:cubicBezTo>
                    <a:pt x="4599" y="4222"/>
                    <a:pt x="4484" y="4660"/>
                    <a:pt x="3978" y="4794"/>
                  </a:cubicBezTo>
                  <a:cubicBezTo>
                    <a:pt x="3955" y="4800"/>
                    <a:pt x="3930" y="4803"/>
                    <a:pt x="3904" y="4803"/>
                  </a:cubicBezTo>
                  <a:cubicBezTo>
                    <a:pt x="3600" y="4803"/>
                    <a:pt x="3169" y="4369"/>
                    <a:pt x="2994" y="3882"/>
                  </a:cubicBezTo>
                  <a:cubicBezTo>
                    <a:pt x="2913" y="3660"/>
                    <a:pt x="2902" y="3410"/>
                    <a:pt x="2831" y="3004"/>
                  </a:cubicBezTo>
                  <a:close/>
                  <a:moveTo>
                    <a:pt x="15709" y="825"/>
                  </a:moveTo>
                  <a:cubicBezTo>
                    <a:pt x="16032" y="825"/>
                    <a:pt x="16295" y="831"/>
                    <a:pt x="16484" y="843"/>
                  </a:cubicBezTo>
                  <a:cubicBezTo>
                    <a:pt x="17221" y="2601"/>
                    <a:pt x="17081" y="3124"/>
                    <a:pt x="15697" y="4333"/>
                  </a:cubicBezTo>
                  <a:cubicBezTo>
                    <a:pt x="14713" y="5192"/>
                    <a:pt x="13535" y="5579"/>
                    <a:pt x="12295" y="5811"/>
                  </a:cubicBezTo>
                  <a:cubicBezTo>
                    <a:pt x="12240" y="5821"/>
                    <a:pt x="12184" y="5825"/>
                    <a:pt x="12127" y="5825"/>
                  </a:cubicBezTo>
                  <a:cubicBezTo>
                    <a:pt x="11876" y="5825"/>
                    <a:pt x="11602" y="5740"/>
                    <a:pt x="11361" y="5655"/>
                  </a:cubicBezTo>
                  <a:cubicBezTo>
                    <a:pt x="9515" y="5002"/>
                    <a:pt x="7673" y="4339"/>
                    <a:pt x="5840" y="3652"/>
                  </a:cubicBezTo>
                  <a:cubicBezTo>
                    <a:pt x="5640" y="3576"/>
                    <a:pt x="5404" y="3347"/>
                    <a:pt x="5359" y="3148"/>
                  </a:cubicBezTo>
                  <a:cubicBezTo>
                    <a:pt x="5210" y="2516"/>
                    <a:pt x="4814" y="2337"/>
                    <a:pt x="4279" y="2337"/>
                  </a:cubicBezTo>
                  <a:cubicBezTo>
                    <a:pt x="4232" y="2337"/>
                    <a:pt x="4185" y="2338"/>
                    <a:pt x="4136" y="2341"/>
                  </a:cubicBezTo>
                  <a:cubicBezTo>
                    <a:pt x="4119" y="2342"/>
                    <a:pt x="4102" y="2342"/>
                    <a:pt x="4085" y="2342"/>
                  </a:cubicBezTo>
                  <a:cubicBezTo>
                    <a:pt x="4012" y="2342"/>
                    <a:pt x="3938" y="2336"/>
                    <a:pt x="3865" y="2336"/>
                  </a:cubicBezTo>
                  <a:cubicBezTo>
                    <a:pt x="3792" y="2336"/>
                    <a:pt x="3722" y="2342"/>
                    <a:pt x="3657" y="2366"/>
                  </a:cubicBezTo>
                  <a:cubicBezTo>
                    <a:pt x="3476" y="2434"/>
                    <a:pt x="3307" y="2463"/>
                    <a:pt x="3147" y="2463"/>
                  </a:cubicBezTo>
                  <a:cubicBezTo>
                    <a:pt x="2585" y="2463"/>
                    <a:pt x="2135" y="2099"/>
                    <a:pt x="1634" y="1770"/>
                  </a:cubicBezTo>
                  <a:cubicBezTo>
                    <a:pt x="2437" y="1455"/>
                    <a:pt x="12342" y="825"/>
                    <a:pt x="15709" y="825"/>
                  </a:cubicBezTo>
                  <a:close/>
                  <a:moveTo>
                    <a:pt x="15947" y="6008"/>
                  </a:moveTo>
                  <a:cubicBezTo>
                    <a:pt x="16062" y="6595"/>
                    <a:pt x="16150" y="7043"/>
                    <a:pt x="16239" y="7492"/>
                  </a:cubicBezTo>
                  <a:lnTo>
                    <a:pt x="16435" y="7481"/>
                  </a:lnTo>
                  <a:cubicBezTo>
                    <a:pt x="16460" y="6680"/>
                    <a:pt x="16420" y="6536"/>
                    <a:pt x="15947" y="6008"/>
                  </a:cubicBezTo>
                  <a:close/>
                  <a:moveTo>
                    <a:pt x="14648" y="7321"/>
                  </a:moveTo>
                  <a:cubicBezTo>
                    <a:pt x="14001" y="7735"/>
                    <a:pt x="13978" y="7808"/>
                    <a:pt x="14372" y="8618"/>
                  </a:cubicBezTo>
                  <a:cubicBezTo>
                    <a:pt x="14560" y="8155"/>
                    <a:pt x="14708" y="7786"/>
                    <a:pt x="14858" y="7417"/>
                  </a:cubicBezTo>
                  <a:cubicBezTo>
                    <a:pt x="14789" y="7386"/>
                    <a:pt x="14718" y="7354"/>
                    <a:pt x="14648" y="7321"/>
                  </a:cubicBezTo>
                  <a:close/>
                  <a:moveTo>
                    <a:pt x="7303" y="5934"/>
                  </a:moveTo>
                  <a:cubicBezTo>
                    <a:pt x="8082" y="6656"/>
                    <a:pt x="8339" y="8002"/>
                    <a:pt x="7903" y="8803"/>
                  </a:cubicBezTo>
                  <a:cubicBezTo>
                    <a:pt x="7826" y="8945"/>
                    <a:pt x="7636" y="9111"/>
                    <a:pt x="7496" y="9112"/>
                  </a:cubicBezTo>
                  <a:cubicBezTo>
                    <a:pt x="7349" y="9112"/>
                    <a:pt x="7161" y="8958"/>
                    <a:pt x="7065" y="8820"/>
                  </a:cubicBezTo>
                  <a:cubicBezTo>
                    <a:pt x="6962" y="8672"/>
                    <a:pt x="6927" y="8468"/>
                    <a:pt x="6894" y="8281"/>
                  </a:cubicBezTo>
                  <a:cubicBezTo>
                    <a:pt x="6755" y="7485"/>
                    <a:pt x="6845" y="6726"/>
                    <a:pt x="7303" y="5934"/>
                  </a:cubicBezTo>
                  <a:close/>
                  <a:moveTo>
                    <a:pt x="7223" y="5416"/>
                  </a:moveTo>
                  <a:cubicBezTo>
                    <a:pt x="6310" y="6506"/>
                    <a:pt x="6141" y="7681"/>
                    <a:pt x="6546" y="8962"/>
                  </a:cubicBezTo>
                  <a:cubicBezTo>
                    <a:pt x="6687" y="9406"/>
                    <a:pt x="7017" y="9643"/>
                    <a:pt x="7486" y="9659"/>
                  </a:cubicBezTo>
                  <a:cubicBezTo>
                    <a:pt x="7499" y="9659"/>
                    <a:pt x="7511" y="9660"/>
                    <a:pt x="7523" y="9660"/>
                  </a:cubicBezTo>
                  <a:cubicBezTo>
                    <a:pt x="8016" y="9660"/>
                    <a:pt x="8285" y="9320"/>
                    <a:pt x="8344" y="8904"/>
                  </a:cubicBezTo>
                  <a:cubicBezTo>
                    <a:pt x="8439" y="8247"/>
                    <a:pt x="8480" y="7568"/>
                    <a:pt x="8429" y="6906"/>
                  </a:cubicBezTo>
                  <a:cubicBezTo>
                    <a:pt x="8379" y="6231"/>
                    <a:pt x="8006" y="5710"/>
                    <a:pt x="7223" y="5416"/>
                  </a:cubicBezTo>
                  <a:close/>
                  <a:moveTo>
                    <a:pt x="14511" y="9842"/>
                  </a:moveTo>
                  <a:cubicBezTo>
                    <a:pt x="14275" y="10302"/>
                    <a:pt x="13920" y="10709"/>
                    <a:pt x="14043" y="11325"/>
                  </a:cubicBezTo>
                  <a:cubicBezTo>
                    <a:pt x="14252" y="10877"/>
                    <a:pt x="14462" y="10428"/>
                    <a:pt x="14670" y="9980"/>
                  </a:cubicBezTo>
                  <a:cubicBezTo>
                    <a:pt x="14617" y="9934"/>
                    <a:pt x="14563" y="9888"/>
                    <a:pt x="14511" y="9842"/>
                  </a:cubicBezTo>
                  <a:close/>
                  <a:moveTo>
                    <a:pt x="14882" y="10755"/>
                  </a:moveTo>
                  <a:cubicBezTo>
                    <a:pt x="14765" y="10962"/>
                    <a:pt x="14648" y="11169"/>
                    <a:pt x="14533" y="11376"/>
                  </a:cubicBezTo>
                  <a:cubicBezTo>
                    <a:pt x="14596" y="11411"/>
                    <a:pt x="14659" y="11445"/>
                    <a:pt x="14722" y="11480"/>
                  </a:cubicBezTo>
                  <a:cubicBezTo>
                    <a:pt x="14836" y="11272"/>
                    <a:pt x="14950" y="11063"/>
                    <a:pt x="15062" y="10855"/>
                  </a:cubicBezTo>
                  <a:cubicBezTo>
                    <a:pt x="15002" y="10821"/>
                    <a:pt x="14942" y="10788"/>
                    <a:pt x="14882" y="10755"/>
                  </a:cubicBezTo>
                  <a:close/>
                  <a:moveTo>
                    <a:pt x="1001" y="2026"/>
                  </a:moveTo>
                  <a:cubicBezTo>
                    <a:pt x="1399" y="2241"/>
                    <a:pt x="1808" y="2380"/>
                    <a:pt x="2097" y="2647"/>
                  </a:cubicBezTo>
                  <a:cubicBezTo>
                    <a:pt x="2296" y="2832"/>
                    <a:pt x="2389" y="3187"/>
                    <a:pt x="2425" y="3480"/>
                  </a:cubicBezTo>
                  <a:cubicBezTo>
                    <a:pt x="2498" y="4047"/>
                    <a:pt x="2676" y="4541"/>
                    <a:pt x="3114" y="4919"/>
                  </a:cubicBezTo>
                  <a:cubicBezTo>
                    <a:pt x="3389" y="5157"/>
                    <a:pt x="3660" y="5276"/>
                    <a:pt x="3915" y="5276"/>
                  </a:cubicBezTo>
                  <a:cubicBezTo>
                    <a:pt x="4248" y="5276"/>
                    <a:pt x="4552" y="5074"/>
                    <a:pt x="4801" y="4672"/>
                  </a:cubicBezTo>
                  <a:cubicBezTo>
                    <a:pt x="4951" y="4432"/>
                    <a:pt x="5062" y="4168"/>
                    <a:pt x="5243" y="3810"/>
                  </a:cubicBezTo>
                  <a:cubicBezTo>
                    <a:pt x="7575" y="4702"/>
                    <a:pt x="9818" y="5561"/>
                    <a:pt x="12133" y="6449"/>
                  </a:cubicBezTo>
                  <a:lnTo>
                    <a:pt x="12135" y="9551"/>
                  </a:lnTo>
                  <a:cubicBezTo>
                    <a:pt x="10578" y="10063"/>
                    <a:pt x="10126" y="11359"/>
                    <a:pt x="9936" y="12973"/>
                  </a:cubicBezTo>
                  <a:cubicBezTo>
                    <a:pt x="7036" y="11643"/>
                    <a:pt x="4212" y="10348"/>
                    <a:pt x="1305" y="9014"/>
                  </a:cubicBezTo>
                  <a:cubicBezTo>
                    <a:pt x="1937" y="8381"/>
                    <a:pt x="2684" y="7872"/>
                    <a:pt x="2482" y="6898"/>
                  </a:cubicBezTo>
                  <a:cubicBezTo>
                    <a:pt x="2305" y="6050"/>
                    <a:pt x="2010" y="5274"/>
                    <a:pt x="1001" y="5012"/>
                  </a:cubicBezTo>
                  <a:lnTo>
                    <a:pt x="1001" y="2026"/>
                  </a:lnTo>
                  <a:close/>
                  <a:moveTo>
                    <a:pt x="12121" y="10044"/>
                  </a:moveTo>
                  <a:lnTo>
                    <a:pt x="12121" y="10044"/>
                  </a:lnTo>
                  <a:cubicBezTo>
                    <a:pt x="12042" y="11403"/>
                    <a:pt x="11971" y="12598"/>
                    <a:pt x="11892" y="13930"/>
                  </a:cubicBezTo>
                  <a:cubicBezTo>
                    <a:pt x="11415" y="13676"/>
                    <a:pt x="11007" y="13500"/>
                    <a:pt x="10655" y="13248"/>
                  </a:cubicBezTo>
                  <a:cubicBezTo>
                    <a:pt x="10511" y="13145"/>
                    <a:pt x="10399" y="12861"/>
                    <a:pt x="10424" y="12679"/>
                  </a:cubicBezTo>
                  <a:cubicBezTo>
                    <a:pt x="10571" y="11637"/>
                    <a:pt x="10905" y="10686"/>
                    <a:pt x="12121" y="10044"/>
                  </a:cubicBezTo>
                  <a:close/>
                  <a:moveTo>
                    <a:pt x="16959" y="4047"/>
                  </a:moveTo>
                  <a:cubicBezTo>
                    <a:pt x="17029" y="4434"/>
                    <a:pt x="17087" y="4669"/>
                    <a:pt x="17112" y="4909"/>
                  </a:cubicBezTo>
                  <a:cubicBezTo>
                    <a:pt x="17333" y="6994"/>
                    <a:pt x="17273" y="9081"/>
                    <a:pt x="17095" y="11163"/>
                  </a:cubicBezTo>
                  <a:cubicBezTo>
                    <a:pt x="17070" y="11450"/>
                    <a:pt x="16907" y="11801"/>
                    <a:pt x="16689" y="11982"/>
                  </a:cubicBezTo>
                  <a:cubicBezTo>
                    <a:pt x="15503" y="12971"/>
                    <a:pt x="14176" y="13734"/>
                    <a:pt x="12612" y="14349"/>
                  </a:cubicBezTo>
                  <a:cubicBezTo>
                    <a:pt x="12268" y="11681"/>
                    <a:pt x="13086" y="9117"/>
                    <a:pt x="12680" y="6467"/>
                  </a:cubicBezTo>
                  <a:cubicBezTo>
                    <a:pt x="14365" y="6024"/>
                    <a:pt x="15785" y="5380"/>
                    <a:pt x="16959" y="4047"/>
                  </a:cubicBezTo>
                  <a:close/>
                  <a:moveTo>
                    <a:pt x="16398" y="0"/>
                  </a:moveTo>
                  <a:cubicBezTo>
                    <a:pt x="16384" y="0"/>
                    <a:pt x="16370" y="1"/>
                    <a:pt x="16356" y="1"/>
                  </a:cubicBezTo>
                  <a:cubicBezTo>
                    <a:pt x="15136" y="49"/>
                    <a:pt x="13912" y="44"/>
                    <a:pt x="12694" y="113"/>
                  </a:cubicBezTo>
                  <a:cubicBezTo>
                    <a:pt x="10127" y="260"/>
                    <a:pt x="7562" y="429"/>
                    <a:pt x="4998" y="614"/>
                  </a:cubicBezTo>
                  <a:cubicBezTo>
                    <a:pt x="3405" y="730"/>
                    <a:pt x="1798" y="780"/>
                    <a:pt x="151" y="1320"/>
                  </a:cubicBezTo>
                  <a:cubicBezTo>
                    <a:pt x="451" y="2783"/>
                    <a:pt x="1" y="4285"/>
                    <a:pt x="321" y="5734"/>
                  </a:cubicBezTo>
                  <a:cubicBezTo>
                    <a:pt x="585" y="5734"/>
                    <a:pt x="813" y="5695"/>
                    <a:pt x="997" y="5695"/>
                  </a:cubicBezTo>
                  <a:cubicBezTo>
                    <a:pt x="1106" y="5695"/>
                    <a:pt x="1200" y="5708"/>
                    <a:pt x="1277" y="5753"/>
                  </a:cubicBezTo>
                  <a:cubicBezTo>
                    <a:pt x="1792" y="6048"/>
                    <a:pt x="1925" y="6617"/>
                    <a:pt x="1985" y="7162"/>
                  </a:cubicBezTo>
                  <a:cubicBezTo>
                    <a:pt x="2038" y="7631"/>
                    <a:pt x="1748" y="7945"/>
                    <a:pt x="1334" y="8135"/>
                  </a:cubicBezTo>
                  <a:cubicBezTo>
                    <a:pt x="933" y="8318"/>
                    <a:pt x="525" y="8488"/>
                    <a:pt x="15" y="8711"/>
                  </a:cubicBezTo>
                  <a:cubicBezTo>
                    <a:pt x="313" y="9302"/>
                    <a:pt x="742" y="9526"/>
                    <a:pt x="1170" y="9733"/>
                  </a:cubicBezTo>
                  <a:cubicBezTo>
                    <a:pt x="2585" y="10423"/>
                    <a:pt x="4008" y="11098"/>
                    <a:pt x="5427" y="11779"/>
                  </a:cubicBezTo>
                  <a:cubicBezTo>
                    <a:pt x="7538" y="12793"/>
                    <a:pt x="9823" y="13433"/>
                    <a:pt x="11814" y="14707"/>
                  </a:cubicBezTo>
                  <a:cubicBezTo>
                    <a:pt x="12060" y="14865"/>
                    <a:pt x="12307" y="14927"/>
                    <a:pt x="12554" y="14927"/>
                  </a:cubicBezTo>
                  <a:cubicBezTo>
                    <a:pt x="12801" y="14927"/>
                    <a:pt x="13048" y="14865"/>
                    <a:pt x="13294" y="14775"/>
                  </a:cubicBezTo>
                  <a:cubicBezTo>
                    <a:pt x="14331" y="14399"/>
                    <a:pt x="15280" y="13864"/>
                    <a:pt x="16111" y="13134"/>
                  </a:cubicBezTo>
                  <a:cubicBezTo>
                    <a:pt x="16471" y="12816"/>
                    <a:pt x="16751" y="12371"/>
                    <a:pt x="17157" y="12144"/>
                  </a:cubicBezTo>
                  <a:cubicBezTo>
                    <a:pt x="17765" y="11801"/>
                    <a:pt x="17896" y="11311"/>
                    <a:pt x="17877" y="10703"/>
                  </a:cubicBezTo>
                  <a:cubicBezTo>
                    <a:pt x="17788" y="7812"/>
                    <a:pt x="17720" y="4922"/>
                    <a:pt x="17591" y="2034"/>
                  </a:cubicBezTo>
                  <a:cubicBezTo>
                    <a:pt x="17567" y="1510"/>
                    <a:pt x="17319" y="985"/>
                    <a:pt x="17115" y="485"/>
                  </a:cubicBezTo>
                  <a:cubicBezTo>
                    <a:pt x="16998" y="197"/>
                    <a:pt x="16758" y="0"/>
                    <a:pt x="16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1916400" y="-529212"/>
              <a:ext cx="750500" cy="800600"/>
            </a:xfrm>
            <a:custGeom>
              <a:avLst/>
              <a:gdLst/>
              <a:ahLst/>
              <a:cxnLst/>
              <a:rect l="l" t="t" r="r" b="b"/>
              <a:pathLst>
                <a:path w="30020" h="32024" extrusionOk="0">
                  <a:moveTo>
                    <a:pt x="5281" y="15232"/>
                  </a:moveTo>
                  <a:cubicBezTo>
                    <a:pt x="5293" y="15232"/>
                    <a:pt x="5292" y="15237"/>
                    <a:pt x="5250" y="15240"/>
                  </a:cubicBezTo>
                  <a:lnTo>
                    <a:pt x="5250" y="15240"/>
                  </a:lnTo>
                  <a:cubicBezTo>
                    <a:pt x="5261" y="15234"/>
                    <a:pt x="5274" y="15232"/>
                    <a:pt x="5281" y="15232"/>
                  </a:cubicBezTo>
                  <a:close/>
                  <a:moveTo>
                    <a:pt x="8297" y="240"/>
                  </a:moveTo>
                  <a:cubicBezTo>
                    <a:pt x="8831" y="779"/>
                    <a:pt x="8521" y="1406"/>
                    <a:pt x="8515" y="2043"/>
                  </a:cubicBezTo>
                  <a:cubicBezTo>
                    <a:pt x="8766" y="1956"/>
                    <a:pt x="8952" y="1861"/>
                    <a:pt x="9147" y="1832"/>
                  </a:cubicBezTo>
                  <a:cubicBezTo>
                    <a:pt x="9202" y="1824"/>
                    <a:pt x="9257" y="1820"/>
                    <a:pt x="9310" y="1820"/>
                  </a:cubicBezTo>
                  <a:cubicBezTo>
                    <a:pt x="9586" y="1820"/>
                    <a:pt x="9826" y="1935"/>
                    <a:pt x="9949" y="2221"/>
                  </a:cubicBezTo>
                  <a:cubicBezTo>
                    <a:pt x="10107" y="2586"/>
                    <a:pt x="9897" y="2845"/>
                    <a:pt x="9602" y="3019"/>
                  </a:cubicBezTo>
                  <a:cubicBezTo>
                    <a:pt x="9404" y="3137"/>
                    <a:pt x="9172" y="3200"/>
                    <a:pt x="8895" y="3311"/>
                  </a:cubicBezTo>
                  <a:cubicBezTo>
                    <a:pt x="9125" y="3496"/>
                    <a:pt x="9347" y="3632"/>
                    <a:pt x="9507" y="3821"/>
                  </a:cubicBezTo>
                  <a:cubicBezTo>
                    <a:pt x="9646" y="3987"/>
                    <a:pt x="9715" y="4214"/>
                    <a:pt x="9865" y="4515"/>
                  </a:cubicBezTo>
                  <a:cubicBezTo>
                    <a:pt x="9322" y="4635"/>
                    <a:pt x="8899" y="4729"/>
                    <a:pt x="8403" y="4838"/>
                  </a:cubicBezTo>
                  <a:cubicBezTo>
                    <a:pt x="8785" y="5284"/>
                    <a:pt x="9466" y="5328"/>
                    <a:pt x="9542" y="5987"/>
                  </a:cubicBezTo>
                  <a:cubicBezTo>
                    <a:pt x="9322" y="6439"/>
                    <a:pt x="8802" y="6281"/>
                    <a:pt x="8346" y="6484"/>
                  </a:cubicBezTo>
                  <a:cubicBezTo>
                    <a:pt x="8714" y="6694"/>
                    <a:pt x="9009" y="6848"/>
                    <a:pt x="9286" y="7028"/>
                  </a:cubicBezTo>
                  <a:cubicBezTo>
                    <a:pt x="9535" y="7190"/>
                    <a:pt x="9780" y="7386"/>
                    <a:pt x="9699" y="7739"/>
                  </a:cubicBezTo>
                  <a:cubicBezTo>
                    <a:pt x="9628" y="8053"/>
                    <a:pt x="9415" y="8244"/>
                    <a:pt x="9093" y="8304"/>
                  </a:cubicBezTo>
                  <a:cubicBezTo>
                    <a:pt x="8993" y="8323"/>
                    <a:pt x="8895" y="8347"/>
                    <a:pt x="8685" y="8392"/>
                  </a:cubicBezTo>
                  <a:cubicBezTo>
                    <a:pt x="9058" y="8740"/>
                    <a:pt x="9717" y="8539"/>
                    <a:pt x="9748" y="9198"/>
                  </a:cubicBezTo>
                  <a:cubicBezTo>
                    <a:pt x="9538" y="9301"/>
                    <a:pt x="9305" y="9416"/>
                    <a:pt x="9022" y="9555"/>
                  </a:cubicBezTo>
                  <a:cubicBezTo>
                    <a:pt x="9115" y="12324"/>
                    <a:pt x="10271" y="14717"/>
                    <a:pt x="11927" y="17069"/>
                  </a:cubicBezTo>
                  <a:cubicBezTo>
                    <a:pt x="11132" y="16669"/>
                    <a:pt x="9968" y="15069"/>
                    <a:pt x="9391" y="13458"/>
                  </a:cubicBezTo>
                  <a:cubicBezTo>
                    <a:pt x="8900" y="12084"/>
                    <a:pt x="8573" y="10650"/>
                    <a:pt x="8178" y="9255"/>
                  </a:cubicBezTo>
                  <a:cubicBezTo>
                    <a:pt x="7836" y="9451"/>
                    <a:pt x="7650" y="9548"/>
                    <a:pt x="7449" y="9548"/>
                  </a:cubicBezTo>
                  <a:cubicBezTo>
                    <a:pt x="7257" y="9548"/>
                    <a:pt x="7053" y="9460"/>
                    <a:pt x="6689" y="9286"/>
                  </a:cubicBezTo>
                  <a:cubicBezTo>
                    <a:pt x="7028" y="9056"/>
                    <a:pt x="7310" y="8865"/>
                    <a:pt x="7693" y="8603"/>
                  </a:cubicBezTo>
                  <a:cubicBezTo>
                    <a:pt x="7139" y="8343"/>
                    <a:pt x="6637" y="8107"/>
                    <a:pt x="5953" y="7786"/>
                  </a:cubicBezTo>
                  <a:cubicBezTo>
                    <a:pt x="6575" y="7555"/>
                    <a:pt x="7022" y="7391"/>
                    <a:pt x="7548" y="7197"/>
                  </a:cubicBezTo>
                  <a:cubicBezTo>
                    <a:pt x="6989" y="6465"/>
                    <a:pt x="6013" y="6459"/>
                    <a:pt x="5551" y="5619"/>
                  </a:cubicBezTo>
                  <a:cubicBezTo>
                    <a:pt x="6183" y="5355"/>
                    <a:pt x="6752" y="5120"/>
                    <a:pt x="7384" y="4856"/>
                  </a:cubicBezTo>
                  <a:cubicBezTo>
                    <a:pt x="6904" y="4177"/>
                    <a:pt x="6000" y="4165"/>
                    <a:pt x="5689" y="3434"/>
                  </a:cubicBezTo>
                  <a:cubicBezTo>
                    <a:pt x="6035" y="2843"/>
                    <a:pt x="6752" y="3259"/>
                    <a:pt x="7229" y="2884"/>
                  </a:cubicBezTo>
                  <a:cubicBezTo>
                    <a:pt x="6997" y="2630"/>
                    <a:pt x="6793" y="2407"/>
                    <a:pt x="6577" y="2169"/>
                  </a:cubicBezTo>
                  <a:cubicBezTo>
                    <a:pt x="6751" y="1998"/>
                    <a:pt x="6934" y="1952"/>
                    <a:pt x="7121" y="1952"/>
                  </a:cubicBezTo>
                  <a:cubicBezTo>
                    <a:pt x="7332" y="1952"/>
                    <a:pt x="7548" y="2011"/>
                    <a:pt x="7759" y="2011"/>
                  </a:cubicBezTo>
                  <a:cubicBezTo>
                    <a:pt x="7841" y="2011"/>
                    <a:pt x="7922" y="2002"/>
                    <a:pt x="8001" y="1978"/>
                  </a:cubicBezTo>
                  <a:cubicBezTo>
                    <a:pt x="7847" y="1363"/>
                    <a:pt x="7550" y="728"/>
                    <a:pt x="8297" y="240"/>
                  </a:cubicBezTo>
                  <a:close/>
                  <a:moveTo>
                    <a:pt x="2694" y="9947"/>
                  </a:moveTo>
                  <a:cubicBezTo>
                    <a:pt x="3441" y="9947"/>
                    <a:pt x="3469" y="10795"/>
                    <a:pt x="3923" y="11237"/>
                  </a:cubicBezTo>
                  <a:cubicBezTo>
                    <a:pt x="4003" y="11035"/>
                    <a:pt x="4049" y="10890"/>
                    <a:pt x="4119" y="10757"/>
                  </a:cubicBezTo>
                  <a:cubicBezTo>
                    <a:pt x="4262" y="10483"/>
                    <a:pt x="4456" y="10340"/>
                    <a:pt x="4648" y="10340"/>
                  </a:cubicBezTo>
                  <a:cubicBezTo>
                    <a:pt x="4827" y="10340"/>
                    <a:pt x="5003" y="10465"/>
                    <a:pt x="5134" y="10724"/>
                  </a:cubicBezTo>
                  <a:cubicBezTo>
                    <a:pt x="5318" y="11089"/>
                    <a:pt x="5337" y="11539"/>
                    <a:pt x="5412" y="11954"/>
                  </a:cubicBezTo>
                  <a:cubicBezTo>
                    <a:pt x="5436" y="12081"/>
                    <a:pt x="5403" y="12218"/>
                    <a:pt x="5463" y="12540"/>
                  </a:cubicBezTo>
                  <a:cubicBezTo>
                    <a:pt x="5506" y="12479"/>
                    <a:pt x="5545" y="12416"/>
                    <a:pt x="5589" y="12354"/>
                  </a:cubicBezTo>
                  <a:cubicBezTo>
                    <a:pt x="5682" y="12222"/>
                    <a:pt x="5800" y="12100"/>
                    <a:pt x="5934" y="12100"/>
                  </a:cubicBezTo>
                  <a:cubicBezTo>
                    <a:pt x="5991" y="12100"/>
                    <a:pt x="6050" y="12122"/>
                    <a:pt x="6112" y="12176"/>
                  </a:cubicBezTo>
                  <a:cubicBezTo>
                    <a:pt x="6218" y="12267"/>
                    <a:pt x="6278" y="12544"/>
                    <a:pt x="6220" y="12672"/>
                  </a:cubicBezTo>
                  <a:cubicBezTo>
                    <a:pt x="5984" y="13186"/>
                    <a:pt x="6245" y="13463"/>
                    <a:pt x="6615" y="13746"/>
                  </a:cubicBezTo>
                  <a:cubicBezTo>
                    <a:pt x="8054" y="14850"/>
                    <a:pt x="9485" y="15967"/>
                    <a:pt x="10917" y="17080"/>
                  </a:cubicBezTo>
                  <a:cubicBezTo>
                    <a:pt x="11071" y="17199"/>
                    <a:pt x="11217" y="17328"/>
                    <a:pt x="11366" y="17453"/>
                  </a:cubicBezTo>
                  <a:cubicBezTo>
                    <a:pt x="11336" y="17491"/>
                    <a:pt x="11306" y="17527"/>
                    <a:pt x="11276" y="17565"/>
                  </a:cubicBezTo>
                  <a:cubicBezTo>
                    <a:pt x="10481" y="17015"/>
                    <a:pt x="9698" y="16451"/>
                    <a:pt x="8891" y="15921"/>
                  </a:cubicBezTo>
                  <a:cubicBezTo>
                    <a:pt x="8084" y="15388"/>
                    <a:pt x="7417" y="14637"/>
                    <a:pt x="6452" y="14243"/>
                  </a:cubicBezTo>
                  <a:cubicBezTo>
                    <a:pt x="6419" y="14891"/>
                    <a:pt x="6188" y="15294"/>
                    <a:pt x="5762" y="15453"/>
                  </a:cubicBezTo>
                  <a:cubicBezTo>
                    <a:pt x="5757" y="15049"/>
                    <a:pt x="5752" y="14678"/>
                    <a:pt x="5746" y="14103"/>
                  </a:cubicBezTo>
                  <a:cubicBezTo>
                    <a:pt x="5466" y="14483"/>
                    <a:pt x="5324" y="14725"/>
                    <a:pt x="5136" y="14922"/>
                  </a:cubicBezTo>
                  <a:cubicBezTo>
                    <a:pt x="4961" y="15103"/>
                    <a:pt x="4738" y="15237"/>
                    <a:pt x="4534" y="15390"/>
                  </a:cubicBezTo>
                  <a:cubicBezTo>
                    <a:pt x="4481" y="15365"/>
                    <a:pt x="4427" y="15339"/>
                    <a:pt x="4373" y="15313"/>
                  </a:cubicBezTo>
                  <a:cubicBezTo>
                    <a:pt x="4395" y="15066"/>
                    <a:pt x="4406" y="14817"/>
                    <a:pt x="4441" y="14570"/>
                  </a:cubicBezTo>
                  <a:cubicBezTo>
                    <a:pt x="4477" y="14319"/>
                    <a:pt x="4537" y="14071"/>
                    <a:pt x="4610" y="13708"/>
                  </a:cubicBezTo>
                  <a:lnTo>
                    <a:pt x="4610" y="13708"/>
                  </a:lnTo>
                  <a:cubicBezTo>
                    <a:pt x="4065" y="13973"/>
                    <a:pt x="3716" y="14440"/>
                    <a:pt x="3133" y="14440"/>
                  </a:cubicBezTo>
                  <a:cubicBezTo>
                    <a:pt x="3089" y="14440"/>
                    <a:pt x="3043" y="14437"/>
                    <a:pt x="2996" y="14431"/>
                  </a:cubicBezTo>
                  <a:cubicBezTo>
                    <a:pt x="2868" y="13844"/>
                    <a:pt x="3413" y="13425"/>
                    <a:pt x="3444" y="12781"/>
                  </a:cubicBezTo>
                  <a:lnTo>
                    <a:pt x="3444" y="12781"/>
                  </a:lnTo>
                  <a:cubicBezTo>
                    <a:pt x="2965" y="13052"/>
                    <a:pt x="2508" y="13276"/>
                    <a:pt x="2015" y="13276"/>
                  </a:cubicBezTo>
                  <a:cubicBezTo>
                    <a:pt x="1732" y="13276"/>
                    <a:pt x="1438" y="13203"/>
                    <a:pt x="1121" y="13024"/>
                  </a:cubicBezTo>
                  <a:cubicBezTo>
                    <a:pt x="1522" y="12626"/>
                    <a:pt x="1888" y="12262"/>
                    <a:pt x="2315" y="11841"/>
                  </a:cubicBezTo>
                  <a:cubicBezTo>
                    <a:pt x="1748" y="11441"/>
                    <a:pt x="934" y="11607"/>
                    <a:pt x="432" y="10967"/>
                  </a:cubicBezTo>
                  <a:cubicBezTo>
                    <a:pt x="575" y="10925"/>
                    <a:pt x="711" y="10908"/>
                    <a:pt x="842" y="10908"/>
                  </a:cubicBezTo>
                  <a:cubicBezTo>
                    <a:pt x="1546" y="10908"/>
                    <a:pt x="2114" y="11415"/>
                    <a:pt x="2806" y="11435"/>
                  </a:cubicBezTo>
                  <a:cubicBezTo>
                    <a:pt x="2781" y="10923"/>
                    <a:pt x="2198" y="10538"/>
                    <a:pt x="2568" y="9955"/>
                  </a:cubicBezTo>
                  <a:cubicBezTo>
                    <a:pt x="2612" y="9950"/>
                    <a:pt x="2654" y="9947"/>
                    <a:pt x="2694" y="9947"/>
                  </a:cubicBezTo>
                  <a:close/>
                  <a:moveTo>
                    <a:pt x="15395" y="15891"/>
                  </a:moveTo>
                  <a:lnTo>
                    <a:pt x="15395" y="15891"/>
                  </a:lnTo>
                  <a:cubicBezTo>
                    <a:pt x="14871" y="16407"/>
                    <a:pt x="14486" y="16786"/>
                    <a:pt x="14100" y="17167"/>
                  </a:cubicBezTo>
                  <a:cubicBezTo>
                    <a:pt x="14129" y="17208"/>
                    <a:pt x="14155" y="17248"/>
                    <a:pt x="14184" y="17289"/>
                  </a:cubicBezTo>
                  <a:cubicBezTo>
                    <a:pt x="14309" y="17240"/>
                    <a:pt x="14448" y="17211"/>
                    <a:pt x="14557" y="17139"/>
                  </a:cubicBezTo>
                  <a:cubicBezTo>
                    <a:pt x="14756" y="17006"/>
                    <a:pt x="14942" y="16851"/>
                    <a:pt x="15129" y="16699"/>
                  </a:cubicBezTo>
                  <a:cubicBezTo>
                    <a:pt x="15602" y="16316"/>
                    <a:pt x="15852" y="16124"/>
                    <a:pt x="16126" y="16124"/>
                  </a:cubicBezTo>
                  <a:cubicBezTo>
                    <a:pt x="16399" y="16124"/>
                    <a:pt x="16695" y="16315"/>
                    <a:pt x="17261" y="16699"/>
                  </a:cubicBezTo>
                  <a:cubicBezTo>
                    <a:pt x="16904" y="17644"/>
                    <a:pt x="16053" y="18284"/>
                    <a:pt x="15637" y="19205"/>
                  </a:cubicBezTo>
                  <a:cubicBezTo>
                    <a:pt x="16466" y="18604"/>
                    <a:pt x="17029" y="17775"/>
                    <a:pt x="17596" y="16857"/>
                  </a:cubicBezTo>
                  <a:cubicBezTo>
                    <a:pt x="18702" y="17586"/>
                    <a:pt x="19611" y="18500"/>
                    <a:pt x="20521" y="19573"/>
                  </a:cubicBezTo>
                  <a:cubicBezTo>
                    <a:pt x="20039" y="20054"/>
                    <a:pt x="19580" y="20514"/>
                    <a:pt x="19006" y="21088"/>
                  </a:cubicBezTo>
                  <a:cubicBezTo>
                    <a:pt x="19772" y="20783"/>
                    <a:pt x="20177" y="20249"/>
                    <a:pt x="20736" y="19775"/>
                  </a:cubicBezTo>
                  <a:cubicBezTo>
                    <a:pt x="21395" y="20530"/>
                    <a:pt x="22038" y="21266"/>
                    <a:pt x="22739" y="22072"/>
                  </a:cubicBezTo>
                  <a:cubicBezTo>
                    <a:pt x="22153" y="22528"/>
                    <a:pt x="21602" y="22958"/>
                    <a:pt x="21049" y="23389"/>
                  </a:cubicBezTo>
                  <a:cubicBezTo>
                    <a:pt x="21809" y="23321"/>
                    <a:pt x="22268" y="22765"/>
                    <a:pt x="22902" y="22321"/>
                  </a:cubicBezTo>
                  <a:cubicBezTo>
                    <a:pt x="24320" y="23852"/>
                    <a:pt x="25715" y="25450"/>
                    <a:pt x="27043" y="27166"/>
                  </a:cubicBezTo>
                  <a:cubicBezTo>
                    <a:pt x="26761" y="27469"/>
                    <a:pt x="26500" y="27745"/>
                    <a:pt x="26239" y="28022"/>
                  </a:cubicBezTo>
                  <a:cubicBezTo>
                    <a:pt x="26268" y="28057"/>
                    <a:pt x="26296" y="28091"/>
                    <a:pt x="26325" y="28126"/>
                  </a:cubicBezTo>
                  <a:cubicBezTo>
                    <a:pt x="26631" y="27937"/>
                    <a:pt x="26939" y="27749"/>
                    <a:pt x="27238" y="27565"/>
                  </a:cubicBezTo>
                  <a:cubicBezTo>
                    <a:pt x="28198" y="28559"/>
                    <a:pt x="29291" y="30499"/>
                    <a:pt x="29481" y="31554"/>
                  </a:cubicBezTo>
                  <a:cubicBezTo>
                    <a:pt x="28849" y="31541"/>
                    <a:pt x="28342" y="31222"/>
                    <a:pt x="27918" y="30856"/>
                  </a:cubicBezTo>
                  <a:cubicBezTo>
                    <a:pt x="26580" y="29693"/>
                    <a:pt x="25056" y="28804"/>
                    <a:pt x="23597" y="27821"/>
                  </a:cubicBezTo>
                  <a:cubicBezTo>
                    <a:pt x="23323" y="27636"/>
                    <a:pt x="22965" y="27580"/>
                    <a:pt x="22654" y="27442"/>
                  </a:cubicBezTo>
                  <a:cubicBezTo>
                    <a:pt x="22363" y="27313"/>
                    <a:pt x="22085" y="27156"/>
                    <a:pt x="21742" y="26981"/>
                  </a:cubicBezTo>
                  <a:cubicBezTo>
                    <a:pt x="22124" y="26630"/>
                    <a:pt x="22464" y="26318"/>
                    <a:pt x="22804" y="26006"/>
                  </a:cubicBezTo>
                  <a:cubicBezTo>
                    <a:pt x="22774" y="25967"/>
                    <a:pt x="22744" y="25927"/>
                    <a:pt x="22712" y="25889"/>
                  </a:cubicBezTo>
                  <a:cubicBezTo>
                    <a:pt x="22270" y="26186"/>
                    <a:pt x="21828" y="26485"/>
                    <a:pt x="21373" y="26790"/>
                  </a:cubicBezTo>
                  <a:cubicBezTo>
                    <a:pt x="20679" y="26464"/>
                    <a:pt x="20009" y="26147"/>
                    <a:pt x="19250" y="25790"/>
                  </a:cubicBezTo>
                  <a:cubicBezTo>
                    <a:pt x="19877" y="25356"/>
                    <a:pt x="20417" y="24983"/>
                    <a:pt x="20959" y="24610"/>
                  </a:cubicBezTo>
                  <a:cubicBezTo>
                    <a:pt x="20937" y="24575"/>
                    <a:pt x="20916" y="24539"/>
                    <a:pt x="20896" y="24504"/>
                  </a:cubicBezTo>
                  <a:cubicBezTo>
                    <a:pt x="20426" y="24788"/>
                    <a:pt x="19946" y="25055"/>
                    <a:pt x="19490" y="25360"/>
                  </a:cubicBezTo>
                  <a:cubicBezTo>
                    <a:pt x="19285" y="25498"/>
                    <a:pt x="19088" y="25570"/>
                    <a:pt x="18885" y="25570"/>
                  </a:cubicBezTo>
                  <a:cubicBezTo>
                    <a:pt x="18720" y="25570"/>
                    <a:pt x="18550" y="25522"/>
                    <a:pt x="18370" y="25423"/>
                  </a:cubicBezTo>
                  <a:cubicBezTo>
                    <a:pt x="17905" y="25169"/>
                    <a:pt x="17416" y="24961"/>
                    <a:pt x="16861" y="24697"/>
                  </a:cubicBezTo>
                  <a:cubicBezTo>
                    <a:pt x="17548" y="24180"/>
                    <a:pt x="18310" y="23874"/>
                    <a:pt x="18714" y="23117"/>
                  </a:cubicBezTo>
                  <a:lnTo>
                    <a:pt x="18714" y="23117"/>
                  </a:lnTo>
                  <a:cubicBezTo>
                    <a:pt x="18337" y="23364"/>
                    <a:pt x="17970" y="23627"/>
                    <a:pt x="17583" y="23857"/>
                  </a:cubicBezTo>
                  <a:cubicBezTo>
                    <a:pt x="16898" y="24263"/>
                    <a:pt x="16631" y="24439"/>
                    <a:pt x="16397" y="24439"/>
                  </a:cubicBezTo>
                  <a:cubicBezTo>
                    <a:pt x="16147" y="24439"/>
                    <a:pt x="15934" y="24239"/>
                    <a:pt x="15291" y="23904"/>
                  </a:cubicBezTo>
                  <a:cubicBezTo>
                    <a:pt x="14969" y="23738"/>
                    <a:pt x="14661" y="23545"/>
                    <a:pt x="14364" y="23375"/>
                  </a:cubicBezTo>
                  <a:cubicBezTo>
                    <a:pt x="15337" y="22711"/>
                    <a:pt x="16229" y="22103"/>
                    <a:pt x="17116" y="21487"/>
                  </a:cubicBezTo>
                  <a:cubicBezTo>
                    <a:pt x="17152" y="21462"/>
                    <a:pt x="17127" y="21347"/>
                    <a:pt x="17130" y="21290"/>
                  </a:cubicBezTo>
                  <a:lnTo>
                    <a:pt x="17130" y="21290"/>
                  </a:lnTo>
                  <a:cubicBezTo>
                    <a:pt x="16229" y="21790"/>
                    <a:pt x="15329" y="22274"/>
                    <a:pt x="14448" y="22789"/>
                  </a:cubicBezTo>
                  <a:cubicBezTo>
                    <a:pt x="14271" y="22892"/>
                    <a:pt x="14113" y="22946"/>
                    <a:pt x="13963" y="22946"/>
                  </a:cubicBezTo>
                  <a:cubicBezTo>
                    <a:pt x="13763" y="22946"/>
                    <a:pt x="13578" y="22850"/>
                    <a:pt x="13388" y="22650"/>
                  </a:cubicBezTo>
                  <a:cubicBezTo>
                    <a:pt x="13094" y="22343"/>
                    <a:pt x="12751" y="22084"/>
                    <a:pt x="12390" y="21771"/>
                  </a:cubicBezTo>
                  <a:cubicBezTo>
                    <a:pt x="13089" y="21099"/>
                    <a:pt x="14054" y="20669"/>
                    <a:pt x="14121" y="19573"/>
                  </a:cubicBezTo>
                  <a:lnTo>
                    <a:pt x="14121" y="19573"/>
                  </a:lnTo>
                  <a:cubicBezTo>
                    <a:pt x="13562" y="20296"/>
                    <a:pt x="12987" y="20988"/>
                    <a:pt x="12110" y="21407"/>
                  </a:cubicBezTo>
                  <a:cubicBezTo>
                    <a:pt x="11685" y="21086"/>
                    <a:pt x="11390" y="20675"/>
                    <a:pt x="11217" y="20200"/>
                  </a:cubicBezTo>
                  <a:cubicBezTo>
                    <a:pt x="10932" y="19404"/>
                    <a:pt x="10924" y="18650"/>
                    <a:pt x="11573" y="17966"/>
                  </a:cubicBezTo>
                  <a:cubicBezTo>
                    <a:pt x="12372" y="17124"/>
                    <a:pt x="13186" y="16325"/>
                    <a:pt x="14362" y="16049"/>
                  </a:cubicBezTo>
                  <a:cubicBezTo>
                    <a:pt x="14639" y="15982"/>
                    <a:pt x="14926" y="15960"/>
                    <a:pt x="15395" y="15891"/>
                  </a:cubicBezTo>
                  <a:close/>
                  <a:moveTo>
                    <a:pt x="8180" y="1"/>
                  </a:moveTo>
                  <a:cubicBezTo>
                    <a:pt x="7923" y="1"/>
                    <a:pt x="7751" y="243"/>
                    <a:pt x="7687" y="498"/>
                  </a:cubicBezTo>
                  <a:cubicBezTo>
                    <a:pt x="7594" y="867"/>
                    <a:pt x="7572" y="1254"/>
                    <a:pt x="7524" y="1597"/>
                  </a:cubicBezTo>
                  <a:cubicBezTo>
                    <a:pt x="7177" y="1649"/>
                    <a:pt x="6799" y="1621"/>
                    <a:pt x="6512" y="1768"/>
                  </a:cubicBezTo>
                  <a:cubicBezTo>
                    <a:pt x="6098" y="1978"/>
                    <a:pt x="6374" y="2360"/>
                    <a:pt x="6517" y="2679"/>
                  </a:cubicBezTo>
                  <a:cubicBezTo>
                    <a:pt x="6348" y="2731"/>
                    <a:pt x="6250" y="2764"/>
                    <a:pt x="6149" y="2790"/>
                  </a:cubicBezTo>
                  <a:cubicBezTo>
                    <a:pt x="5834" y="2870"/>
                    <a:pt x="5490" y="2935"/>
                    <a:pt x="5408" y="3309"/>
                  </a:cubicBezTo>
                  <a:cubicBezTo>
                    <a:pt x="5318" y="3723"/>
                    <a:pt x="5657" y="3935"/>
                    <a:pt x="5910" y="4158"/>
                  </a:cubicBezTo>
                  <a:cubicBezTo>
                    <a:pt x="6136" y="4357"/>
                    <a:pt x="6404" y="4508"/>
                    <a:pt x="6735" y="4737"/>
                  </a:cubicBezTo>
                  <a:cubicBezTo>
                    <a:pt x="6431" y="4857"/>
                    <a:pt x="6240" y="4939"/>
                    <a:pt x="6044" y="5012"/>
                  </a:cubicBezTo>
                  <a:cubicBezTo>
                    <a:pt x="5709" y="5139"/>
                    <a:pt x="5319" y="5295"/>
                    <a:pt x="5370" y="5695"/>
                  </a:cubicBezTo>
                  <a:cubicBezTo>
                    <a:pt x="5405" y="5961"/>
                    <a:pt x="5664" y="6239"/>
                    <a:pt x="5888" y="6435"/>
                  </a:cubicBezTo>
                  <a:cubicBezTo>
                    <a:pt x="6136" y="6652"/>
                    <a:pt x="6460" y="6780"/>
                    <a:pt x="6864" y="7012"/>
                  </a:cubicBezTo>
                  <a:cubicBezTo>
                    <a:pt x="6607" y="7132"/>
                    <a:pt x="6495" y="7186"/>
                    <a:pt x="6382" y="7236"/>
                  </a:cubicBezTo>
                  <a:cubicBezTo>
                    <a:pt x="6125" y="7353"/>
                    <a:pt x="5719" y="7378"/>
                    <a:pt x="5758" y="7739"/>
                  </a:cubicBezTo>
                  <a:cubicBezTo>
                    <a:pt x="5781" y="7939"/>
                    <a:pt x="6076" y="8121"/>
                    <a:pt x="6269" y="8287"/>
                  </a:cubicBezTo>
                  <a:cubicBezTo>
                    <a:pt x="6422" y="8419"/>
                    <a:pt x="6605" y="8517"/>
                    <a:pt x="6675" y="8565"/>
                  </a:cubicBezTo>
                  <a:cubicBezTo>
                    <a:pt x="6603" y="8953"/>
                    <a:pt x="6409" y="9377"/>
                    <a:pt x="6529" y="9506"/>
                  </a:cubicBezTo>
                  <a:cubicBezTo>
                    <a:pt x="6730" y="9722"/>
                    <a:pt x="7128" y="9775"/>
                    <a:pt x="7452" y="9849"/>
                  </a:cubicBezTo>
                  <a:cubicBezTo>
                    <a:pt x="7490" y="9858"/>
                    <a:pt x="7530" y="9861"/>
                    <a:pt x="7571" y="9861"/>
                  </a:cubicBezTo>
                  <a:cubicBezTo>
                    <a:pt x="7708" y="9861"/>
                    <a:pt x="7860" y="9822"/>
                    <a:pt x="8031" y="9806"/>
                  </a:cubicBezTo>
                  <a:cubicBezTo>
                    <a:pt x="8352" y="12240"/>
                    <a:pt x="9169" y="14449"/>
                    <a:pt x="10661" y="16391"/>
                  </a:cubicBezTo>
                  <a:cubicBezTo>
                    <a:pt x="10612" y="16425"/>
                    <a:pt x="10565" y="16458"/>
                    <a:pt x="10516" y="16491"/>
                  </a:cubicBezTo>
                  <a:cubicBezTo>
                    <a:pt x="9128" y="15385"/>
                    <a:pt x="7739" y="14278"/>
                    <a:pt x="6442" y="13246"/>
                  </a:cubicBezTo>
                  <a:cubicBezTo>
                    <a:pt x="6457" y="12809"/>
                    <a:pt x="6573" y="12442"/>
                    <a:pt x="6446" y="12212"/>
                  </a:cubicBezTo>
                  <a:cubicBezTo>
                    <a:pt x="6319" y="11983"/>
                    <a:pt x="5946" y="11891"/>
                    <a:pt x="5724" y="11763"/>
                  </a:cubicBezTo>
                  <a:cubicBezTo>
                    <a:pt x="5599" y="11367"/>
                    <a:pt x="5523" y="10966"/>
                    <a:pt x="5351" y="10612"/>
                  </a:cubicBezTo>
                  <a:cubicBezTo>
                    <a:pt x="5183" y="10268"/>
                    <a:pt x="4961" y="10104"/>
                    <a:pt x="4690" y="10104"/>
                  </a:cubicBezTo>
                  <a:cubicBezTo>
                    <a:pt x="4515" y="10104"/>
                    <a:pt x="4320" y="10172"/>
                    <a:pt x="4106" y="10305"/>
                  </a:cubicBezTo>
                  <a:cubicBezTo>
                    <a:pt x="4019" y="10359"/>
                    <a:pt x="3931" y="10408"/>
                    <a:pt x="3849" y="10455"/>
                  </a:cubicBezTo>
                  <a:cubicBezTo>
                    <a:pt x="3624" y="10212"/>
                    <a:pt x="3460" y="9942"/>
                    <a:pt x="3220" y="9801"/>
                  </a:cubicBezTo>
                  <a:cubicBezTo>
                    <a:pt x="3082" y="9720"/>
                    <a:pt x="2888" y="9669"/>
                    <a:pt x="2712" y="9669"/>
                  </a:cubicBezTo>
                  <a:cubicBezTo>
                    <a:pt x="2629" y="9669"/>
                    <a:pt x="2550" y="9680"/>
                    <a:pt x="2482" y="9705"/>
                  </a:cubicBezTo>
                  <a:cubicBezTo>
                    <a:pt x="2323" y="9764"/>
                    <a:pt x="2214" y="10067"/>
                    <a:pt x="2163" y="10280"/>
                  </a:cubicBezTo>
                  <a:cubicBezTo>
                    <a:pt x="2117" y="10474"/>
                    <a:pt x="2181" y="10694"/>
                    <a:pt x="2198" y="10918"/>
                  </a:cubicBezTo>
                  <a:cubicBezTo>
                    <a:pt x="1753" y="10806"/>
                    <a:pt x="1343" y="10681"/>
                    <a:pt x="926" y="10602"/>
                  </a:cubicBezTo>
                  <a:cubicBezTo>
                    <a:pt x="824" y="10583"/>
                    <a:pt x="712" y="10565"/>
                    <a:pt x="604" y="10565"/>
                  </a:cubicBezTo>
                  <a:cubicBezTo>
                    <a:pt x="408" y="10565"/>
                    <a:pt x="227" y="10623"/>
                    <a:pt x="148" y="10834"/>
                  </a:cubicBezTo>
                  <a:cubicBezTo>
                    <a:pt x="1" y="11225"/>
                    <a:pt x="366" y="11392"/>
                    <a:pt x="644" y="11536"/>
                  </a:cubicBezTo>
                  <a:cubicBezTo>
                    <a:pt x="963" y="11702"/>
                    <a:pt x="1304" y="11825"/>
                    <a:pt x="1639" y="11967"/>
                  </a:cubicBezTo>
                  <a:cubicBezTo>
                    <a:pt x="1347" y="12376"/>
                    <a:pt x="1092" y="12730"/>
                    <a:pt x="821" y="13111"/>
                  </a:cubicBezTo>
                  <a:cubicBezTo>
                    <a:pt x="1214" y="13444"/>
                    <a:pt x="1612" y="13536"/>
                    <a:pt x="2012" y="13536"/>
                  </a:cubicBezTo>
                  <a:cubicBezTo>
                    <a:pt x="2299" y="13536"/>
                    <a:pt x="2586" y="13488"/>
                    <a:pt x="2874" y="13449"/>
                  </a:cubicBezTo>
                  <a:lnTo>
                    <a:pt x="2874" y="13449"/>
                  </a:lnTo>
                  <a:cubicBezTo>
                    <a:pt x="2809" y="13877"/>
                    <a:pt x="2754" y="14250"/>
                    <a:pt x="2692" y="14654"/>
                  </a:cubicBezTo>
                  <a:cubicBezTo>
                    <a:pt x="2867" y="14668"/>
                    <a:pt x="2969" y="14689"/>
                    <a:pt x="3055" y="14689"/>
                  </a:cubicBezTo>
                  <a:cubicBezTo>
                    <a:pt x="3075" y="14689"/>
                    <a:pt x="3094" y="14688"/>
                    <a:pt x="3113" y="14685"/>
                  </a:cubicBezTo>
                  <a:cubicBezTo>
                    <a:pt x="3454" y="14635"/>
                    <a:pt x="3793" y="14569"/>
                    <a:pt x="4131" y="14509"/>
                  </a:cubicBezTo>
                  <a:cubicBezTo>
                    <a:pt x="4131" y="14505"/>
                    <a:pt x="4131" y="14503"/>
                    <a:pt x="4131" y="14503"/>
                  </a:cubicBezTo>
                  <a:lnTo>
                    <a:pt x="4131" y="14503"/>
                  </a:lnTo>
                  <a:cubicBezTo>
                    <a:pt x="4132" y="14503"/>
                    <a:pt x="4139" y="14565"/>
                    <a:pt x="4138" y="14627"/>
                  </a:cubicBezTo>
                  <a:cubicBezTo>
                    <a:pt x="4135" y="14956"/>
                    <a:pt x="3912" y="15357"/>
                    <a:pt x="4324" y="15568"/>
                  </a:cubicBezTo>
                  <a:cubicBezTo>
                    <a:pt x="4408" y="15611"/>
                    <a:pt x="4486" y="15629"/>
                    <a:pt x="4560" y="15629"/>
                  </a:cubicBezTo>
                  <a:cubicBezTo>
                    <a:pt x="4819" y="15629"/>
                    <a:pt x="5026" y="15406"/>
                    <a:pt x="5239" y="15248"/>
                  </a:cubicBezTo>
                  <a:lnTo>
                    <a:pt x="5239" y="15248"/>
                  </a:lnTo>
                  <a:cubicBezTo>
                    <a:pt x="5519" y="15460"/>
                    <a:pt x="5702" y="15709"/>
                    <a:pt x="5904" y="15725"/>
                  </a:cubicBezTo>
                  <a:cubicBezTo>
                    <a:pt x="5925" y="15727"/>
                    <a:pt x="5945" y="15727"/>
                    <a:pt x="5965" y="15727"/>
                  </a:cubicBezTo>
                  <a:cubicBezTo>
                    <a:pt x="6473" y="15727"/>
                    <a:pt x="6562" y="15191"/>
                    <a:pt x="6793" y="14836"/>
                  </a:cubicBezTo>
                  <a:cubicBezTo>
                    <a:pt x="8246" y="15854"/>
                    <a:pt x="9662" y="16848"/>
                    <a:pt x="11004" y="17791"/>
                  </a:cubicBezTo>
                  <a:cubicBezTo>
                    <a:pt x="10892" y="18383"/>
                    <a:pt x="10729" y="18898"/>
                    <a:pt x="10714" y="19419"/>
                  </a:cubicBezTo>
                  <a:cubicBezTo>
                    <a:pt x="10687" y="20268"/>
                    <a:pt x="11126" y="20953"/>
                    <a:pt x="11674" y="21566"/>
                  </a:cubicBezTo>
                  <a:cubicBezTo>
                    <a:pt x="12791" y="22817"/>
                    <a:pt x="14088" y="23849"/>
                    <a:pt x="15590" y="24591"/>
                  </a:cubicBezTo>
                  <a:cubicBezTo>
                    <a:pt x="17869" y="25717"/>
                    <a:pt x="20180" y="26777"/>
                    <a:pt x="22458" y="27907"/>
                  </a:cubicBezTo>
                  <a:cubicBezTo>
                    <a:pt x="23723" y="28535"/>
                    <a:pt x="24958" y="29224"/>
                    <a:pt x="26179" y="29933"/>
                  </a:cubicBezTo>
                  <a:cubicBezTo>
                    <a:pt x="26659" y="30213"/>
                    <a:pt x="27039" y="30663"/>
                    <a:pt x="27511" y="30961"/>
                  </a:cubicBezTo>
                  <a:cubicBezTo>
                    <a:pt x="28116" y="31342"/>
                    <a:pt x="28751" y="31693"/>
                    <a:pt x="29410" y="31968"/>
                  </a:cubicBezTo>
                  <a:cubicBezTo>
                    <a:pt x="29500" y="32006"/>
                    <a:pt x="29582" y="32023"/>
                    <a:pt x="29653" y="32023"/>
                  </a:cubicBezTo>
                  <a:cubicBezTo>
                    <a:pt x="29897" y="32023"/>
                    <a:pt x="30019" y="31814"/>
                    <a:pt x="29961" y="31478"/>
                  </a:cubicBezTo>
                  <a:cubicBezTo>
                    <a:pt x="29896" y="31115"/>
                    <a:pt x="29767" y="30755"/>
                    <a:pt x="29615" y="30415"/>
                  </a:cubicBezTo>
                  <a:cubicBezTo>
                    <a:pt x="28978" y="28989"/>
                    <a:pt x="28122" y="27684"/>
                    <a:pt x="27124" y="26496"/>
                  </a:cubicBezTo>
                  <a:cubicBezTo>
                    <a:pt x="24833" y="23773"/>
                    <a:pt x="22507" y="21083"/>
                    <a:pt x="20156" y="18412"/>
                  </a:cubicBezTo>
                  <a:cubicBezTo>
                    <a:pt x="19307" y="17447"/>
                    <a:pt x="18313" y="16627"/>
                    <a:pt x="17160" y="16017"/>
                  </a:cubicBezTo>
                  <a:cubicBezTo>
                    <a:pt x="16481" y="15658"/>
                    <a:pt x="15820" y="15485"/>
                    <a:pt x="15174" y="15485"/>
                  </a:cubicBezTo>
                  <a:cubicBezTo>
                    <a:pt x="14305" y="15485"/>
                    <a:pt x="13462" y="15797"/>
                    <a:pt x="12641" y="16390"/>
                  </a:cubicBezTo>
                  <a:cubicBezTo>
                    <a:pt x="12476" y="16508"/>
                    <a:pt x="12304" y="16617"/>
                    <a:pt x="12140" y="16728"/>
                  </a:cubicBezTo>
                  <a:cubicBezTo>
                    <a:pt x="10265" y="14407"/>
                    <a:pt x="9491" y="12234"/>
                    <a:pt x="9295" y="9757"/>
                  </a:cubicBezTo>
                  <a:cubicBezTo>
                    <a:pt x="10252" y="9329"/>
                    <a:pt x="10281" y="9209"/>
                    <a:pt x="9595" y="8426"/>
                  </a:cubicBezTo>
                  <a:cubicBezTo>
                    <a:pt x="10172" y="7590"/>
                    <a:pt x="10143" y="7454"/>
                    <a:pt x="9203" y="6589"/>
                  </a:cubicBezTo>
                  <a:cubicBezTo>
                    <a:pt x="9832" y="6161"/>
                    <a:pt x="10132" y="5943"/>
                    <a:pt x="9218" y="5047"/>
                  </a:cubicBezTo>
                  <a:cubicBezTo>
                    <a:pt x="9494" y="4834"/>
                    <a:pt x="10052" y="4889"/>
                    <a:pt x="10015" y="4396"/>
                  </a:cubicBezTo>
                  <a:cubicBezTo>
                    <a:pt x="9990" y="4053"/>
                    <a:pt x="9788" y="3723"/>
                    <a:pt x="9665" y="3385"/>
                  </a:cubicBezTo>
                  <a:cubicBezTo>
                    <a:pt x="10038" y="3044"/>
                    <a:pt x="10480" y="2696"/>
                    <a:pt x="10244" y="2109"/>
                  </a:cubicBezTo>
                  <a:cubicBezTo>
                    <a:pt x="10033" y="1583"/>
                    <a:pt x="9549" y="1500"/>
                    <a:pt x="9015" y="1500"/>
                  </a:cubicBezTo>
                  <a:cubicBezTo>
                    <a:pt x="8982" y="1500"/>
                    <a:pt x="8948" y="1500"/>
                    <a:pt x="8914" y="1501"/>
                  </a:cubicBezTo>
                  <a:lnTo>
                    <a:pt x="8914" y="1499"/>
                  </a:lnTo>
                  <a:cubicBezTo>
                    <a:pt x="8877" y="1137"/>
                    <a:pt x="8900" y="828"/>
                    <a:pt x="8799" y="564"/>
                  </a:cubicBezTo>
                  <a:cubicBezTo>
                    <a:pt x="8717" y="346"/>
                    <a:pt x="8518" y="85"/>
                    <a:pt x="8316" y="22"/>
                  </a:cubicBezTo>
                  <a:cubicBezTo>
                    <a:pt x="8268" y="8"/>
                    <a:pt x="8223" y="1"/>
                    <a:pt x="8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376700" y="462450"/>
              <a:ext cx="513650" cy="527250"/>
            </a:xfrm>
            <a:custGeom>
              <a:avLst/>
              <a:gdLst/>
              <a:ahLst/>
              <a:cxnLst/>
              <a:rect l="l" t="t" r="r" b="b"/>
              <a:pathLst>
                <a:path w="20546" h="21090" extrusionOk="0">
                  <a:moveTo>
                    <a:pt x="11440" y="1359"/>
                  </a:moveTo>
                  <a:cubicBezTo>
                    <a:pt x="11368" y="1359"/>
                    <a:pt x="11296" y="1405"/>
                    <a:pt x="11296" y="1498"/>
                  </a:cubicBezTo>
                  <a:lnTo>
                    <a:pt x="11296" y="2064"/>
                  </a:lnTo>
                  <a:cubicBezTo>
                    <a:pt x="11296" y="2157"/>
                    <a:pt x="11368" y="2204"/>
                    <a:pt x="11440" y="2204"/>
                  </a:cubicBezTo>
                  <a:cubicBezTo>
                    <a:pt x="11513" y="2204"/>
                    <a:pt x="11585" y="2157"/>
                    <a:pt x="11585" y="2064"/>
                  </a:cubicBezTo>
                  <a:lnTo>
                    <a:pt x="11585" y="1498"/>
                  </a:lnTo>
                  <a:cubicBezTo>
                    <a:pt x="11585" y="1405"/>
                    <a:pt x="11513" y="1359"/>
                    <a:pt x="11440" y="1359"/>
                  </a:cubicBezTo>
                  <a:close/>
                  <a:moveTo>
                    <a:pt x="13397" y="2131"/>
                  </a:moveTo>
                  <a:cubicBezTo>
                    <a:pt x="13340" y="2131"/>
                    <a:pt x="13285" y="2162"/>
                    <a:pt x="13266" y="2234"/>
                  </a:cubicBezTo>
                  <a:lnTo>
                    <a:pt x="13160" y="2645"/>
                  </a:lnTo>
                  <a:cubicBezTo>
                    <a:pt x="13132" y="2753"/>
                    <a:pt x="13222" y="2824"/>
                    <a:pt x="13308" y="2824"/>
                  </a:cubicBezTo>
                  <a:cubicBezTo>
                    <a:pt x="13366" y="2824"/>
                    <a:pt x="13421" y="2793"/>
                    <a:pt x="13439" y="2721"/>
                  </a:cubicBezTo>
                  <a:lnTo>
                    <a:pt x="13545" y="2310"/>
                  </a:lnTo>
                  <a:cubicBezTo>
                    <a:pt x="13573" y="2202"/>
                    <a:pt x="13483" y="2131"/>
                    <a:pt x="13397" y="2131"/>
                  </a:cubicBezTo>
                  <a:close/>
                  <a:moveTo>
                    <a:pt x="6383" y="2077"/>
                  </a:moveTo>
                  <a:cubicBezTo>
                    <a:pt x="6493" y="2077"/>
                    <a:pt x="6615" y="2095"/>
                    <a:pt x="6751" y="2129"/>
                  </a:cubicBezTo>
                  <a:cubicBezTo>
                    <a:pt x="7380" y="2283"/>
                    <a:pt x="7499" y="2569"/>
                    <a:pt x="7393" y="3664"/>
                  </a:cubicBezTo>
                  <a:cubicBezTo>
                    <a:pt x="6485" y="3868"/>
                    <a:pt x="6415" y="3632"/>
                    <a:pt x="6286" y="5236"/>
                  </a:cubicBezTo>
                  <a:cubicBezTo>
                    <a:pt x="6058" y="5146"/>
                    <a:pt x="5883" y="5074"/>
                    <a:pt x="5729" y="5024"/>
                  </a:cubicBezTo>
                  <a:cubicBezTo>
                    <a:pt x="5805" y="4994"/>
                    <a:pt x="5857" y="4912"/>
                    <a:pt x="5796" y="4826"/>
                  </a:cubicBezTo>
                  <a:cubicBezTo>
                    <a:pt x="5576" y="4533"/>
                    <a:pt x="5357" y="4239"/>
                    <a:pt x="5137" y="3947"/>
                  </a:cubicBezTo>
                  <a:cubicBezTo>
                    <a:pt x="5104" y="3903"/>
                    <a:pt x="5059" y="3884"/>
                    <a:pt x="5014" y="3884"/>
                  </a:cubicBezTo>
                  <a:cubicBezTo>
                    <a:pt x="4909" y="3884"/>
                    <a:pt x="4809" y="3987"/>
                    <a:pt x="4888" y="4092"/>
                  </a:cubicBezTo>
                  <a:cubicBezTo>
                    <a:pt x="5106" y="4384"/>
                    <a:pt x="5324" y="4675"/>
                    <a:pt x="5542" y="4967"/>
                  </a:cubicBezTo>
                  <a:cubicBezTo>
                    <a:pt x="5389" y="4928"/>
                    <a:pt x="5247" y="4909"/>
                    <a:pt x="5081" y="4909"/>
                  </a:cubicBezTo>
                  <a:cubicBezTo>
                    <a:pt x="4776" y="4909"/>
                    <a:pt x="4386" y="4972"/>
                    <a:pt x="3686" y="5087"/>
                  </a:cubicBezTo>
                  <a:cubicBezTo>
                    <a:pt x="3389" y="4334"/>
                    <a:pt x="3471" y="4131"/>
                    <a:pt x="4188" y="3852"/>
                  </a:cubicBezTo>
                  <a:cubicBezTo>
                    <a:pt x="4182" y="3131"/>
                    <a:pt x="4477" y="2736"/>
                    <a:pt x="4978" y="2736"/>
                  </a:cubicBezTo>
                  <a:cubicBezTo>
                    <a:pt x="5141" y="2736"/>
                    <a:pt x="5326" y="2778"/>
                    <a:pt x="5530" y="2865"/>
                  </a:cubicBezTo>
                  <a:cubicBezTo>
                    <a:pt x="5746" y="2312"/>
                    <a:pt x="5984" y="2077"/>
                    <a:pt x="6383" y="2077"/>
                  </a:cubicBezTo>
                  <a:close/>
                  <a:moveTo>
                    <a:pt x="17873" y="4643"/>
                  </a:moveTo>
                  <a:cubicBezTo>
                    <a:pt x="17849" y="4643"/>
                    <a:pt x="17823" y="4651"/>
                    <a:pt x="17798" y="4670"/>
                  </a:cubicBezTo>
                  <a:cubicBezTo>
                    <a:pt x="17388" y="4967"/>
                    <a:pt x="17042" y="5322"/>
                    <a:pt x="16761" y="5741"/>
                  </a:cubicBezTo>
                  <a:cubicBezTo>
                    <a:pt x="16688" y="5849"/>
                    <a:pt x="16789" y="5953"/>
                    <a:pt x="16891" y="5953"/>
                  </a:cubicBezTo>
                  <a:cubicBezTo>
                    <a:pt x="16935" y="5953"/>
                    <a:pt x="16980" y="5934"/>
                    <a:pt x="17011" y="5888"/>
                  </a:cubicBezTo>
                  <a:cubicBezTo>
                    <a:pt x="17264" y="5512"/>
                    <a:pt x="17576" y="5187"/>
                    <a:pt x="17943" y="4920"/>
                  </a:cubicBezTo>
                  <a:cubicBezTo>
                    <a:pt x="18067" y="4831"/>
                    <a:pt x="17989" y="4643"/>
                    <a:pt x="17873" y="4643"/>
                  </a:cubicBezTo>
                  <a:close/>
                  <a:moveTo>
                    <a:pt x="9511" y="3408"/>
                  </a:moveTo>
                  <a:cubicBezTo>
                    <a:pt x="9423" y="3408"/>
                    <a:pt x="9336" y="3477"/>
                    <a:pt x="9372" y="3583"/>
                  </a:cubicBezTo>
                  <a:cubicBezTo>
                    <a:pt x="9653" y="4417"/>
                    <a:pt x="9896" y="5261"/>
                    <a:pt x="10099" y="6115"/>
                  </a:cubicBezTo>
                  <a:cubicBezTo>
                    <a:pt x="10116" y="6188"/>
                    <a:pt x="10171" y="6219"/>
                    <a:pt x="10228" y="6219"/>
                  </a:cubicBezTo>
                  <a:cubicBezTo>
                    <a:pt x="10313" y="6219"/>
                    <a:pt x="10404" y="6147"/>
                    <a:pt x="10378" y="6038"/>
                  </a:cubicBezTo>
                  <a:cubicBezTo>
                    <a:pt x="10174" y="5183"/>
                    <a:pt x="9933" y="4340"/>
                    <a:pt x="9650" y="3508"/>
                  </a:cubicBezTo>
                  <a:cubicBezTo>
                    <a:pt x="9627" y="3438"/>
                    <a:pt x="9569" y="3408"/>
                    <a:pt x="9511" y="3408"/>
                  </a:cubicBezTo>
                  <a:close/>
                  <a:moveTo>
                    <a:pt x="10796" y="3156"/>
                  </a:moveTo>
                  <a:cubicBezTo>
                    <a:pt x="10723" y="3156"/>
                    <a:pt x="10653" y="3203"/>
                    <a:pt x="10658" y="3296"/>
                  </a:cubicBezTo>
                  <a:cubicBezTo>
                    <a:pt x="10708" y="4346"/>
                    <a:pt x="10757" y="5395"/>
                    <a:pt x="10808" y="6446"/>
                  </a:cubicBezTo>
                  <a:cubicBezTo>
                    <a:pt x="10812" y="6532"/>
                    <a:pt x="10882" y="6588"/>
                    <a:pt x="10955" y="6588"/>
                  </a:cubicBezTo>
                  <a:cubicBezTo>
                    <a:pt x="10989" y="6588"/>
                    <a:pt x="11025" y="6576"/>
                    <a:pt x="11054" y="6548"/>
                  </a:cubicBezTo>
                  <a:cubicBezTo>
                    <a:pt x="11177" y="6431"/>
                    <a:pt x="11181" y="6430"/>
                    <a:pt x="11219" y="6264"/>
                  </a:cubicBezTo>
                  <a:cubicBezTo>
                    <a:pt x="11241" y="6161"/>
                    <a:pt x="11162" y="6092"/>
                    <a:pt x="11080" y="6084"/>
                  </a:cubicBezTo>
                  <a:cubicBezTo>
                    <a:pt x="11035" y="5155"/>
                    <a:pt x="10991" y="4225"/>
                    <a:pt x="10947" y="3296"/>
                  </a:cubicBezTo>
                  <a:cubicBezTo>
                    <a:pt x="10943" y="3203"/>
                    <a:pt x="10868" y="3156"/>
                    <a:pt x="10796" y="3156"/>
                  </a:cubicBezTo>
                  <a:close/>
                  <a:moveTo>
                    <a:pt x="8534" y="3866"/>
                  </a:moveTo>
                  <a:cubicBezTo>
                    <a:pt x="8438" y="3866"/>
                    <a:pt x="8338" y="3970"/>
                    <a:pt x="8396" y="4084"/>
                  </a:cubicBezTo>
                  <a:lnTo>
                    <a:pt x="9650" y="6567"/>
                  </a:lnTo>
                  <a:cubicBezTo>
                    <a:pt x="9676" y="6619"/>
                    <a:pt x="9718" y="6640"/>
                    <a:pt x="9762" y="6640"/>
                  </a:cubicBezTo>
                  <a:cubicBezTo>
                    <a:pt x="9857" y="6640"/>
                    <a:pt x="9957" y="6536"/>
                    <a:pt x="9900" y="6422"/>
                  </a:cubicBezTo>
                  <a:cubicBezTo>
                    <a:pt x="9481" y="5594"/>
                    <a:pt x="9064" y="4766"/>
                    <a:pt x="8645" y="3939"/>
                  </a:cubicBezTo>
                  <a:cubicBezTo>
                    <a:pt x="8619" y="3887"/>
                    <a:pt x="8577" y="3866"/>
                    <a:pt x="8534" y="3866"/>
                  </a:cubicBezTo>
                  <a:close/>
                  <a:moveTo>
                    <a:pt x="17812" y="5762"/>
                  </a:moveTo>
                  <a:cubicBezTo>
                    <a:pt x="17788" y="5762"/>
                    <a:pt x="17762" y="5770"/>
                    <a:pt x="17736" y="5788"/>
                  </a:cubicBezTo>
                  <a:cubicBezTo>
                    <a:pt x="17445" y="5994"/>
                    <a:pt x="17155" y="6201"/>
                    <a:pt x="16864" y="6406"/>
                  </a:cubicBezTo>
                  <a:cubicBezTo>
                    <a:pt x="16738" y="6495"/>
                    <a:pt x="16816" y="6682"/>
                    <a:pt x="16933" y="6682"/>
                  </a:cubicBezTo>
                  <a:cubicBezTo>
                    <a:pt x="16957" y="6682"/>
                    <a:pt x="16983" y="6674"/>
                    <a:pt x="17009" y="6656"/>
                  </a:cubicBezTo>
                  <a:cubicBezTo>
                    <a:pt x="17300" y="6450"/>
                    <a:pt x="17592" y="6245"/>
                    <a:pt x="17883" y="6038"/>
                  </a:cubicBezTo>
                  <a:cubicBezTo>
                    <a:pt x="18007" y="5950"/>
                    <a:pt x="17930" y="5762"/>
                    <a:pt x="17812" y="5762"/>
                  </a:cubicBezTo>
                  <a:close/>
                  <a:moveTo>
                    <a:pt x="12770" y="4852"/>
                  </a:moveTo>
                  <a:cubicBezTo>
                    <a:pt x="12726" y="4852"/>
                    <a:pt x="12683" y="4873"/>
                    <a:pt x="12654" y="4923"/>
                  </a:cubicBezTo>
                  <a:cubicBezTo>
                    <a:pt x="12362" y="5438"/>
                    <a:pt x="12128" y="5978"/>
                    <a:pt x="11953" y="6543"/>
                  </a:cubicBezTo>
                  <a:cubicBezTo>
                    <a:pt x="11920" y="6651"/>
                    <a:pt x="12008" y="6721"/>
                    <a:pt x="12096" y="6721"/>
                  </a:cubicBezTo>
                  <a:cubicBezTo>
                    <a:pt x="12153" y="6721"/>
                    <a:pt x="12211" y="6691"/>
                    <a:pt x="12233" y="6621"/>
                  </a:cubicBezTo>
                  <a:cubicBezTo>
                    <a:pt x="12400" y="6078"/>
                    <a:pt x="12623" y="5563"/>
                    <a:pt x="12904" y="5068"/>
                  </a:cubicBezTo>
                  <a:cubicBezTo>
                    <a:pt x="12968" y="4956"/>
                    <a:pt x="12868" y="4852"/>
                    <a:pt x="12770" y="4852"/>
                  </a:cubicBezTo>
                  <a:close/>
                  <a:moveTo>
                    <a:pt x="12069" y="3624"/>
                  </a:moveTo>
                  <a:cubicBezTo>
                    <a:pt x="12011" y="3624"/>
                    <a:pt x="11955" y="3655"/>
                    <a:pt x="11936" y="3727"/>
                  </a:cubicBezTo>
                  <a:lnTo>
                    <a:pt x="11177" y="6543"/>
                  </a:lnTo>
                  <a:cubicBezTo>
                    <a:pt x="11148" y="6652"/>
                    <a:pt x="11237" y="6722"/>
                    <a:pt x="11324" y="6722"/>
                  </a:cubicBezTo>
                  <a:cubicBezTo>
                    <a:pt x="11381" y="6722"/>
                    <a:pt x="11438" y="6691"/>
                    <a:pt x="11457" y="6619"/>
                  </a:cubicBezTo>
                  <a:cubicBezTo>
                    <a:pt x="11710" y="5681"/>
                    <a:pt x="11963" y="4743"/>
                    <a:pt x="12215" y="3803"/>
                  </a:cubicBezTo>
                  <a:cubicBezTo>
                    <a:pt x="12245" y="3695"/>
                    <a:pt x="12155" y="3624"/>
                    <a:pt x="12069" y="3624"/>
                  </a:cubicBezTo>
                  <a:close/>
                  <a:moveTo>
                    <a:pt x="8423" y="5463"/>
                  </a:moveTo>
                  <a:cubicBezTo>
                    <a:pt x="8324" y="5463"/>
                    <a:pt x="8224" y="5568"/>
                    <a:pt x="8288" y="5679"/>
                  </a:cubicBezTo>
                  <a:cubicBezTo>
                    <a:pt x="8508" y="6052"/>
                    <a:pt x="8751" y="6406"/>
                    <a:pt x="9017" y="6747"/>
                  </a:cubicBezTo>
                  <a:cubicBezTo>
                    <a:pt x="9044" y="6782"/>
                    <a:pt x="9077" y="6797"/>
                    <a:pt x="9109" y="6797"/>
                  </a:cubicBezTo>
                  <a:cubicBezTo>
                    <a:pt x="9210" y="6797"/>
                    <a:pt x="9307" y="6652"/>
                    <a:pt x="9220" y="6542"/>
                  </a:cubicBezTo>
                  <a:cubicBezTo>
                    <a:pt x="8971" y="6221"/>
                    <a:pt x="8745" y="5883"/>
                    <a:pt x="8538" y="5533"/>
                  </a:cubicBezTo>
                  <a:cubicBezTo>
                    <a:pt x="8509" y="5484"/>
                    <a:pt x="8466" y="5463"/>
                    <a:pt x="8423" y="5463"/>
                  </a:cubicBezTo>
                  <a:close/>
                  <a:moveTo>
                    <a:pt x="13386" y="5622"/>
                  </a:moveTo>
                  <a:cubicBezTo>
                    <a:pt x="13353" y="5622"/>
                    <a:pt x="13320" y="5633"/>
                    <a:pt x="13289" y="5661"/>
                  </a:cubicBezTo>
                  <a:cubicBezTo>
                    <a:pt x="12861" y="6043"/>
                    <a:pt x="12479" y="6465"/>
                    <a:pt x="12138" y="6926"/>
                  </a:cubicBezTo>
                  <a:cubicBezTo>
                    <a:pt x="12060" y="7031"/>
                    <a:pt x="12161" y="7134"/>
                    <a:pt x="12266" y="7134"/>
                  </a:cubicBezTo>
                  <a:cubicBezTo>
                    <a:pt x="12310" y="7134"/>
                    <a:pt x="12355" y="7115"/>
                    <a:pt x="12387" y="7071"/>
                  </a:cubicBezTo>
                  <a:cubicBezTo>
                    <a:pt x="12714" y="6632"/>
                    <a:pt x="13086" y="6229"/>
                    <a:pt x="13493" y="5864"/>
                  </a:cubicBezTo>
                  <a:cubicBezTo>
                    <a:pt x="13602" y="5767"/>
                    <a:pt x="13500" y="5622"/>
                    <a:pt x="13386" y="5622"/>
                  </a:cubicBezTo>
                  <a:close/>
                  <a:moveTo>
                    <a:pt x="7653" y="5915"/>
                  </a:moveTo>
                  <a:cubicBezTo>
                    <a:pt x="7546" y="5915"/>
                    <a:pt x="7449" y="6061"/>
                    <a:pt x="7544" y="6166"/>
                  </a:cubicBezTo>
                  <a:cubicBezTo>
                    <a:pt x="7935" y="6600"/>
                    <a:pt x="8356" y="7000"/>
                    <a:pt x="8810" y="7368"/>
                  </a:cubicBezTo>
                  <a:cubicBezTo>
                    <a:pt x="8840" y="7393"/>
                    <a:pt x="8873" y="7403"/>
                    <a:pt x="8905" y="7403"/>
                  </a:cubicBezTo>
                  <a:cubicBezTo>
                    <a:pt x="9024" y="7403"/>
                    <a:pt x="9129" y="7257"/>
                    <a:pt x="9015" y="7164"/>
                  </a:cubicBezTo>
                  <a:cubicBezTo>
                    <a:pt x="8562" y="6796"/>
                    <a:pt x="8140" y="6395"/>
                    <a:pt x="7748" y="5961"/>
                  </a:cubicBezTo>
                  <a:cubicBezTo>
                    <a:pt x="7719" y="5929"/>
                    <a:pt x="7686" y="5915"/>
                    <a:pt x="7653" y="5915"/>
                  </a:cubicBezTo>
                  <a:close/>
                  <a:moveTo>
                    <a:pt x="4773" y="6696"/>
                  </a:moveTo>
                  <a:cubicBezTo>
                    <a:pt x="4680" y="6696"/>
                    <a:pt x="4579" y="6802"/>
                    <a:pt x="4632" y="6918"/>
                  </a:cubicBezTo>
                  <a:cubicBezTo>
                    <a:pt x="4733" y="7136"/>
                    <a:pt x="4796" y="7363"/>
                    <a:pt x="4829" y="7602"/>
                  </a:cubicBezTo>
                  <a:cubicBezTo>
                    <a:pt x="4839" y="7675"/>
                    <a:pt x="4889" y="7706"/>
                    <a:pt x="4945" y="7706"/>
                  </a:cubicBezTo>
                  <a:cubicBezTo>
                    <a:pt x="5028" y="7706"/>
                    <a:pt x="5124" y="7634"/>
                    <a:pt x="5109" y="7524"/>
                  </a:cubicBezTo>
                  <a:cubicBezTo>
                    <a:pt x="5071" y="7261"/>
                    <a:pt x="4993" y="7013"/>
                    <a:pt x="4881" y="6771"/>
                  </a:cubicBezTo>
                  <a:cubicBezTo>
                    <a:pt x="4857" y="6718"/>
                    <a:pt x="4816" y="6696"/>
                    <a:pt x="4773" y="6696"/>
                  </a:cubicBezTo>
                  <a:close/>
                  <a:moveTo>
                    <a:pt x="17413" y="7466"/>
                  </a:moveTo>
                  <a:cubicBezTo>
                    <a:pt x="17260" y="7466"/>
                    <a:pt x="17106" y="7484"/>
                    <a:pt x="16951" y="7521"/>
                  </a:cubicBezTo>
                  <a:cubicBezTo>
                    <a:pt x="16782" y="7561"/>
                    <a:pt x="16837" y="7804"/>
                    <a:pt x="16990" y="7804"/>
                  </a:cubicBezTo>
                  <a:cubicBezTo>
                    <a:pt x="17002" y="7804"/>
                    <a:pt x="17015" y="7802"/>
                    <a:pt x="17028" y="7799"/>
                  </a:cubicBezTo>
                  <a:cubicBezTo>
                    <a:pt x="17156" y="7769"/>
                    <a:pt x="17283" y="7754"/>
                    <a:pt x="17410" y="7754"/>
                  </a:cubicBezTo>
                  <a:cubicBezTo>
                    <a:pt x="17549" y="7754"/>
                    <a:pt x="17687" y="7772"/>
                    <a:pt x="17826" y="7807"/>
                  </a:cubicBezTo>
                  <a:cubicBezTo>
                    <a:pt x="17840" y="7811"/>
                    <a:pt x="17853" y="7812"/>
                    <a:pt x="17865" y="7812"/>
                  </a:cubicBezTo>
                  <a:cubicBezTo>
                    <a:pt x="18016" y="7812"/>
                    <a:pt x="18070" y="7571"/>
                    <a:pt x="17903" y="7529"/>
                  </a:cubicBezTo>
                  <a:cubicBezTo>
                    <a:pt x="17740" y="7487"/>
                    <a:pt x="17577" y="7466"/>
                    <a:pt x="17413" y="7466"/>
                  </a:cubicBezTo>
                  <a:close/>
                  <a:moveTo>
                    <a:pt x="3879" y="7833"/>
                  </a:moveTo>
                  <a:cubicBezTo>
                    <a:pt x="3777" y="7833"/>
                    <a:pt x="3682" y="7978"/>
                    <a:pt x="3769" y="8087"/>
                  </a:cubicBezTo>
                  <a:cubicBezTo>
                    <a:pt x="4052" y="8441"/>
                    <a:pt x="4335" y="8793"/>
                    <a:pt x="4617" y="9145"/>
                  </a:cubicBezTo>
                  <a:cubicBezTo>
                    <a:pt x="4646" y="9180"/>
                    <a:pt x="4679" y="9195"/>
                    <a:pt x="4712" y="9195"/>
                  </a:cubicBezTo>
                  <a:cubicBezTo>
                    <a:pt x="4814" y="9195"/>
                    <a:pt x="4910" y="9050"/>
                    <a:pt x="4823" y="8941"/>
                  </a:cubicBezTo>
                  <a:cubicBezTo>
                    <a:pt x="4538" y="8587"/>
                    <a:pt x="4256" y="8235"/>
                    <a:pt x="3973" y="7883"/>
                  </a:cubicBezTo>
                  <a:cubicBezTo>
                    <a:pt x="3945" y="7848"/>
                    <a:pt x="3912" y="7833"/>
                    <a:pt x="3879" y="7833"/>
                  </a:cubicBezTo>
                  <a:close/>
                  <a:moveTo>
                    <a:pt x="11454" y="332"/>
                  </a:moveTo>
                  <a:cubicBezTo>
                    <a:pt x="11872" y="332"/>
                    <a:pt x="12154" y="609"/>
                    <a:pt x="12380" y="941"/>
                  </a:cubicBezTo>
                  <a:cubicBezTo>
                    <a:pt x="12571" y="1220"/>
                    <a:pt x="12722" y="1527"/>
                    <a:pt x="12918" y="1870"/>
                  </a:cubicBezTo>
                  <a:cubicBezTo>
                    <a:pt x="13106" y="1719"/>
                    <a:pt x="13240" y="1601"/>
                    <a:pt x="13387" y="1501"/>
                  </a:cubicBezTo>
                  <a:cubicBezTo>
                    <a:pt x="13575" y="1373"/>
                    <a:pt x="13752" y="1309"/>
                    <a:pt x="13912" y="1309"/>
                  </a:cubicBezTo>
                  <a:cubicBezTo>
                    <a:pt x="14178" y="1309"/>
                    <a:pt x="14399" y="1484"/>
                    <a:pt x="14547" y="1828"/>
                  </a:cubicBezTo>
                  <a:cubicBezTo>
                    <a:pt x="14747" y="2293"/>
                    <a:pt x="14709" y="2773"/>
                    <a:pt x="14540" y="3237"/>
                  </a:cubicBezTo>
                  <a:cubicBezTo>
                    <a:pt x="14395" y="3637"/>
                    <a:pt x="14221" y="4026"/>
                    <a:pt x="14055" y="4427"/>
                  </a:cubicBezTo>
                  <a:cubicBezTo>
                    <a:pt x="14141" y="4494"/>
                    <a:pt x="14219" y="4519"/>
                    <a:pt x="14293" y="4519"/>
                  </a:cubicBezTo>
                  <a:cubicBezTo>
                    <a:pt x="14477" y="4519"/>
                    <a:pt x="14634" y="4366"/>
                    <a:pt x="14799" y="4327"/>
                  </a:cubicBezTo>
                  <a:cubicBezTo>
                    <a:pt x="14916" y="4300"/>
                    <a:pt x="15023" y="4287"/>
                    <a:pt x="15119" y="4287"/>
                  </a:cubicBezTo>
                  <a:cubicBezTo>
                    <a:pt x="15597" y="4287"/>
                    <a:pt x="15816" y="4612"/>
                    <a:pt x="15646" y="5183"/>
                  </a:cubicBezTo>
                  <a:cubicBezTo>
                    <a:pt x="15566" y="5457"/>
                    <a:pt x="15395" y="5709"/>
                    <a:pt x="15239" y="5953"/>
                  </a:cubicBezTo>
                  <a:cubicBezTo>
                    <a:pt x="15114" y="6147"/>
                    <a:pt x="14950" y="6316"/>
                    <a:pt x="14735" y="6580"/>
                  </a:cubicBezTo>
                  <a:cubicBezTo>
                    <a:pt x="15237" y="6518"/>
                    <a:pt x="15575" y="6452"/>
                    <a:pt x="15913" y="6444"/>
                  </a:cubicBezTo>
                  <a:cubicBezTo>
                    <a:pt x="15919" y="6444"/>
                    <a:pt x="15926" y="6444"/>
                    <a:pt x="15932" y="6444"/>
                  </a:cubicBezTo>
                  <a:cubicBezTo>
                    <a:pt x="16261" y="6444"/>
                    <a:pt x="16404" y="6651"/>
                    <a:pt x="16292" y="6973"/>
                  </a:cubicBezTo>
                  <a:cubicBezTo>
                    <a:pt x="16133" y="7434"/>
                    <a:pt x="15953" y="7885"/>
                    <a:pt x="15344" y="7911"/>
                  </a:cubicBezTo>
                  <a:cubicBezTo>
                    <a:pt x="15163" y="7919"/>
                    <a:pt x="14984" y="7995"/>
                    <a:pt x="14755" y="8050"/>
                  </a:cubicBezTo>
                  <a:cubicBezTo>
                    <a:pt x="14491" y="7728"/>
                    <a:pt x="14261" y="7284"/>
                    <a:pt x="13769" y="7284"/>
                  </a:cubicBezTo>
                  <a:cubicBezTo>
                    <a:pt x="13711" y="7284"/>
                    <a:pt x="13650" y="7290"/>
                    <a:pt x="13585" y="7303"/>
                  </a:cubicBezTo>
                  <a:cubicBezTo>
                    <a:pt x="13030" y="7415"/>
                    <a:pt x="12771" y="7869"/>
                    <a:pt x="12484" y="8354"/>
                  </a:cubicBezTo>
                  <a:cubicBezTo>
                    <a:pt x="12244" y="8213"/>
                    <a:pt x="11991" y="8095"/>
                    <a:pt x="11740" y="8054"/>
                  </a:cubicBezTo>
                  <a:cubicBezTo>
                    <a:pt x="11798" y="8028"/>
                    <a:pt x="11841" y="7968"/>
                    <a:pt x="11820" y="7889"/>
                  </a:cubicBezTo>
                  <a:cubicBezTo>
                    <a:pt x="11703" y="7452"/>
                    <a:pt x="11426" y="6991"/>
                    <a:pt x="10921" y="6991"/>
                  </a:cubicBezTo>
                  <a:cubicBezTo>
                    <a:pt x="10909" y="6991"/>
                    <a:pt x="10897" y="6992"/>
                    <a:pt x="10885" y="6992"/>
                  </a:cubicBezTo>
                  <a:cubicBezTo>
                    <a:pt x="10424" y="7013"/>
                    <a:pt x="10239" y="7412"/>
                    <a:pt x="10148" y="7807"/>
                  </a:cubicBezTo>
                  <a:cubicBezTo>
                    <a:pt x="10057" y="7784"/>
                    <a:pt x="9968" y="7773"/>
                    <a:pt x="9882" y="7773"/>
                  </a:cubicBezTo>
                  <a:cubicBezTo>
                    <a:pt x="9195" y="7773"/>
                    <a:pt x="8703" y="8467"/>
                    <a:pt x="8933" y="9091"/>
                  </a:cubicBezTo>
                  <a:cubicBezTo>
                    <a:pt x="8778" y="9121"/>
                    <a:pt x="8619" y="9175"/>
                    <a:pt x="8456" y="9205"/>
                  </a:cubicBezTo>
                  <a:cubicBezTo>
                    <a:pt x="8408" y="8891"/>
                    <a:pt x="8410" y="8586"/>
                    <a:pt x="8311" y="8319"/>
                  </a:cubicBezTo>
                  <a:cubicBezTo>
                    <a:pt x="8202" y="8028"/>
                    <a:pt x="8042" y="7728"/>
                    <a:pt x="7826" y="7512"/>
                  </a:cubicBezTo>
                  <a:cubicBezTo>
                    <a:pt x="7677" y="7363"/>
                    <a:pt x="7518" y="7293"/>
                    <a:pt x="7363" y="7293"/>
                  </a:cubicBezTo>
                  <a:cubicBezTo>
                    <a:pt x="7159" y="7293"/>
                    <a:pt x="6963" y="7416"/>
                    <a:pt x="6810" y="7646"/>
                  </a:cubicBezTo>
                  <a:cubicBezTo>
                    <a:pt x="6710" y="7796"/>
                    <a:pt x="6654" y="7976"/>
                    <a:pt x="6530" y="8243"/>
                  </a:cubicBezTo>
                  <a:cubicBezTo>
                    <a:pt x="6298" y="7888"/>
                    <a:pt x="6075" y="7621"/>
                    <a:pt x="5932" y="7314"/>
                  </a:cubicBezTo>
                  <a:cubicBezTo>
                    <a:pt x="5523" y="6438"/>
                    <a:pt x="5729" y="6055"/>
                    <a:pt x="6726" y="5869"/>
                  </a:cubicBezTo>
                  <a:cubicBezTo>
                    <a:pt x="6668" y="5624"/>
                    <a:pt x="6597" y="5381"/>
                    <a:pt x="6557" y="5135"/>
                  </a:cubicBezTo>
                  <a:cubicBezTo>
                    <a:pt x="6524" y="4928"/>
                    <a:pt x="6486" y="4708"/>
                    <a:pt x="6524" y="4509"/>
                  </a:cubicBezTo>
                  <a:cubicBezTo>
                    <a:pt x="6590" y="4160"/>
                    <a:pt x="6720" y="4012"/>
                    <a:pt x="6975" y="4012"/>
                  </a:cubicBezTo>
                  <a:cubicBezTo>
                    <a:pt x="7058" y="4012"/>
                    <a:pt x="7155" y="4028"/>
                    <a:pt x="7266" y="4057"/>
                  </a:cubicBezTo>
                  <a:cubicBezTo>
                    <a:pt x="7434" y="4101"/>
                    <a:pt x="7597" y="4163"/>
                    <a:pt x="7797" y="4228"/>
                  </a:cubicBezTo>
                  <a:cubicBezTo>
                    <a:pt x="7797" y="3665"/>
                    <a:pt x="7783" y="3168"/>
                    <a:pt x="7802" y="2672"/>
                  </a:cubicBezTo>
                  <a:cubicBezTo>
                    <a:pt x="7821" y="2217"/>
                    <a:pt x="8009" y="1827"/>
                    <a:pt x="8457" y="1663"/>
                  </a:cubicBezTo>
                  <a:cubicBezTo>
                    <a:pt x="8559" y="1625"/>
                    <a:pt x="8656" y="1608"/>
                    <a:pt x="8750" y="1608"/>
                  </a:cubicBezTo>
                  <a:cubicBezTo>
                    <a:pt x="9048" y="1608"/>
                    <a:pt x="9309" y="1779"/>
                    <a:pt x="9544" y="2001"/>
                  </a:cubicBezTo>
                  <a:cubicBezTo>
                    <a:pt x="9708" y="2157"/>
                    <a:pt x="9887" y="2301"/>
                    <a:pt x="10122" y="2506"/>
                  </a:cubicBezTo>
                  <a:cubicBezTo>
                    <a:pt x="10203" y="2258"/>
                    <a:pt x="10258" y="2116"/>
                    <a:pt x="10293" y="1969"/>
                  </a:cubicBezTo>
                  <a:cubicBezTo>
                    <a:pt x="10355" y="1712"/>
                    <a:pt x="10375" y="1440"/>
                    <a:pt x="10462" y="1192"/>
                  </a:cubicBezTo>
                  <a:cubicBezTo>
                    <a:pt x="10609" y="776"/>
                    <a:pt x="10835" y="405"/>
                    <a:pt x="11324" y="340"/>
                  </a:cubicBezTo>
                  <a:cubicBezTo>
                    <a:pt x="11369" y="335"/>
                    <a:pt x="11412" y="332"/>
                    <a:pt x="11454" y="332"/>
                  </a:cubicBezTo>
                  <a:close/>
                  <a:moveTo>
                    <a:pt x="11102" y="7339"/>
                  </a:moveTo>
                  <a:cubicBezTo>
                    <a:pt x="11225" y="7339"/>
                    <a:pt x="11325" y="7425"/>
                    <a:pt x="11403" y="7597"/>
                  </a:cubicBezTo>
                  <a:cubicBezTo>
                    <a:pt x="11468" y="7714"/>
                    <a:pt x="11514" y="7836"/>
                    <a:pt x="11542" y="7965"/>
                  </a:cubicBezTo>
                  <a:cubicBezTo>
                    <a:pt x="11550" y="7998"/>
                    <a:pt x="11566" y="8022"/>
                    <a:pt x="11587" y="8039"/>
                  </a:cubicBezTo>
                  <a:cubicBezTo>
                    <a:pt x="11576" y="8039"/>
                    <a:pt x="11565" y="8039"/>
                    <a:pt x="11554" y="8039"/>
                  </a:cubicBezTo>
                  <a:cubicBezTo>
                    <a:pt x="11361" y="8039"/>
                    <a:pt x="11169" y="8093"/>
                    <a:pt x="10988" y="8226"/>
                  </a:cubicBezTo>
                  <a:cubicBezTo>
                    <a:pt x="10579" y="8527"/>
                    <a:pt x="10272" y="8968"/>
                    <a:pt x="9901" y="9369"/>
                  </a:cubicBezTo>
                  <a:cubicBezTo>
                    <a:pt x="9743" y="9295"/>
                    <a:pt x="9511" y="9126"/>
                    <a:pt x="9257" y="9080"/>
                  </a:cubicBezTo>
                  <a:cubicBezTo>
                    <a:pt x="9027" y="8618"/>
                    <a:pt x="9347" y="8048"/>
                    <a:pt x="9862" y="8048"/>
                  </a:cubicBezTo>
                  <a:cubicBezTo>
                    <a:pt x="9963" y="8048"/>
                    <a:pt x="10071" y="8070"/>
                    <a:pt x="10184" y="8118"/>
                  </a:cubicBezTo>
                  <a:cubicBezTo>
                    <a:pt x="10207" y="8128"/>
                    <a:pt x="10233" y="8134"/>
                    <a:pt x="10260" y="8134"/>
                  </a:cubicBezTo>
                  <a:cubicBezTo>
                    <a:pt x="10322" y="8134"/>
                    <a:pt x="10384" y="8104"/>
                    <a:pt x="10397" y="8031"/>
                  </a:cubicBezTo>
                  <a:cubicBezTo>
                    <a:pt x="10464" y="7671"/>
                    <a:pt x="10459" y="7558"/>
                    <a:pt x="10846" y="7441"/>
                  </a:cubicBezTo>
                  <a:cubicBezTo>
                    <a:pt x="10940" y="7373"/>
                    <a:pt x="11026" y="7339"/>
                    <a:pt x="11102" y="7339"/>
                  </a:cubicBezTo>
                  <a:close/>
                  <a:moveTo>
                    <a:pt x="13737" y="8816"/>
                  </a:moveTo>
                  <a:cubicBezTo>
                    <a:pt x="13665" y="8816"/>
                    <a:pt x="13587" y="8862"/>
                    <a:pt x="13577" y="8954"/>
                  </a:cubicBezTo>
                  <a:cubicBezTo>
                    <a:pt x="13499" y="9638"/>
                    <a:pt x="13424" y="10322"/>
                    <a:pt x="13346" y="11006"/>
                  </a:cubicBezTo>
                  <a:cubicBezTo>
                    <a:pt x="13336" y="11098"/>
                    <a:pt x="13403" y="11144"/>
                    <a:pt x="13475" y="11144"/>
                  </a:cubicBezTo>
                  <a:cubicBezTo>
                    <a:pt x="13547" y="11144"/>
                    <a:pt x="13625" y="11098"/>
                    <a:pt x="13635" y="11006"/>
                  </a:cubicBezTo>
                  <a:cubicBezTo>
                    <a:pt x="13713" y="10322"/>
                    <a:pt x="13790" y="9638"/>
                    <a:pt x="13866" y="8954"/>
                  </a:cubicBezTo>
                  <a:cubicBezTo>
                    <a:pt x="13876" y="8862"/>
                    <a:pt x="13809" y="8816"/>
                    <a:pt x="13737" y="8816"/>
                  </a:cubicBezTo>
                  <a:close/>
                  <a:moveTo>
                    <a:pt x="11343" y="10094"/>
                  </a:moveTo>
                  <a:cubicBezTo>
                    <a:pt x="11246" y="10094"/>
                    <a:pt x="11146" y="10199"/>
                    <a:pt x="11206" y="10312"/>
                  </a:cubicBezTo>
                  <a:cubicBezTo>
                    <a:pt x="11378" y="10638"/>
                    <a:pt x="11550" y="10963"/>
                    <a:pt x="11722" y="11287"/>
                  </a:cubicBezTo>
                  <a:cubicBezTo>
                    <a:pt x="11749" y="11339"/>
                    <a:pt x="11792" y="11360"/>
                    <a:pt x="11836" y="11360"/>
                  </a:cubicBezTo>
                  <a:cubicBezTo>
                    <a:pt x="11932" y="11360"/>
                    <a:pt x="12032" y="11255"/>
                    <a:pt x="11972" y="11142"/>
                  </a:cubicBezTo>
                  <a:cubicBezTo>
                    <a:pt x="11800" y="10816"/>
                    <a:pt x="11628" y="10491"/>
                    <a:pt x="11455" y="10165"/>
                  </a:cubicBezTo>
                  <a:cubicBezTo>
                    <a:pt x="11429" y="10115"/>
                    <a:pt x="11386" y="10094"/>
                    <a:pt x="11343" y="10094"/>
                  </a:cubicBezTo>
                  <a:close/>
                  <a:moveTo>
                    <a:pt x="12177" y="9681"/>
                  </a:moveTo>
                  <a:cubicBezTo>
                    <a:pt x="12088" y="9681"/>
                    <a:pt x="12001" y="9751"/>
                    <a:pt x="12038" y="9857"/>
                  </a:cubicBezTo>
                  <a:cubicBezTo>
                    <a:pt x="12204" y="10331"/>
                    <a:pt x="12313" y="10816"/>
                    <a:pt x="12362" y="11317"/>
                  </a:cubicBezTo>
                  <a:cubicBezTo>
                    <a:pt x="12372" y="11409"/>
                    <a:pt x="12449" y="11455"/>
                    <a:pt x="12521" y="11455"/>
                  </a:cubicBezTo>
                  <a:cubicBezTo>
                    <a:pt x="12593" y="11455"/>
                    <a:pt x="12661" y="11409"/>
                    <a:pt x="12651" y="11317"/>
                  </a:cubicBezTo>
                  <a:cubicBezTo>
                    <a:pt x="12601" y="10789"/>
                    <a:pt x="12492" y="10279"/>
                    <a:pt x="12318" y="9780"/>
                  </a:cubicBezTo>
                  <a:cubicBezTo>
                    <a:pt x="12294" y="9711"/>
                    <a:pt x="12235" y="9681"/>
                    <a:pt x="12177" y="9681"/>
                  </a:cubicBezTo>
                  <a:close/>
                  <a:moveTo>
                    <a:pt x="7594" y="9786"/>
                  </a:moveTo>
                  <a:cubicBezTo>
                    <a:pt x="7507" y="9786"/>
                    <a:pt x="7419" y="9856"/>
                    <a:pt x="7451" y="9965"/>
                  </a:cubicBezTo>
                  <a:cubicBezTo>
                    <a:pt x="7619" y="10532"/>
                    <a:pt x="7786" y="11097"/>
                    <a:pt x="7952" y="11664"/>
                  </a:cubicBezTo>
                  <a:cubicBezTo>
                    <a:pt x="7973" y="11735"/>
                    <a:pt x="8030" y="11766"/>
                    <a:pt x="8088" y="11766"/>
                  </a:cubicBezTo>
                  <a:cubicBezTo>
                    <a:pt x="8175" y="11766"/>
                    <a:pt x="8264" y="11696"/>
                    <a:pt x="8232" y="11587"/>
                  </a:cubicBezTo>
                  <a:cubicBezTo>
                    <a:pt x="8064" y="11022"/>
                    <a:pt x="7897" y="10455"/>
                    <a:pt x="7729" y="9887"/>
                  </a:cubicBezTo>
                  <a:cubicBezTo>
                    <a:pt x="7709" y="9816"/>
                    <a:pt x="7652" y="9786"/>
                    <a:pt x="7594" y="9786"/>
                  </a:cubicBezTo>
                  <a:close/>
                  <a:moveTo>
                    <a:pt x="15953" y="10546"/>
                  </a:moveTo>
                  <a:cubicBezTo>
                    <a:pt x="15920" y="10546"/>
                    <a:pt x="15887" y="10561"/>
                    <a:pt x="15858" y="10595"/>
                  </a:cubicBezTo>
                  <a:cubicBezTo>
                    <a:pt x="15477" y="11055"/>
                    <a:pt x="15096" y="11513"/>
                    <a:pt x="14716" y="11973"/>
                  </a:cubicBezTo>
                  <a:cubicBezTo>
                    <a:pt x="14626" y="12081"/>
                    <a:pt x="14722" y="12226"/>
                    <a:pt x="14826" y="12226"/>
                  </a:cubicBezTo>
                  <a:cubicBezTo>
                    <a:pt x="14858" y="12226"/>
                    <a:pt x="14891" y="12212"/>
                    <a:pt x="14920" y="12178"/>
                  </a:cubicBezTo>
                  <a:cubicBezTo>
                    <a:pt x="15302" y="11718"/>
                    <a:pt x="15682" y="11259"/>
                    <a:pt x="16063" y="10799"/>
                  </a:cubicBezTo>
                  <a:cubicBezTo>
                    <a:pt x="16153" y="10691"/>
                    <a:pt x="16057" y="10546"/>
                    <a:pt x="15953" y="10546"/>
                  </a:cubicBezTo>
                  <a:close/>
                  <a:moveTo>
                    <a:pt x="6258" y="10805"/>
                  </a:moveTo>
                  <a:cubicBezTo>
                    <a:pt x="6151" y="10805"/>
                    <a:pt x="6054" y="10950"/>
                    <a:pt x="6148" y="11056"/>
                  </a:cubicBezTo>
                  <a:cubicBezTo>
                    <a:pt x="6590" y="11555"/>
                    <a:pt x="7041" y="12047"/>
                    <a:pt x="7500" y="12530"/>
                  </a:cubicBezTo>
                  <a:cubicBezTo>
                    <a:pt x="7530" y="12561"/>
                    <a:pt x="7564" y="12574"/>
                    <a:pt x="7596" y="12574"/>
                  </a:cubicBezTo>
                  <a:cubicBezTo>
                    <a:pt x="7706" y="12574"/>
                    <a:pt x="7804" y="12428"/>
                    <a:pt x="7706" y="12325"/>
                  </a:cubicBezTo>
                  <a:cubicBezTo>
                    <a:pt x="7246" y="11841"/>
                    <a:pt x="6794" y="11352"/>
                    <a:pt x="6353" y="10851"/>
                  </a:cubicBezTo>
                  <a:cubicBezTo>
                    <a:pt x="6324" y="10818"/>
                    <a:pt x="6291" y="10805"/>
                    <a:pt x="6258" y="10805"/>
                  </a:cubicBezTo>
                  <a:close/>
                  <a:moveTo>
                    <a:pt x="5427" y="11883"/>
                  </a:moveTo>
                  <a:cubicBezTo>
                    <a:pt x="5305" y="11883"/>
                    <a:pt x="5224" y="12072"/>
                    <a:pt x="5355" y="12156"/>
                  </a:cubicBezTo>
                  <a:cubicBezTo>
                    <a:pt x="5815" y="12451"/>
                    <a:pt x="6292" y="12712"/>
                    <a:pt x="6788" y="12941"/>
                  </a:cubicBezTo>
                  <a:cubicBezTo>
                    <a:pt x="6810" y="12951"/>
                    <a:pt x="6832" y="12955"/>
                    <a:pt x="6852" y="12955"/>
                  </a:cubicBezTo>
                  <a:cubicBezTo>
                    <a:pt x="6989" y="12955"/>
                    <a:pt x="7082" y="12758"/>
                    <a:pt x="6935" y="12690"/>
                  </a:cubicBezTo>
                  <a:lnTo>
                    <a:pt x="6933" y="12690"/>
                  </a:lnTo>
                  <a:cubicBezTo>
                    <a:pt x="6439" y="12462"/>
                    <a:pt x="5962" y="12202"/>
                    <a:pt x="5502" y="11906"/>
                  </a:cubicBezTo>
                  <a:cubicBezTo>
                    <a:pt x="5476" y="11890"/>
                    <a:pt x="5451" y="11883"/>
                    <a:pt x="5427" y="11883"/>
                  </a:cubicBezTo>
                  <a:close/>
                  <a:moveTo>
                    <a:pt x="5262" y="12753"/>
                  </a:moveTo>
                  <a:cubicBezTo>
                    <a:pt x="5126" y="12753"/>
                    <a:pt x="5081" y="12984"/>
                    <a:pt x="5237" y="13042"/>
                  </a:cubicBezTo>
                  <a:cubicBezTo>
                    <a:pt x="5627" y="13186"/>
                    <a:pt x="6019" y="13329"/>
                    <a:pt x="6410" y="13473"/>
                  </a:cubicBezTo>
                  <a:cubicBezTo>
                    <a:pt x="6428" y="13480"/>
                    <a:pt x="6445" y="13483"/>
                    <a:pt x="6461" y="13483"/>
                  </a:cubicBezTo>
                  <a:cubicBezTo>
                    <a:pt x="6599" y="13483"/>
                    <a:pt x="6644" y="13252"/>
                    <a:pt x="6488" y="13194"/>
                  </a:cubicBezTo>
                  <a:cubicBezTo>
                    <a:pt x="6096" y="13050"/>
                    <a:pt x="5704" y="12906"/>
                    <a:pt x="5312" y="12762"/>
                  </a:cubicBezTo>
                  <a:cubicBezTo>
                    <a:pt x="5295" y="12756"/>
                    <a:pt x="5278" y="12753"/>
                    <a:pt x="5262" y="12753"/>
                  </a:cubicBezTo>
                  <a:close/>
                  <a:moveTo>
                    <a:pt x="10486" y="12885"/>
                  </a:moveTo>
                  <a:lnTo>
                    <a:pt x="10486" y="13915"/>
                  </a:lnTo>
                  <a:cubicBezTo>
                    <a:pt x="10445" y="13606"/>
                    <a:pt x="10018" y="13274"/>
                    <a:pt x="10486" y="12885"/>
                  </a:cubicBezTo>
                  <a:close/>
                  <a:moveTo>
                    <a:pt x="13701" y="7660"/>
                  </a:moveTo>
                  <a:cubicBezTo>
                    <a:pt x="13916" y="7660"/>
                    <a:pt x="14118" y="7815"/>
                    <a:pt x="14266" y="8117"/>
                  </a:cubicBezTo>
                  <a:cubicBezTo>
                    <a:pt x="14381" y="8352"/>
                    <a:pt x="14454" y="8608"/>
                    <a:pt x="14747" y="9003"/>
                  </a:cubicBezTo>
                  <a:cubicBezTo>
                    <a:pt x="14809" y="8859"/>
                    <a:pt x="14831" y="8665"/>
                    <a:pt x="14938" y="8586"/>
                  </a:cubicBezTo>
                  <a:cubicBezTo>
                    <a:pt x="15094" y="8471"/>
                    <a:pt x="15307" y="8355"/>
                    <a:pt x="15485" y="8355"/>
                  </a:cubicBezTo>
                  <a:cubicBezTo>
                    <a:pt x="15502" y="8355"/>
                    <a:pt x="15519" y="8356"/>
                    <a:pt x="15536" y="8358"/>
                  </a:cubicBezTo>
                  <a:cubicBezTo>
                    <a:pt x="15641" y="8373"/>
                    <a:pt x="15765" y="8692"/>
                    <a:pt x="15772" y="8878"/>
                  </a:cubicBezTo>
                  <a:cubicBezTo>
                    <a:pt x="15784" y="9156"/>
                    <a:pt x="15701" y="9439"/>
                    <a:pt x="15657" y="9725"/>
                  </a:cubicBezTo>
                  <a:cubicBezTo>
                    <a:pt x="15701" y="9727"/>
                    <a:pt x="15744" y="9728"/>
                    <a:pt x="15787" y="9728"/>
                  </a:cubicBezTo>
                  <a:cubicBezTo>
                    <a:pt x="15921" y="9728"/>
                    <a:pt x="16052" y="9720"/>
                    <a:pt x="16176" y="9720"/>
                  </a:cubicBezTo>
                  <a:cubicBezTo>
                    <a:pt x="16331" y="9720"/>
                    <a:pt x="16475" y="9732"/>
                    <a:pt x="16599" y="9790"/>
                  </a:cubicBezTo>
                  <a:cubicBezTo>
                    <a:pt x="17060" y="10001"/>
                    <a:pt x="17180" y="10473"/>
                    <a:pt x="17139" y="10947"/>
                  </a:cubicBezTo>
                  <a:cubicBezTo>
                    <a:pt x="17091" y="11475"/>
                    <a:pt x="16843" y="11912"/>
                    <a:pt x="16396" y="12220"/>
                  </a:cubicBezTo>
                  <a:cubicBezTo>
                    <a:pt x="16295" y="12290"/>
                    <a:pt x="16196" y="12359"/>
                    <a:pt x="15951" y="12530"/>
                  </a:cubicBezTo>
                  <a:cubicBezTo>
                    <a:pt x="16437" y="12570"/>
                    <a:pt x="16692" y="12724"/>
                    <a:pt x="16723" y="13031"/>
                  </a:cubicBezTo>
                  <a:cubicBezTo>
                    <a:pt x="16597" y="13042"/>
                    <a:pt x="16518" y="13227"/>
                    <a:pt x="16657" y="13296"/>
                  </a:cubicBezTo>
                  <a:cubicBezTo>
                    <a:pt x="16671" y="13304"/>
                    <a:pt x="16685" y="13310"/>
                    <a:pt x="16700" y="13317"/>
                  </a:cubicBezTo>
                  <a:cubicBezTo>
                    <a:pt x="16599" y="13759"/>
                    <a:pt x="16292" y="14056"/>
                    <a:pt x="15801" y="14179"/>
                  </a:cubicBezTo>
                  <a:cubicBezTo>
                    <a:pt x="15777" y="14158"/>
                    <a:pt x="15749" y="14149"/>
                    <a:pt x="15721" y="14149"/>
                  </a:cubicBezTo>
                  <a:cubicBezTo>
                    <a:pt x="15671" y="14149"/>
                    <a:pt x="15621" y="14177"/>
                    <a:pt x="15591" y="14220"/>
                  </a:cubicBezTo>
                  <a:cubicBezTo>
                    <a:pt x="15589" y="14222"/>
                    <a:pt x="15586" y="14222"/>
                    <a:pt x="15585" y="14222"/>
                  </a:cubicBezTo>
                  <a:cubicBezTo>
                    <a:pt x="15561" y="13762"/>
                    <a:pt x="15608" y="13282"/>
                    <a:pt x="15494" y="12846"/>
                  </a:cubicBezTo>
                  <a:cubicBezTo>
                    <a:pt x="15393" y="12459"/>
                    <a:pt x="15116" y="12366"/>
                    <a:pt x="14812" y="12366"/>
                  </a:cubicBezTo>
                  <a:cubicBezTo>
                    <a:pt x="14671" y="12366"/>
                    <a:pt x="14523" y="12387"/>
                    <a:pt x="14386" y="12407"/>
                  </a:cubicBezTo>
                  <a:cubicBezTo>
                    <a:pt x="14270" y="12187"/>
                    <a:pt x="14158" y="12004"/>
                    <a:pt x="14048" y="11856"/>
                  </a:cubicBezTo>
                  <a:cubicBezTo>
                    <a:pt x="14297" y="11178"/>
                    <a:pt x="14646" y="10552"/>
                    <a:pt x="15100" y="9989"/>
                  </a:cubicBezTo>
                  <a:cubicBezTo>
                    <a:pt x="15187" y="9879"/>
                    <a:pt x="15091" y="9734"/>
                    <a:pt x="14988" y="9734"/>
                  </a:cubicBezTo>
                  <a:cubicBezTo>
                    <a:pt x="14955" y="9734"/>
                    <a:pt x="14922" y="9748"/>
                    <a:pt x="14894" y="9783"/>
                  </a:cubicBezTo>
                  <a:cubicBezTo>
                    <a:pt x="14447" y="10342"/>
                    <a:pt x="14093" y="10951"/>
                    <a:pt x="13831" y="11612"/>
                  </a:cubicBezTo>
                  <a:cubicBezTo>
                    <a:pt x="13674" y="11468"/>
                    <a:pt x="13518" y="11397"/>
                    <a:pt x="13357" y="11397"/>
                  </a:cubicBezTo>
                  <a:cubicBezTo>
                    <a:pt x="13029" y="11397"/>
                    <a:pt x="12682" y="11692"/>
                    <a:pt x="12274" y="12273"/>
                  </a:cubicBezTo>
                  <a:cubicBezTo>
                    <a:pt x="11767" y="12164"/>
                    <a:pt x="11342" y="12074"/>
                    <a:pt x="10847" y="11966"/>
                  </a:cubicBezTo>
                  <a:cubicBezTo>
                    <a:pt x="10868" y="11404"/>
                    <a:pt x="10658" y="10925"/>
                    <a:pt x="9915" y="10895"/>
                  </a:cubicBezTo>
                  <a:cubicBezTo>
                    <a:pt x="10083" y="10309"/>
                    <a:pt x="10200" y="9750"/>
                    <a:pt x="10405" y="9224"/>
                  </a:cubicBezTo>
                  <a:cubicBezTo>
                    <a:pt x="10610" y="8702"/>
                    <a:pt x="10986" y="8434"/>
                    <a:pt x="11399" y="8434"/>
                  </a:cubicBezTo>
                  <a:cubicBezTo>
                    <a:pt x="11716" y="8434"/>
                    <a:pt x="12054" y="8592"/>
                    <a:pt x="12351" y="8914"/>
                  </a:cubicBezTo>
                  <a:cubicBezTo>
                    <a:pt x="12419" y="8989"/>
                    <a:pt x="12501" y="9053"/>
                    <a:pt x="12637" y="9178"/>
                  </a:cubicBezTo>
                  <a:cubicBezTo>
                    <a:pt x="12724" y="8967"/>
                    <a:pt x="12785" y="8810"/>
                    <a:pt x="12852" y="8654"/>
                  </a:cubicBezTo>
                  <a:cubicBezTo>
                    <a:pt x="12945" y="8436"/>
                    <a:pt x="13002" y="8189"/>
                    <a:pt x="13142" y="8006"/>
                  </a:cubicBezTo>
                  <a:cubicBezTo>
                    <a:pt x="13322" y="7774"/>
                    <a:pt x="13517" y="7660"/>
                    <a:pt x="13701" y="7660"/>
                  </a:cubicBezTo>
                  <a:close/>
                  <a:moveTo>
                    <a:pt x="4750" y="15225"/>
                  </a:moveTo>
                  <a:cubicBezTo>
                    <a:pt x="4717" y="15225"/>
                    <a:pt x="4684" y="15239"/>
                    <a:pt x="4655" y="15274"/>
                  </a:cubicBezTo>
                  <a:cubicBezTo>
                    <a:pt x="4491" y="15478"/>
                    <a:pt x="4290" y="15639"/>
                    <a:pt x="4047" y="15740"/>
                  </a:cubicBezTo>
                  <a:cubicBezTo>
                    <a:pt x="3896" y="15801"/>
                    <a:pt x="3937" y="16030"/>
                    <a:pt x="4069" y="16030"/>
                  </a:cubicBezTo>
                  <a:cubicBezTo>
                    <a:pt x="4085" y="16030"/>
                    <a:pt x="4104" y="16026"/>
                    <a:pt x="4123" y="16018"/>
                  </a:cubicBezTo>
                  <a:cubicBezTo>
                    <a:pt x="4414" y="15898"/>
                    <a:pt x="4662" y="15724"/>
                    <a:pt x="4861" y="15479"/>
                  </a:cubicBezTo>
                  <a:cubicBezTo>
                    <a:pt x="4950" y="15370"/>
                    <a:pt x="4853" y="15225"/>
                    <a:pt x="4750" y="15225"/>
                  </a:cubicBezTo>
                  <a:close/>
                  <a:moveTo>
                    <a:pt x="15752" y="14667"/>
                  </a:moveTo>
                  <a:cubicBezTo>
                    <a:pt x="15951" y="14988"/>
                    <a:pt x="16194" y="15277"/>
                    <a:pt x="16477" y="15531"/>
                  </a:cubicBezTo>
                  <a:cubicBezTo>
                    <a:pt x="16507" y="15558"/>
                    <a:pt x="16539" y="15569"/>
                    <a:pt x="16571" y="15569"/>
                  </a:cubicBezTo>
                  <a:cubicBezTo>
                    <a:pt x="16593" y="15569"/>
                    <a:pt x="16615" y="15564"/>
                    <a:pt x="16635" y="15555"/>
                  </a:cubicBezTo>
                  <a:lnTo>
                    <a:pt x="16635" y="15555"/>
                  </a:lnTo>
                  <a:cubicBezTo>
                    <a:pt x="16355" y="16234"/>
                    <a:pt x="16028" y="16449"/>
                    <a:pt x="15419" y="16449"/>
                  </a:cubicBezTo>
                  <a:cubicBezTo>
                    <a:pt x="15418" y="16449"/>
                    <a:pt x="15417" y="16449"/>
                    <a:pt x="15415" y="16449"/>
                  </a:cubicBezTo>
                  <a:cubicBezTo>
                    <a:pt x="14635" y="16449"/>
                    <a:pt x="14496" y="15867"/>
                    <a:pt x="14322" y="15315"/>
                  </a:cubicBezTo>
                  <a:cubicBezTo>
                    <a:pt x="14371" y="15253"/>
                    <a:pt x="14395" y="15192"/>
                    <a:pt x="14436" y="15174"/>
                  </a:cubicBezTo>
                  <a:cubicBezTo>
                    <a:pt x="14874" y="15002"/>
                    <a:pt x="15310" y="14825"/>
                    <a:pt x="15752" y="14667"/>
                  </a:cubicBezTo>
                  <a:close/>
                  <a:moveTo>
                    <a:pt x="7685" y="15494"/>
                  </a:moveTo>
                  <a:cubicBezTo>
                    <a:pt x="7613" y="15494"/>
                    <a:pt x="7541" y="15541"/>
                    <a:pt x="7543" y="15634"/>
                  </a:cubicBezTo>
                  <a:cubicBezTo>
                    <a:pt x="7549" y="15901"/>
                    <a:pt x="7519" y="16160"/>
                    <a:pt x="7450" y="16419"/>
                  </a:cubicBezTo>
                  <a:cubicBezTo>
                    <a:pt x="7420" y="16527"/>
                    <a:pt x="7509" y="16598"/>
                    <a:pt x="7596" y="16598"/>
                  </a:cubicBezTo>
                  <a:cubicBezTo>
                    <a:pt x="7653" y="16598"/>
                    <a:pt x="7709" y="16567"/>
                    <a:pt x="7728" y="16495"/>
                  </a:cubicBezTo>
                  <a:cubicBezTo>
                    <a:pt x="7803" y="16212"/>
                    <a:pt x="7840" y="15926"/>
                    <a:pt x="7834" y="15634"/>
                  </a:cubicBezTo>
                  <a:cubicBezTo>
                    <a:pt x="7831" y="15541"/>
                    <a:pt x="7758" y="15494"/>
                    <a:pt x="7685" y="15494"/>
                  </a:cubicBezTo>
                  <a:close/>
                  <a:moveTo>
                    <a:pt x="11646" y="16008"/>
                  </a:moveTo>
                  <a:cubicBezTo>
                    <a:pt x="11574" y="16008"/>
                    <a:pt x="11501" y="16054"/>
                    <a:pt x="11501" y="16147"/>
                  </a:cubicBezTo>
                  <a:lnTo>
                    <a:pt x="11501" y="17176"/>
                  </a:lnTo>
                  <a:cubicBezTo>
                    <a:pt x="11501" y="17269"/>
                    <a:pt x="11574" y="17315"/>
                    <a:pt x="11646" y="17315"/>
                  </a:cubicBezTo>
                  <a:cubicBezTo>
                    <a:pt x="11718" y="17315"/>
                    <a:pt x="11790" y="17269"/>
                    <a:pt x="11790" y="17176"/>
                  </a:cubicBezTo>
                  <a:lnTo>
                    <a:pt x="11790" y="16147"/>
                  </a:lnTo>
                  <a:cubicBezTo>
                    <a:pt x="11790" y="16054"/>
                    <a:pt x="11718" y="16008"/>
                    <a:pt x="11646" y="16008"/>
                  </a:cubicBezTo>
                  <a:close/>
                  <a:moveTo>
                    <a:pt x="9915" y="16261"/>
                  </a:moveTo>
                  <a:cubicBezTo>
                    <a:pt x="9830" y="16261"/>
                    <a:pt x="9738" y="16333"/>
                    <a:pt x="9762" y="16443"/>
                  </a:cubicBezTo>
                  <a:cubicBezTo>
                    <a:pt x="9840" y="16803"/>
                    <a:pt x="9887" y="17166"/>
                    <a:pt x="9906" y="17536"/>
                  </a:cubicBezTo>
                  <a:cubicBezTo>
                    <a:pt x="9911" y="17628"/>
                    <a:pt x="9986" y="17675"/>
                    <a:pt x="10059" y="17675"/>
                  </a:cubicBezTo>
                  <a:cubicBezTo>
                    <a:pt x="10131" y="17675"/>
                    <a:pt x="10200" y="17629"/>
                    <a:pt x="10195" y="17536"/>
                  </a:cubicBezTo>
                  <a:cubicBezTo>
                    <a:pt x="10176" y="17141"/>
                    <a:pt x="10124" y="16751"/>
                    <a:pt x="10042" y="16365"/>
                  </a:cubicBezTo>
                  <a:cubicBezTo>
                    <a:pt x="10026" y="16293"/>
                    <a:pt x="9972" y="16261"/>
                    <a:pt x="9915" y="16261"/>
                  </a:cubicBezTo>
                  <a:close/>
                  <a:moveTo>
                    <a:pt x="11039" y="16368"/>
                  </a:moveTo>
                  <a:cubicBezTo>
                    <a:pt x="10967" y="16368"/>
                    <a:pt x="10893" y="16414"/>
                    <a:pt x="10890" y="16507"/>
                  </a:cubicBezTo>
                  <a:cubicBezTo>
                    <a:pt x="10869" y="17124"/>
                    <a:pt x="10849" y="17741"/>
                    <a:pt x="10828" y="18357"/>
                  </a:cubicBezTo>
                  <a:cubicBezTo>
                    <a:pt x="10825" y="18450"/>
                    <a:pt x="10896" y="18497"/>
                    <a:pt x="10968" y="18497"/>
                  </a:cubicBezTo>
                  <a:cubicBezTo>
                    <a:pt x="11040" y="18497"/>
                    <a:pt x="11114" y="18450"/>
                    <a:pt x="11117" y="18357"/>
                  </a:cubicBezTo>
                  <a:cubicBezTo>
                    <a:pt x="11138" y="17741"/>
                    <a:pt x="11159" y="17125"/>
                    <a:pt x="11179" y="16507"/>
                  </a:cubicBezTo>
                  <a:cubicBezTo>
                    <a:pt x="11182" y="16414"/>
                    <a:pt x="11112" y="16368"/>
                    <a:pt x="11039" y="16368"/>
                  </a:cubicBezTo>
                  <a:close/>
                  <a:moveTo>
                    <a:pt x="10422" y="16264"/>
                  </a:moveTo>
                  <a:cubicBezTo>
                    <a:pt x="10350" y="16264"/>
                    <a:pt x="10283" y="16309"/>
                    <a:pt x="10291" y="16402"/>
                  </a:cubicBezTo>
                  <a:cubicBezTo>
                    <a:pt x="10356" y="17087"/>
                    <a:pt x="10421" y="17773"/>
                    <a:pt x="10486" y="18460"/>
                  </a:cubicBezTo>
                  <a:cubicBezTo>
                    <a:pt x="10494" y="18552"/>
                    <a:pt x="10571" y="18598"/>
                    <a:pt x="10644" y="18598"/>
                  </a:cubicBezTo>
                  <a:cubicBezTo>
                    <a:pt x="10716" y="18598"/>
                    <a:pt x="10783" y="18552"/>
                    <a:pt x="10775" y="18460"/>
                  </a:cubicBezTo>
                  <a:cubicBezTo>
                    <a:pt x="10710" y="17773"/>
                    <a:pt x="10645" y="17087"/>
                    <a:pt x="10580" y="16402"/>
                  </a:cubicBezTo>
                  <a:cubicBezTo>
                    <a:pt x="10572" y="16310"/>
                    <a:pt x="10495" y="16264"/>
                    <a:pt x="10422" y="16264"/>
                  </a:cubicBezTo>
                  <a:close/>
                  <a:moveTo>
                    <a:pt x="11457" y="0"/>
                  </a:moveTo>
                  <a:cubicBezTo>
                    <a:pt x="10964" y="0"/>
                    <a:pt x="10496" y="332"/>
                    <a:pt x="10209" y="977"/>
                  </a:cubicBezTo>
                  <a:cubicBezTo>
                    <a:pt x="10097" y="1233"/>
                    <a:pt x="10021" y="1505"/>
                    <a:pt x="9925" y="1776"/>
                  </a:cubicBezTo>
                  <a:cubicBezTo>
                    <a:pt x="9382" y="1459"/>
                    <a:pt x="9025" y="1290"/>
                    <a:pt x="8720" y="1290"/>
                  </a:cubicBezTo>
                  <a:cubicBezTo>
                    <a:pt x="8334" y="1290"/>
                    <a:pt x="8033" y="1562"/>
                    <a:pt x="7548" y="2146"/>
                  </a:cubicBezTo>
                  <a:cubicBezTo>
                    <a:pt x="7149" y="1915"/>
                    <a:pt x="6763" y="1756"/>
                    <a:pt x="6384" y="1756"/>
                  </a:cubicBezTo>
                  <a:cubicBezTo>
                    <a:pt x="6067" y="1756"/>
                    <a:pt x="5754" y="1868"/>
                    <a:pt x="5442" y="2141"/>
                  </a:cubicBezTo>
                  <a:cubicBezTo>
                    <a:pt x="5384" y="2192"/>
                    <a:pt x="5305" y="2245"/>
                    <a:pt x="5232" y="2249"/>
                  </a:cubicBezTo>
                  <a:cubicBezTo>
                    <a:pt x="4000" y="2318"/>
                    <a:pt x="3774" y="3438"/>
                    <a:pt x="3227" y="4204"/>
                  </a:cubicBezTo>
                  <a:cubicBezTo>
                    <a:pt x="3106" y="4373"/>
                    <a:pt x="3213" y="4711"/>
                    <a:pt x="3232" y="4970"/>
                  </a:cubicBezTo>
                  <a:cubicBezTo>
                    <a:pt x="3242" y="5122"/>
                    <a:pt x="3329" y="5280"/>
                    <a:pt x="3305" y="5422"/>
                  </a:cubicBezTo>
                  <a:cubicBezTo>
                    <a:pt x="3245" y="5777"/>
                    <a:pt x="3141" y="6126"/>
                    <a:pt x="3044" y="6518"/>
                  </a:cubicBezTo>
                  <a:cubicBezTo>
                    <a:pt x="2003" y="6829"/>
                    <a:pt x="1251" y="7445"/>
                    <a:pt x="1332" y="8701"/>
                  </a:cubicBezTo>
                  <a:cubicBezTo>
                    <a:pt x="0" y="9534"/>
                    <a:pt x="177" y="10473"/>
                    <a:pt x="1193" y="11091"/>
                  </a:cubicBezTo>
                  <a:cubicBezTo>
                    <a:pt x="1002" y="11822"/>
                    <a:pt x="1158" y="12472"/>
                    <a:pt x="1924" y="12802"/>
                  </a:cubicBezTo>
                  <a:cubicBezTo>
                    <a:pt x="2225" y="12931"/>
                    <a:pt x="2541" y="13070"/>
                    <a:pt x="2875" y="13070"/>
                  </a:cubicBezTo>
                  <a:cubicBezTo>
                    <a:pt x="3103" y="13070"/>
                    <a:pt x="3341" y="13005"/>
                    <a:pt x="3589" y="12829"/>
                  </a:cubicBezTo>
                  <a:cubicBezTo>
                    <a:pt x="3030" y="12691"/>
                    <a:pt x="2547" y="12633"/>
                    <a:pt x="2112" y="12453"/>
                  </a:cubicBezTo>
                  <a:cubicBezTo>
                    <a:pt x="1447" y="12178"/>
                    <a:pt x="1340" y="11755"/>
                    <a:pt x="1670" y="11102"/>
                  </a:cubicBezTo>
                  <a:cubicBezTo>
                    <a:pt x="1724" y="10996"/>
                    <a:pt x="1754" y="10878"/>
                    <a:pt x="1796" y="10759"/>
                  </a:cubicBezTo>
                  <a:cubicBezTo>
                    <a:pt x="989" y="10575"/>
                    <a:pt x="694" y="10360"/>
                    <a:pt x="732" y="9952"/>
                  </a:cubicBezTo>
                  <a:cubicBezTo>
                    <a:pt x="747" y="9778"/>
                    <a:pt x="822" y="9545"/>
                    <a:pt x="950" y="9459"/>
                  </a:cubicBezTo>
                  <a:cubicBezTo>
                    <a:pt x="1236" y="9270"/>
                    <a:pt x="1574" y="9156"/>
                    <a:pt x="1888" y="9012"/>
                  </a:cubicBezTo>
                  <a:cubicBezTo>
                    <a:pt x="1225" y="7881"/>
                    <a:pt x="2182" y="6853"/>
                    <a:pt x="3703" y="6796"/>
                  </a:cubicBezTo>
                  <a:cubicBezTo>
                    <a:pt x="3619" y="6592"/>
                    <a:pt x="3490" y="6404"/>
                    <a:pt x="3479" y="6210"/>
                  </a:cubicBezTo>
                  <a:cubicBezTo>
                    <a:pt x="3468" y="6021"/>
                    <a:pt x="3520" y="5765"/>
                    <a:pt x="3646" y="5643"/>
                  </a:cubicBezTo>
                  <a:cubicBezTo>
                    <a:pt x="3924" y="5375"/>
                    <a:pt x="4337" y="5242"/>
                    <a:pt x="4771" y="5242"/>
                  </a:cubicBezTo>
                  <a:cubicBezTo>
                    <a:pt x="5208" y="5242"/>
                    <a:pt x="5665" y="5376"/>
                    <a:pt x="6028" y="5643"/>
                  </a:cubicBezTo>
                  <a:cubicBezTo>
                    <a:pt x="5068" y="6393"/>
                    <a:pt x="5537" y="7227"/>
                    <a:pt x="5894" y="7948"/>
                  </a:cubicBezTo>
                  <a:cubicBezTo>
                    <a:pt x="5559" y="8134"/>
                    <a:pt x="5159" y="8224"/>
                    <a:pt x="5020" y="8464"/>
                  </a:cubicBezTo>
                  <a:cubicBezTo>
                    <a:pt x="4858" y="8745"/>
                    <a:pt x="4922" y="9156"/>
                    <a:pt x="4889" y="9512"/>
                  </a:cubicBezTo>
                  <a:cubicBezTo>
                    <a:pt x="4610" y="9565"/>
                    <a:pt x="4392" y="9622"/>
                    <a:pt x="4226" y="9695"/>
                  </a:cubicBezTo>
                  <a:cubicBezTo>
                    <a:pt x="4232" y="9632"/>
                    <a:pt x="4202" y="9565"/>
                    <a:pt x="4125" y="9543"/>
                  </a:cubicBezTo>
                  <a:cubicBezTo>
                    <a:pt x="3554" y="9379"/>
                    <a:pt x="3021" y="9142"/>
                    <a:pt x="2515" y="8831"/>
                  </a:cubicBezTo>
                  <a:cubicBezTo>
                    <a:pt x="2490" y="8815"/>
                    <a:pt x="2465" y="8808"/>
                    <a:pt x="2441" y="8808"/>
                  </a:cubicBezTo>
                  <a:cubicBezTo>
                    <a:pt x="2317" y="8808"/>
                    <a:pt x="2235" y="8999"/>
                    <a:pt x="2370" y="9080"/>
                  </a:cubicBezTo>
                  <a:cubicBezTo>
                    <a:pt x="2886" y="9399"/>
                    <a:pt x="3438" y="9644"/>
                    <a:pt x="4020" y="9815"/>
                  </a:cubicBezTo>
                  <a:cubicBezTo>
                    <a:pt x="3727" y="10049"/>
                    <a:pt x="3772" y="10432"/>
                    <a:pt x="4066" y="11195"/>
                  </a:cubicBezTo>
                  <a:cubicBezTo>
                    <a:pt x="3409" y="11048"/>
                    <a:pt x="2774" y="10845"/>
                    <a:pt x="2158" y="10573"/>
                  </a:cubicBezTo>
                  <a:cubicBezTo>
                    <a:pt x="2137" y="10564"/>
                    <a:pt x="2116" y="10560"/>
                    <a:pt x="2096" y="10560"/>
                  </a:cubicBezTo>
                  <a:cubicBezTo>
                    <a:pt x="1957" y="10560"/>
                    <a:pt x="1864" y="10758"/>
                    <a:pt x="2013" y="10824"/>
                  </a:cubicBezTo>
                  <a:cubicBezTo>
                    <a:pt x="2673" y="11113"/>
                    <a:pt x="3349" y="11336"/>
                    <a:pt x="4055" y="11489"/>
                  </a:cubicBezTo>
                  <a:cubicBezTo>
                    <a:pt x="3431" y="12227"/>
                    <a:pt x="3531" y="12724"/>
                    <a:pt x="4501" y="13704"/>
                  </a:cubicBezTo>
                  <a:cubicBezTo>
                    <a:pt x="4483" y="13708"/>
                    <a:pt x="4466" y="13718"/>
                    <a:pt x="4448" y="13732"/>
                  </a:cubicBezTo>
                  <a:cubicBezTo>
                    <a:pt x="4050" y="14061"/>
                    <a:pt x="3632" y="14361"/>
                    <a:pt x="3193" y="14633"/>
                  </a:cubicBezTo>
                  <a:cubicBezTo>
                    <a:pt x="3060" y="14715"/>
                    <a:pt x="3141" y="14904"/>
                    <a:pt x="3265" y="14904"/>
                  </a:cubicBezTo>
                  <a:cubicBezTo>
                    <a:pt x="3288" y="14904"/>
                    <a:pt x="3313" y="14898"/>
                    <a:pt x="3338" y="14882"/>
                  </a:cubicBezTo>
                  <a:cubicBezTo>
                    <a:pt x="3730" y="14640"/>
                    <a:pt x="4104" y="14375"/>
                    <a:pt x="4464" y="14089"/>
                  </a:cubicBezTo>
                  <a:lnTo>
                    <a:pt x="4464" y="14089"/>
                  </a:lnTo>
                  <a:cubicBezTo>
                    <a:pt x="4357" y="14582"/>
                    <a:pt x="4524" y="15020"/>
                    <a:pt x="5006" y="15359"/>
                  </a:cubicBezTo>
                  <a:cubicBezTo>
                    <a:pt x="5121" y="15441"/>
                    <a:pt x="5240" y="15503"/>
                    <a:pt x="5363" y="15547"/>
                  </a:cubicBezTo>
                  <a:cubicBezTo>
                    <a:pt x="5095" y="15868"/>
                    <a:pt x="4826" y="16190"/>
                    <a:pt x="4557" y="16512"/>
                  </a:cubicBezTo>
                  <a:cubicBezTo>
                    <a:pt x="4467" y="16621"/>
                    <a:pt x="4564" y="16766"/>
                    <a:pt x="4668" y="16766"/>
                  </a:cubicBezTo>
                  <a:cubicBezTo>
                    <a:pt x="4701" y="16766"/>
                    <a:pt x="4734" y="16751"/>
                    <a:pt x="4763" y="16718"/>
                  </a:cubicBezTo>
                  <a:cubicBezTo>
                    <a:pt x="5068" y="16350"/>
                    <a:pt x="5374" y="15983"/>
                    <a:pt x="5681" y="15615"/>
                  </a:cubicBezTo>
                  <a:cubicBezTo>
                    <a:pt x="5719" y="15618"/>
                    <a:pt x="5757" y="15620"/>
                    <a:pt x="5796" y="15620"/>
                  </a:cubicBezTo>
                  <a:cubicBezTo>
                    <a:pt x="6017" y="15620"/>
                    <a:pt x="6248" y="15566"/>
                    <a:pt x="6488" y="15459"/>
                  </a:cubicBezTo>
                  <a:lnTo>
                    <a:pt x="6488" y="15459"/>
                  </a:lnTo>
                  <a:cubicBezTo>
                    <a:pt x="6420" y="15811"/>
                    <a:pt x="6278" y="16136"/>
                    <a:pt x="6072" y="16435"/>
                  </a:cubicBezTo>
                  <a:cubicBezTo>
                    <a:pt x="5997" y="16542"/>
                    <a:pt x="6097" y="16645"/>
                    <a:pt x="6201" y="16645"/>
                  </a:cubicBezTo>
                  <a:cubicBezTo>
                    <a:pt x="6245" y="16645"/>
                    <a:pt x="6290" y="16626"/>
                    <a:pt x="6322" y="16580"/>
                  </a:cubicBezTo>
                  <a:cubicBezTo>
                    <a:pt x="6590" y="16190"/>
                    <a:pt x="6747" y="15757"/>
                    <a:pt x="6804" y="15288"/>
                  </a:cubicBezTo>
                  <a:cubicBezTo>
                    <a:pt x="6826" y="15275"/>
                    <a:pt x="6848" y="15261"/>
                    <a:pt x="6870" y="15247"/>
                  </a:cubicBezTo>
                  <a:cubicBezTo>
                    <a:pt x="7001" y="15160"/>
                    <a:pt x="7134" y="15080"/>
                    <a:pt x="7262" y="15001"/>
                  </a:cubicBezTo>
                  <a:cubicBezTo>
                    <a:pt x="8047" y="15298"/>
                    <a:pt x="8506" y="15827"/>
                    <a:pt x="8745" y="16648"/>
                  </a:cubicBezTo>
                  <a:cubicBezTo>
                    <a:pt x="8173" y="16853"/>
                    <a:pt x="7680" y="17100"/>
                    <a:pt x="7235" y="17479"/>
                  </a:cubicBezTo>
                  <a:cubicBezTo>
                    <a:pt x="7078" y="17612"/>
                    <a:pt x="6933" y="17674"/>
                    <a:pt x="6792" y="17674"/>
                  </a:cubicBezTo>
                  <a:cubicBezTo>
                    <a:pt x="6573" y="17674"/>
                    <a:pt x="6367" y="17522"/>
                    <a:pt x="6154" y="17255"/>
                  </a:cubicBezTo>
                  <a:cubicBezTo>
                    <a:pt x="6091" y="17174"/>
                    <a:pt x="6080" y="17054"/>
                    <a:pt x="6075" y="17038"/>
                  </a:cubicBezTo>
                  <a:cubicBezTo>
                    <a:pt x="5535" y="17383"/>
                    <a:pt x="5158" y="17691"/>
                    <a:pt x="4728" y="17883"/>
                  </a:cubicBezTo>
                  <a:cubicBezTo>
                    <a:pt x="4510" y="17982"/>
                    <a:pt x="4316" y="18029"/>
                    <a:pt x="4150" y="18029"/>
                  </a:cubicBezTo>
                  <a:cubicBezTo>
                    <a:pt x="3687" y="18029"/>
                    <a:pt x="3442" y="17659"/>
                    <a:pt x="3498" y="16991"/>
                  </a:cubicBezTo>
                  <a:cubicBezTo>
                    <a:pt x="3526" y="16664"/>
                    <a:pt x="3638" y="16345"/>
                    <a:pt x="3716" y="16000"/>
                  </a:cubicBezTo>
                  <a:lnTo>
                    <a:pt x="3716" y="16000"/>
                  </a:lnTo>
                  <a:cubicBezTo>
                    <a:pt x="3488" y="16033"/>
                    <a:pt x="3318" y="16051"/>
                    <a:pt x="3186" y="16051"/>
                  </a:cubicBezTo>
                  <a:cubicBezTo>
                    <a:pt x="2879" y="16051"/>
                    <a:pt x="2786" y="15949"/>
                    <a:pt x="2678" y="15677"/>
                  </a:cubicBezTo>
                  <a:cubicBezTo>
                    <a:pt x="2408" y="15007"/>
                    <a:pt x="2664" y="14021"/>
                    <a:pt x="3223" y="13557"/>
                  </a:cubicBezTo>
                  <a:cubicBezTo>
                    <a:pt x="3305" y="13487"/>
                    <a:pt x="3373" y="13400"/>
                    <a:pt x="3488" y="13277"/>
                  </a:cubicBezTo>
                  <a:cubicBezTo>
                    <a:pt x="2885" y="13277"/>
                    <a:pt x="2551" y="13576"/>
                    <a:pt x="2346" y="14214"/>
                  </a:cubicBezTo>
                  <a:cubicBezTo>
                    <a:pt x="2024" y="15222"/>
                    <a:pt x="2275" y="16027"/>
                    <a:pt x="3114" y="16602"/>
                  </a:cubicBezTo>
                  <a:cubicBezTo>
                    <a:pt x="3114" y="16744"/>
                    <a:pt x="3107" y="16904"/>
                    <a:pt x="3114" y="17063"/>
                  </a:cubicBezTo>
                  <a:cubicBezTo>
                    <a:pt x="3152" y="17895"/>
                    <a:pt x="3578" y="18372"/>
                    <a:pt x="4218" y="18372"/>
                  </a:cubicBezTo>
                  <a:cubicBezTo>
                    <a:pt x="4429" y="18372"/>
                    <a:pt x="4663" y="18320"/>
                    <a:pt x="4914" y="18212"/>
                  </a:cubicBezTo>
                  <a:cubicBezTo>
                    <a:pt x="5256" y="18067"/>
                    <a:pt x="5573" y="17866"/>
                    <a:pt x="5889" y="17698"/>
                  </a:cubicBezTo>
                  <a:cubicBezTo>
                    <a:pt x="6257" y="17894"/>
                    <a:pt x="6544" y="17990"/>
                    <a:pt x="6810" y="17990"/>
                  </a:cubicBezTo>
                  <a:cubicBezTo>
                    <a:pt x="7138" y="17990"/>
                    <a:pt x="7435" y="17843"/>
                    <a:pt x="7813" y="17552"/>
                  </a:cubicBezTo>
                  <a:cubicBezTo>
                    <a:pt x="8113" y="17321"/>
                    <a:pt x="8475" y="17171"/>
                    <a:pt x="8879" y="16947"/>
                  </a:cubicBezTo>
                  <a:lnTo>
                    <a:pt x="8879" y="16947"/>
                  </a:lnTo>
                  <a:cubicBezTo>
                    <a:pt x="9309" y="18419"/>
                    <a:pt x="8844" y="19791"/>
                    <a:pt x="8874" y="21090"/>
                  </a:cubicBezTo>
                  <a:cubicBezTo>
                    <a:pt x="9404" y="21017"/>
                    <a:pt x="9833" y="20940"/>
                    <a:pt x="10268" y="20900"/>
                  </a:cubicBezTo>
                  <a:cubicBezTo>
                    <a:pt x="10958" y="20839"/>
                    <a:pt x="11651" y="20810"/>
                    <a:pt x="12342" y="20744"/>
                  </a:cubicBezTo>
                  <a:cubicBezTo>
                    <a:pt x="12462" y="20733"/>
                    <a:pt x="12572" y="20610"/>
                    <a:pt x="12688" y="20539"/>
                  </a:cubicBezTo>
                  <a:cubicBezTo>
                    <a:pt x="12675" y="20491"/>
                    <a:pt x="12662" y="20442"/>
                    <a:pt x="12650" y="20395"/>
                  </a:cubicBezTo>
                  <a:cubicBezTo>
                    <a:pt x="11572" y="20436"/>
                    <a:pt x="10497" y="20475"/>
                    <a:pt x="9470" y="20515"/>
                  </a:cubicBezTo>
                  <a:cubicBezTo>
                    <a:pt x="9498" y="19567"/>
                    <a:pt x="9587" y="18660"/>
                    <a:pt x="9538" y="17762"/>
                  </a:cubicBezTo>
                  <a:cubicBezTo>
                    <a:pt x="9464" y="16398"/>
                    <a:pt x="8893" y="15304"/>
                    <a:pt x="7576" y="14707"/>
                  </a:cubicBezTo>
                  <a:cubicBezTo>
                    <a:pt x="7415" y="14633"/>
                    <a:pt x="7295" y="14465"/>
                    <a:pt x="7191" y="14373"/>
                  </a:cubicBezTo>
                  <a:cubicBezTo>
                    <a:pt x="6947" y="14629"/>
                    <a:pt x="6744" y="14920"/>
                    <a:pt x="6469" y="15111"/>
                  </a:cubicBezTo>
                  <a:cubicBezTo>
                    <a:pt x="6279" y="15243"/>
                    <a:pt x="6058" y="15306"/>
                    <a:pt x="5839" y="15306"/>
                  </a:cubicBezTo>
                  <a:cubicBezTo>
                    <a:pt x="5551" y="15306"/>
                    <a:pt x="5267" y="15197"/>
                    <a:pt x="5063" y="14989"/>
                  </a:cubicBezTo>
                  <a:cubicBezTo>
                    <a:pt x="4907" y="14830"/>
                    <a:pt x="4730" y="14571"/>
                    <a:pt x="4753" y="14381"/>
                  </a:cubicBezTo>
                  <a:cubicBezTo>
                    <a:pt x="4788" y="14105"/>
                    <a:pt x="4995" y="13852"/>
                    <a:pt x="5109" y="13628"/>
                  </a:cubicBezTo>
                  <a:cubicBezTo>
                    <a:pt x="4801" y="13402"/>
                    <a:pt x="4426" y="13220"/>
                    <a:pt x="4183" y="12928"/>
                  </a:cubicBezTo>
                  <a:cubicBezTo>
                    <a:pt x="3692" y="12337"/>
                    <a:pt x="3845" y="11920"/>
                    <a:pt x="4572" y="11641"/>
                  </a:cubicBezTo>
                  <a:cubicBezTo>
                    <a:pt x="4608" y="11627"/>
                    <a:pt x="4622" y="11557"/>
                    <a:pt x="4624" y="11552"/>
                  </a:cubicBezTo>
                  <a:cubicBezTo>
                    <a:pt x="4445" y="11199"/>
                    <a:pt x="4237" y="10881"/>
                    <a:pt x="4123" y="10534"/>
                  </a:cubicBezTo>
                  <a:cubicBezTo>
                    <a:pt x="3981" y="10090"/>
                    <a:pt x="4156" y="9878"/>
                    <a:pt x="4629" y="9865"/>
                  </a:cubicBezTo>
                  <a:cubicBezTo>
                    <a:pt x="4664" y="9864"/>
                    <a:pt x="4699" y="9864"/>
                    <a:pt x="4734" y="9864"/>
                  </a:cubicBezTo>
                  <a:cubicBezTo>
                    <a:pt x="5027" y="9864"/>
                    <a:pt x="5331" y="9896"/>
                    <a:pt x="5731" y="9917"/>
                  </a:cubicBezTo>
                  <a:cubicBezTo>
                    <a:pt x="5523" y="9647"/>
                    <a:pt x="5328" y="9500"/>
                    <a:pt x="5289" y="9320"/>
                  </a:cubicBezTo>
                  <a:cubicBezTo>
                    <a:pt x="5234" y="9058"/>
                    <a:pt x="5192" y="8712"/>
                    <a:pt x="5319" y="8508"/>
                  </a:cubicBezTo>
                  <a:cubicBezTo>
                    <a:pt x="5382" y="8405"/>
                    <a:pt x="5467" y="8367"/>
                    <a:pt x="5560" y="8367"/>
                  </a:cubicBezTo>
                  <a:cubicBezTo>
                    <a:pt x="5712" y="8367"/>
                    <a:pt x="5888" y="8467"/>
                    <a:pt x="6036" y="8543"/>
                  </a:cubicBezTo>
                  <a:cubicBezTo>
                    <a:pt x="6308" y="8685"/>
                    <a:pt x="6576" y="8834"/>
                    <a:pt x="6939" y="9028"/>
                  </a:cubicBezTo>
                  <a:cubicBezTo>
                    <a:pt x="6939" y="8666"/>
                    <a:pt x="6895" y="8420"/>
                    <a:pt x="6954" y="8202"/>
                  </a:cubicBezTo>
                  <a:cubicBezTo>
                    <a:pt x="7007" y="7995"/>
                    <a:pt x="7170" y="7817"/>
                    <a:pt x="7284" y="7625"/>
                  </a:cubicBezTo>
                  <a:cubicBezTo>
                    <a:pt x="7470" y="7755"/>
                    <a:pt x="7753" y="7847"/>
                    <a:pt x="7821" y="8022"/>
                  </a:cubicBezTo>
                  <a:cubicBezTo>
                    <a:pt x="7961" y="8384"/>
                    <a:pt x="7998" y="8788"/>
                    <a:pt x="8061" y="9178"/>
                  </a:cubicBezTo>
                  <a:cubicBezTo>
                    <a:pt x="8100" y="9418"/>
                    <a:pt x="7942" y="9699"/>
                    <a:pt x="8186" y="9910"/>
                  </a:cubicBezTo>
                  <a:cubicBezTo>
                    <a:pt x="8432" y="9739"/>
                    <a:pt x="8633" y="9556"/>
                    <a:pt x="8870" y="9450"/>
                  </a:cubicBezTo>
                  <a:cubicBezTo>
                    <a:pt x="8950" y="9414"/>
                    <a:pt x="9028" y="9391"/>
                    <a:pt x="9100" y="9384"/>
                  </a:cubicBezTo>
                  <a:cubicBezTo>
                    <a:pt x="9145" y="9436"/>
                    <a:pt x="9194" y="9488"/>
                    <a:pt x="9252" y="9538"/>
                  </a:cubicBezTo>
                  <a:cubicBezTo>
                    <a:pt x="9282" y="9564"/>
                    <a:pt x="9315" y="9575"/>
                    <a:pt x="9348" y="9575"/>
                  </a:cubicBezTo>
                  <a:cubicBezTo>
                    <a:pt x="9402" y="9575"/>
                    <a:pt x="9453" y="9544"/>
                    <a:pt x="9481" y="9500"/>
                  </a:cubicBezTo>
                  <a:cubicBezTo>
                    <a:pt x="9565" y="9579"/>
                    <a:pt x="9622" y="9699"/>
                    <a:pt x="9644" y="9853"/>
                  </a:cubicBezTo>
                  <a:cubicBezTo>
                    <a:pt x="9678" y="10104"/>
                    <a:pt x="9617" y="10377"/>
                    <a:pt x="9555" y="10630"/>
                  </a:cubicBezTo>
                  <a:cubicBezTo>
                    <a:pt x="9508" y="10823"/>
                    <a:pt x="9393" y="10999"/>
                    <a:pt x="9271" y="11262"/>
                  </a:cubicBezTo>
                  <a:cubicBezTo>
                    <a:pt x="9460" y="11243"/>
                    <a:pt x="9557" y="11230"/>
                    <a:pt x="9653" y="11224"/>
                  </a:cubicBezTo>
                  <a:cubicBezTo>
                    <a:pt x="9695" y="11221"/>
                    <a:pt x="9736" y="11220"/>
                    <a:pt x="9775" y="11220"/>
                  </a:cubicBezTo>
                  <a:cubicBezTo>
                    <a:pt x="10401" y="11220"/>
                    <a:pt x="10644" y="11574"/>
                    <a:pt x="10418" y="12197"/>
                  </a:cubicBezTo>
                  <a:cubicBezTo>
                    <a:pt x="10264" y="12620"/>
                    <a:pt x="9986" y="12930"/>
                    <a:pt x="9530" y="13050"/>
                  </a:cubicBezTo>
                  <a:cubicBezTo>
                    <a:pt x="9473" y="13064"/>
                    <a:pt x="9437" y="13151"/>
                    <a:pt x="9363" y="13238"/>
                  </a:cubicBezTo>
                  <a:cubicBezTo>
                    <a:pt x="9588" y="13325"/>
                    <a:pt x="9772" y="13394"/>
                    <a:pt x="9972" y="13472"/>
                  </a:cubicBezTo>
                  <a:cubicBezTo>
                    <a:pt x="9925" y="14257"/>
                    <a:pt x="9288" y="14348"/>
                    <a:pt x="8764" y="14614"/>
                  </a:cubicBezTo>
                  <a:cubicBezTo>
                    <a:pt x="8973" y="14684"/>
                    <a:pt x="9252" y="14777"/>
                    <a:pt x="9426" y="14777"/>
                  </a:cubicBezTo>
                  <a:cubicBezTo>
                    <a:pt x="9492" y="14777"/>
                    <a:pt x="9542" y="14764"/>
                    <a:pt x="9568" y="14730"/>
                  </a:cubicBezTo>
                  <a:cubicBezTo>
                    <a:pt x="9960" y="14234"/>
                    <a:pt x="10530" y="14372"/>
                    <a:pt x="11007" y="14249"/>
                  </a:cubicBezTo>
                  <a:cubicBezTo>
                    <a:pt x="10980" y="13781"/>
                    <a:pt x="10926" y="13359"/>
                    <a:pt x="10948" y="12941"/>
                  </a:cubicBezTo>
                  <a:cubicBezTo>
                    <a:pt x="10958" y="12761"/>
                    <a:pt x="11110" y="12462"/>
                    <a:pt x="11230" y="12443"/>
                  </a:cubicBezTo>
                  <a:cubicBezTo>
                    <a:pt x="11250" y="12440"/>
                    <a:pt x="11270" y="12439"/>
                    <a:pt x="11292" y="12439"/>
                  </a:cubicBezTo>
                  <a:cubicBezTo>
                    <a:pt x="11477" y="12439"/>
                    <a:pt x="11698" y="12545"/>
                    <a:pt x="11854" y="12663"/>
                  </a:cubicBezTo>
                  <a:cubicBezTo>
                    <a:pt x="12023" y="12789"/>
                    <a:pt x="12122" y="13010"/>
                    <a:pt x="12293" y="13246"/>
                  </a:cubicBezTo>
                  <a:cubicBezTo>
                    <a:pt x="12487" y="12799"/>
                    <a:pt x="12586" y="12424"/>
                    <a:pt x="12800" y="12132"/>
                  </a:cubicBezTo>
                  <a:cubicBezTo>
                    <a:pt x="12927" y="11958"/>
                    <a:pt x="13215" y="11812"/>
                    <a:pt x="13432" y="11812"/>
                  </a:cubicBezTo>
                  <a:cubicBezTo>
                    <a:pt x="13442" y="11812"/>
                    <a:pt x="13452" y="11812"/>
                    <a:pt x="13462" y="11813"/>
                  </a:cubicBezTo>
                  <a:cubicBezTo>
                    <a:pt x="13607" y="11821"/>
                    <a:pt x="13760" y="12134"/>
                    <a:pt x="13858" y="12336"/>
                  </a:cubicBezTo>
                  <a:cubicBezTo>
                    <a:pt x="13924" y="12470"/>
                    <a:pt x="13893" y="12649"/>
                    <a:pt x="13916" y="12805"/>
                  </a:cubicBezTo>
                  <a:cubicBezTo>
                    <a:pt x="13937" y="12938"/>
                    <a:pt x="13973" y="13069"/>
                    <a:pt x="14030" y="13323"/>
                  </a:cubicBezTo>
                  <a:cubicBezTo>
                    <a:pt x="14191" y="13116"/>
                    <a:pt x="14248" y="12980"/>
                    <a:pt x="14348" y="12928"/>
                  </a:cubicBezTo>
                  <a:cubicBezTo>
                    <a:pt x="14491" y="12854"/>
                    <a:pt x="14681" y="12749"/>
                    <a:pt x="14819" y="12749"/>
                  </a:cubicBezTo>
                  <a:cubicBezTo>
                    <a:pt x="14847" y="12749"/>
                    <a:pt x="14874" y="12753"/>
                    <a:pt x="14897" y="12764"/>
                  </a:cubicBezTo>
                  <a:cubicBezTo>
                    <a:pt x="15046" y="12827"/>
                    <a:pt x="15155" y="13083"/>
                    <a:pt x="15190" y="13272"/>
                  </a:cubicBezTo>
                  <a:cubicBezTo>
                    <a:pt x="15221" y="13442"/>
                    <a:pt x="15161" y="13647"/>
                    <a:pt x="15087" y="13813"/>
                  </a:cubicBezTo>
                  <a:cubicBezTo>
                    <a:pt x="14869" y="14304"/>
                    <a:pt x="14581" y="14683"/>
                    <a:pt x="14018" y="14909"/>
                  </a:cubicBezTo>
                  <a:cubicBezTo>
                    <a:pt x="11737" y="15827"/>
                    <a:pt x="11694" y="18289"/>
                    <a:pt x="12307" y="19780"/>
                  </a:cubicBezTo>
                  <a:cubicBezTo>
                    <a:pt x="12379" y="19959"/>
                    <a:pt x="12479" y="20165"/>
                    <a:pt x="12719" y="20165"/>
                  </a:cubicBezTo>
                  <a:cubicBezTo>
                    <a:pt x="12751" y="20165"/>
                    <a:pt x="12785" y="20161"/>
                    <a:pt x="12822" y="20153"/>
                  </a:cubicBezTo>
                  <a:cubicBezTo>
                    <a:pt x="12079" y="17523"/>
                    <a:pt x="12466" y="16000"/>
                    <a:pt x="13997" y="15492"/>
                  </a:cubicBezTo>
                  <a:cubicBezTo>
                    <a:pt x="14408" y="16493"/>
                    <a:pt x="14670" y="16801"/>
                    <a:pt x="15292" y="16831"/>
                  </a:cubicBezTo>
                  <a:cubicBezTo>
                    <a:pt x="15332" y="16833"/>
                    <a:pt x="15371" y="16834"/>
                    <a:pt x="15410" y="16834"/>
                  </a:cubicBezTo>
                  <a:cubicBezTo>
                    <a:pt x="16143" y="16834"/>
                    <a:pt x="16694" y="16481"/>
                    <a:pt x="17005" y="15800"/>
                  </a:cubicBezTo>
                  <a:cubicBezTo>
                    <a:pt x="18946" y="15596"/>
                    <a:pt x="19575" y="14926"/>
                    <a:pt x="19344" y="13339"/>
                  </a:cubicBezTo>
                  <a:cubicBezTo>
                    <a:pt x="20360" y="12707"/>
                    <a:pt x="20546" y="12382"/>
                    <a:pt x="20390" y="11507"/>
                  </a:cubicBezTo>
                  <a:cubicBezTo>
                    <a:pt x="20241" y="10674"/>
                    <a:pt x="19785" y="10192"/>
                    <a:pt x="18837" y="9993"/>
                  </a:cubicBezTo>
                  <a:lnTo>
                    <a:pt x="18837" y="9993"/>
                  </a:lnTo>
                  <a:cubicBezTo>
                    <a:pt x="19091" y="10230"/>
                    <a:pt x="19284" y="10361"/>
                    <a:pt x="19412" y="10538"/>
                  </a:cubicBezTo>
                  <a:cubicBezTo>
                    <a:pt x="19642" y="10856"/>
                    <a:pt x="19913" y="11176"/>
                    <a:pt x="20028" y="11540"/>
                  </a:cubicBezTo>
                  <a:cubicBezTo>
                    <a:pt x="20263" y="12271"/>
                    <a:pt x="19979" y="12709"/>
                    <a:pt x="19241" y="12930"/>
                  </a:cubicBezTo>
                  <a:cubicBezTo>
                    <a:pt x="19098" y="12972"/>
                    <a:pt x="18959" y="13029"/>
                    <a:pt x="18786" y="13089"/>
                  </a:cubicBezTo>
                  <a:cubicBezTo>
                    <a:pt x="19044" y="13768"/>
                    <a:pt x="19298" y="14400"/>
                    <a:pt x="18589" y="14931"/>
                  </a:cubicBezTo>
                  <a:cubicBezTo>
                    <a:pt x="18139" y="15269"/>
                    <a:pt x="17642" y="15351"/>
                    <a:pt x="17139" y="15351"/>
                  </a:cubicBezTo>
                  <a:cubicBezTo>
                    <a:pt x="16999" y="15351"/>
                    <a:pt x="16859" y="15344"/>
                    <a:pt x="16719" y="15335"/>
                  </a:cubicBezTo>
                  <a:cubicBezTo>
                    <a:pt x="16716" y="15343"/>
                    <a:pt x="16712" y="15351"/>
                    <a:pt x="16709" y="15359"/>
                  </a:cubicBezTo>
                  <a:cubicBezTo>
                    <a:pt x="16703" y="15348"/>
                    <a:pt x="16693" y="15337"/>
                    <a:pt x="16681" y="15326"/>
                  </a:cubicBezTo>
                  <a:cubicBezTo>
                    <a:pt x="16430" y="15100"/>
                    <a:pt x="16213" y="14847"/>
                    <a:pt x="16032" y="14566"/>
                  </a:cubicBezTo>
                  <a:cubicBezTo>
                    <a:pt x="16216" y="14495"/>
                    <a:pt x="16377" y="14410"/>
                    <a:pt x="16512" y="14310"/>
                  </a:cubicBezTo>
                  <a:lnTo>
                    <a:pt x="17022" y="14626"/>
                  </a:lnTo>
                  <a:cubicBezTo>
                    <a:pt x="17047" y="14642"/>
                    <a:pt x="17072" y="14648"/>
                    <a:pt x="17095" y="14648"/>
                  </a:cubicBezTo>
                  <a:cubicBezTo>
                    <a:pt x="17220" y="14648"/>
                    <a:pt x="17302" y="14457"/>
                    <a:pt x="17167" y="14375"/>
                  </a:cubicBezTo>
                  <a:cubicBezTo>
                    <a:pt x="17024" y="14287"/>
                    <a:pt x="16880" y="14198"/>
                    <a:pt x="16736" y="14110"/>
                  </a:cubicBezTo>
                  <a:cubicBezTo>
                    <a:pt x="16896" y="13933"/>
                    <a:pt x="16995" y="13724"/>
                    <a:pt x="17031" y="13484"/>
                  </a:cubicBezTo>
                  <a:cubicBezTo>
                    <a:pt x="17249" y="13595"/>
                    <a:pt x="17467" y="13704"/>
                    <a:pt x="17685" y="13813"/>
                  </a:cubicBezTo>
                  <a:cubicBezTo>
                    <a:pt x="17709" y="13824"/>
                    <a:pt x="17732" y="13830"/>
                    <a:pt x="17753" y="13830"/>
                  </a:cubicBezTo>
                  <a:cubicBezTo>
                    <a:pt x="17886" y="13830"/>
                    <a:pt x="17975" y="13635"/>
                    <a:pt x="17831" y="13563"/>
                  </a:cubicBezTo>
                  <a:cubicBezTo>
                    <a:pt x="17570" y="13432"/>
                    <a:pt x="17308" y="13301"/>
                    <a:pt x="17047" y="13170"/>
                  </a:cubicBezTo>
                  <a:cubicBezTo>
                    <a:pt x="17041" y="13029"/>
                    <a:pt x="17017" y="12881"/>
                    <a:pt x="16976" y="12723"/>
                  </a:cubicBezTo>
                  <a:lnTo>
                    <a:pt x="16976" y="12723"/>
                  </a:lnTo>
                  <a:cubicBezTo>
                    <a:pt x="17505" y="12859"/>
                    <a:pt x="18039" y="12952"/>
                    <a:pt x="18584" y="13007"/>
                  </a:cubicBezTo>
                  <a:cubicBezTo>
                    <a:pt x="18590" y="13008"/>
                    <a:pt x="18596" y="13008"/>
                    <a:pt x="18601" y="13008"/>
                  </a:cubicBezTo>
                  <a:cubicBezTo>
                    <a:pt x="18769" y="13008"/>
                    <a:pt x="18762" y="12736"/>
                    <a:pt x="18584" y="12718"/>
                  </a:cubicBezTo>
                  <a:cubicBezTo>
                    <a:pt x="18039" y="12663"/>
                    <a:pt x="17504" y="12563"/>
                    <a:pt x="16975" y="12424"/>
                  </a:cubicBezTo>
                  <a:cubicBezTo>
                    <a:pt x="16960" y="12421"/>
                    <a:pt x="16947" y="12419"/>
                    <a:pt x="16935" y="12419"/>
                  </a:cubicBezTo>
                  <a:cubicBezTo>
                    <a:pt x="16924" y="12419"/>
                    <a:pt x="16914" y="12420"/>
                    <a:pt x="16903" y="12423"/>
                  </a:cubicBezTo>
                  <a:cubicBezTo>
                    <a:pt x="16902" y="12385"/>
                    <a:pt x="16902" y="12345"/>
                    <a:pt x="16899" y="12309"/>
                  </a:cubicBezTo>
                  <a:cubicBezTo>
                    <a:pt x="17036" y="12134"/>
                    <a:pt x="17161" y="11955"/>
                    <a:pt x="17264" y="11770"/>
                  </a:cubicBezTo>
                  <a:cubicBezTo>
                    <a:pt x="17635" y="11864"/>
                    <a:pt x="18009" y="11911"/>
                    <a:pt x="18389" y="11911"/>
                  </a:cubicBezTo>
                  <a:cubicBezTo>
                    <a:pt x="18472" y="11911"/>
                    <a:pt x="18555" y="11909"/>
                    <a:pt x="18638" y="11905"/>
                  </a:cubicBezTo>
                  <a:cubicBezTo>
                    <a:pt x="18819" y="11895"/>
                    <a:pt x="18824" y="11615"/>
                    <a:pt x="18648" y="11615"/>
                  </a:cubicBezTo>
                  <a:cubicBezTo>
                    <a:pt x="18645" y="11615"/>
                    <a:pt x="18641" y="11615"/>
                    <a:pt x="18638" y="11616"/>
                  </a:cubicBezTo>
                  <a:cubicBezTo>
                    <a:pt x="18558" y="11620"/>
                    <a:pt x="18479" y="11622"/>
                    <a:pt x="18400" y="11622"/>
                  </a:cubicBezTo>
                  <a:cubicBezTo>
                    <a:pt x="18059" y="11622"/>
                    <a:pt x="17724" y="11583"/>
                    <a:pt x="17392" y="11503"/>
                  </a:cubicBezTo>
                  <a:cubicBezTo>
                    <a:pt x="17480" y="11282"/>
                    <a:pt x="17531" y="11052"/>
                    <a:pt x="17526" y="10802"/>
                  </a:cubicBezTo>
                  <a:cubicBezTo>
                    <a:pt x="17652" y="10707"/>
                    <a:pt x="17790" y="10630"/>
                    <a:pt x="17937" y="10567"/>
                  </a:cubicBezTo>
                  <a:cubicBezTo>
                    <a:pt x="18086" y="10503"/>
                    <a:pt x="17992" y="10304"/>
                    <a:pt x="17853" y="10304"/>
                  </a:cubicBezTo>
                  <a:cubicBezTo>
                    <a:pt x="17833" y="10304"/>
                    <a:pt x="17812" y="10308"/>
                    <a:pt x="17791" y="10317"/>
                  </a:cubicBezTo>
                  <a:cubicBezTo>
                    <a:pt x="17684" y="10363"/>
                    <a:pt x="17583" y="10418"/>
                    <a:pt x="17488" y="10480"/>
                  </a:cubicBezTo>
                  <a:cubicBezTo>
                    <a:pt x="17350" y="9816"/>
                    <a:pt x="16945" y="9388"/>
                    <a:pt x="16300" y="9273"/>
                  </a:cubicBezTo>
                  <a:cubicBezTo>
                    <a:pt x="16224" y="8815"/>
                    <a:pt x="16159" y="8425"/>
                    <a:pt x="16096" y="8035"/>
                  </a:cubicBezTo>
                  <a:cubicBezTo>
                    <a:pt x="17030" y="6766"/>
                    <a:pt x="16938" y="6314"/>
                    <a:pt x="15676" y="6052"/>
                  </a:cubicBezTo>
                  <a:cubicBezTo>
                    <a:pt x="15780" y="5779"/>
                    <a:pt x="15905" y="5514"/>
                    <a:pt x="15979" y="5234"/>
                  </a:cubicBezTo>
                  <a:cubicBezTo>
                    <a:pt x="16186" y="4466"/>
                    <a:pt x="15872" y="4048"/>
                    <a:pt x="15089" y="4019"/>
                  </a:cubicBezTo>
                  <a:cubicBezTo>
                    <a:pt x="15046" y="4018"/>
                    <a:pt x="15004" y="4017"/>
                    <a:pt x="14961" y="4017"/>
                  </a:cubicBezTo>
                  <a:cubicBezTo>
                    <a:pt x="14873" y="4017"/>
                    <a:pt x="14781" y="4019"/>
                    <a:pt x="14675" y="4019"/>
                  </a:cubicBezTo>
                  <a:cubicBezTo>
                    <a:pt x="14743" y="3444"/>
                    <a:pt x="15051" y="3040"/>
                    <a:pt x="15400" y="2678"/>
                  </a:cubicBezTo>
                  <a:cubicBezTo>
                    <a:pt x="15595" y="2478"/>
                    <a:pt x="15833" y="2385"/>
                    <a:pt x="16084" y="2385"/>
                  </a:cubicBezTo>
                  <a:cubicBezTo>
                    <a:pt x="16227" y="2385"/>
                    <a:pt x="16375" y="2416"/>
                    <a:pt x="16520" y="2474"/>
                  </a:cubicBezTo>
                  <a:cubicBezTo>
                    <a:pt x="16922" y="2639"/>
                    <a:pt x="16989" y="3029"/>
                    <a:pt x="16997" y="3413"/>
                  </a:cubicBezTo>
                  <a:cubicBezTo>
                    <a:pt x="17000" y="3587"/>
                    <a:pt x="16956" y="3760"/>
                    <a:pt x="16922" y="4021"/>
                  </a:cubicBezTo>
                  <a:cubicBezTo>
                    <a:pt x="17246" y="3879"/>
                    <a:pt x="17475" y="3765"/>
                    <a:pt x="17715" y="3678"/>
                  </a:cubicBezTo>
                  <a:cubicBezTo>
                    <a:pt x="17854" y="3628"/>
                    <a:pt x="17994" y="3598"/>
                    <a:pt x="18130" y="3598"/>
                  </a:cubicBezTo>
                  <a:cubicBezTo>
                    <a:pt x="18333" y="3598"/>
                    <a:pt x="18526" y="3665"/>
                    <a:pt x="18690" y="3828"/>
                  </a:cubicBezTo>
                  <a:cubicBezTo>
                    <a:pt x="18962" y="4098"/>
                    <a:pt x="18981" y="4444"/>
                    <a:pt x="18853" y="4798"/>
                  </a:cubicBezTo>
                  <a:cubicBezTo>
                    <a:pt x="18766" y="5040"/>
                    <a:pt x="18682" y="5281"/>
                    <a:pt x="18597" y="5525"/>
                  </a:cubicBezTo>
                  <a:cubicBezTo>
                    <a:pt x="19579" y="5809"/>
                    <a:pt x="19758" y="6335"/>
                    <a:pt x="19184" y="7156"/>
                  </a:cubicBezTo>
                  <a:cubicBezTo>
                    <a:pt x="19064" y="7329"/>
                    <a:pt x="18895" y="7468"/>
                    <a:pt x="18741" y="7614"/>
                  </a:cubicBezTo>
                  <a:cubicBezTo>
                    <a:pt x="18616" y="7733"/>
                    <a:pt x="18478" y="7840"/>
                    <a:pt x="18325" y="7971"/>
                  </a:cubicBezTo>
                  <a:cubicBezTo>
                    <a:pt x="19036" y="8289"/>
                    <a:pt x="19142" y="8674"/>
                    <a:pt x="18684" y="9197"/>
                  </a:cubicBezTo>
                  <a:cubicBezTo>
                    <a:pt x="18502" y="9406"/>
                    <a:pt x="18256" y="9559"/>
                    <a:pt x="17990" y="9778"/>
                  </a:cubicBezTo>
                  <a:cubicBezTo>
                    <a:pt x="18101" y="9812"/>
                    <a:pt x="18201" y="9826"/>
                    <a:pt x="18292" y="9826"/>
                  </a:cubicBezTo>
                  <a:cubicBezTo>
                    <a:pt x="18658" y="9826"/>
                    <a:pt x="18883" y="9588"/>
                    <a:pt x="19080" y="9339"/>
                  </a:cubicBezTo>
                  <a:cubicBezTo>
                    <a:pt x="19477" y="8840"/>
                    <a:pt x="19363" y="8302"/>
                    <a:pt x="19079" y="7826"/>
                  </a:cubicBezTo>
                  <a:cubicBezTo>
                    <a:pt x="20069" y="6613"/>
                    <a:pt x="20069" y="5920"/>
                    <a:pt x="19112" y="5232"/>
                  </a:cubicBezTo>
                  <a:cubicBezTo>
                    <a:pt x="19311" y="4699"/>
                    <a:pt x="19458" y="4150"/>
                    <a:pt x="19055" y="3642"/>
                  </a:cubicBezTo>
                  <a:cubicBezTo>
                    <a:pt x="18815" y="3341"/>
                    <a:pt x="18519" y="3272"/>
                    <a:pt x="18210" y="3272"/>
                  </a:cubicBezTo>
                  <a:cubicBezTo>
                    <a:pt x="17954" y="3272"/>
                    <a:pt x="17689" y="3319"/>
                    <a:pt x="17439" y="3323"/>
                  </a:cubicBezTo>
                  <a:cubicBezTo>
                    <a:pt x="17168" y="2420"/>
                    <a:pt x="16863" y="2023"/>
                    <a:pt x="16310" y="2023"/>
                  </a:cubicBezTo>
                  <a:cubicBezTo>
                    <a:pt x="16013" y="2023"/>
                    <a:pt x="15646" y="2137"/>
                    <a:pt x="15175" y="2348"/>
                  </a:cubicBezTo>
                  <a:cubicBezTo>
                    <a:pt x="14924" y="1944"/>
                    <a:pt x="14739" y="1492"/>
                    <a:pt x="14422" y="1173"/>
                  </a:cubicBezTo>
                  <a:cubicBezTo>
                    <a:pt x="14273" y="1024"/>
                    <a:pt x="14118" y="970"/>
                    <a:pt x="13959" y="970"/>
                  </a:cubicBezTo>
                  <a:cubicBezTo>
                    <a:pt x="13649" y="970"/>
                    <a:pt x="13329" y="1176"/>
                    <a:pt x="13026" y="1283"/>
                  </a:cubicBezTo>
                  <a:cubicBezTo>
                    <a:pt x="12888" y="1069"/>
                    <a:pt x="12785" y="881"/>
                    <a:pt x="12659" y="712"/>
                  </a:cubicBezTo>
                  <a:cubicBezTo>
                    <a:pt x="12303" y="234"/>
                    <a:pt x="11871" y="0"/>
                    <a:pt x="11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-814225" y="708063"/>
              <a:ext cx="1120300" cy="545475"/>
            </a:xfrm>
            <a:custGeom>
              <a:avLst/>
              <a:gdLst/>
              <a:ahLst/>
              <a:cxnLst/>
              <a:rect l="l" t="t" r="r" b="b"/>
              <a:pathLst>
                <a:path w="44812" h="21819" extrusionOk="0">
                  <a:moveTo>
                    <a:pt x="27246" y="2005"/>
                  </a:moveTo>
                  <a:cubicBezTo>
                    <a:pt x="28665" y="2015"/>
                    <a:pt x="30064" y="2389"/>
                    <a:pt x="30835" y="3247"/>
                  </a:cubicBezTo>
                  <a:lnTo>
                    <a:pt x="30837" y="3247"/>
                  </a:lnTo>
                  <a:cubicBezTo>
                    <a:pt x="30635" y="3307"/>
                    <a:pt x="30466" y="3373"/>
                    <a:pt x="30290" y="3406"/>
                  </a:cubicBezTo>
                  <a:cubicBezTo>
                    <a:pt x="30030" y="3457"/>
                    <a:pt x="29769" y="3506"/>
                    <a:pt x="29507" y="3555"/>
                  </a:cubicBezTo>
                  <a:cubicBezTo>
                    <a:pt x="29442" y="3207"/>
                    <a:pt x="29336" y="2868"/>
                    <a:pt x="29192" y="2536"/>
                  </a:cubicBezTo>
                  <a:cubicBezTo>
                    <a:pt x="29169" y="2482"/>
                    <a:pt x="29128" y="2460"/>
                    <a:pt x="29086" y="2460"/>
                  </a:cubicBezTo>
                  <a:cubicBezTo>
                    <a:pt x="28993" y="2460"/>
                    <a:pt x="28892" y="2565"/>
                    <a:pt x="28943" y="2681"/>
                  </a:cubicBezTo>
                  <a:cubicBezTo>
                    <a:pt x="29074" y="2983"/>
                    <a:pt x="29167" y="3291"/>
                    <a:pt x="29226" y="3607"/>
                  </a:cubicBezTo>
                  <a:cubicBezTo>
                    <a:pt x="28846" y="3678"/>
                    <a:pt x="28469" y="3749"/>
                    <a:pt x="28091" y="3820"/>
                  </a:cubicBezTo>
                  <a:cubicBezTo>
                    <a:pt x="27916" y="3168"/>
                    <a:pt x="27635" y="2561"/>
                    <a:pt x="27246" y="2005"/>
                  </a:cubicBezTo>
                  <a:close/>
                  <a:moveTo>
                    <a:pt x="26962" y="2008"/>
                  </a:moveTo>
                  <a:cubicBezTo>
                    <a:pt x="26948" y="2043"/>
                    <a:pt x="26951" y="2084"/>
                    <a:pt x="26979" y="2127"/>
                  </a:cubicBezTo>
                  <a:cubicBezTo>
                    <a:pt x="27358" y="2662"/>
                    <a:pt x="27633" y="3242"/>
                    <a:pt x="27806" y="3875"/>
                  </a:cubicBezTo>
                  <a:cubicBezTo>
                    <a:pt x="27532" y="3927"/>
                    <a:pt x="27257" y="3983"/>
                    <a:pt x="26983" y="4038"/>
                  </a:cubicBezTo>
                  <a:cubicBezTo>
                    <a:pt x="26990" y="4016"/>
                    <a:pt x="26994" y="3992"/>
                    <a:pt x="26989" y="3967"/>
                  </a:cubicBezTo>
                  <a:cubicBezTo>
                    <a:pt x="26880" y="3231"/>
                    <a:pt x="26518" y="2578"/>
                    <a:pt x="25956" y="2097"/>
                  </a:cubicBezTo>
                  <a:cubicBezTo>
                    <a:pt x="26284" y="2048"/>
                    <a:pt x="26622" y="2018"/>
                    <a:pt x="26962" y="2008"/>
                  </a:cubicBezTo>
                  <a:close/>
                  <a:moveTo>
                    <a:pt x="25646" y="2149"/>
                  </a:moveTo>
                  <a:lnTo>
                    <a:pt x="25646" y="2149"/>
                  </a:lnTo>
                  <a:cubicBezTo>
                    <a:pt x="25643" y="2185"/>
                    <a:pt x="25656" y="2223"/>
                    <a:pt x="25695" y="2255"/>
                  </a:cubicBezTo>
                  <a:cubicBezTo>
                    <a:pt x="26256" y="2711"/>
                    <a:pt x="26603" y="3329"/>
                    <a:pt x="26709" y="4043"/>
                  </a:cubicBezTo>
                  <a:cubicBezTo>
                    <a:pt x="26712" y="4062"/>
                    <a:pt x="26719" y="4077"/>
                    <a:pt x="26725" y="4092"/>
                  </a:cubicBezTo>
                  <a:lnTo>
                    <a:pt x="26690" y="4098"/>
                  </a:lnTo>
                  <a:cubicBezTo>
                    <a:pt x="26581" y="4121"/>
                    <a:pt x="26480" y="4133"/>
                    <a:pt x="26383" y="4133"/>
                  </a:cubicBezTo>
                  <a:cubicBezTo>
                    <a:pt x="26168" y="4133"/>
                    <a:pt x="25972" y="4075"/>
                    <a:pt x="25752" y="3954"/>
                  </a:cubicBezTo>
                  <a:cubicBezTo>
                    <a:pt x="25078" y="3585"/>
                    <a:pt x="24367" y="3281"/>
                    <a:pt x="23601" y="2918"/>
                  </a:cubicBezTo>
                  <a:cubicBezTo>
                    <a:pt x="24120" y="2564"/>
                    <a:pt x="24845" y="2299"/>
                    <a:pt x="25646" y="2149"/>
                  </a:cubicBezTo>
                  <a:close/>
                  <a:moveTo>
                    <a:pt x="35854" y="353"/>
                  </a:moveTo>
                  <a:cubicBezTo>
                    <a:pt x="35969" y="353"/>
                    <a:pt x="36086" y="362"/>
                    <a:pt x="36206" y="380"/>
                  </a:cubicBezTo>
                  <a:cubicBezTo>
                    <a:pt x="37035" y="501"/>
                    <a:pt x="37389" y="1143"/>
                    <a:pt x="37035" y="1913"/>
                  </a:cubicBezTo>
                  <a:cubicBezTo>
                    <a:pt x="36781" y="2465"/>
                    <a:pt x="36376" y="2891"/>
                    <a:pt x="35844" y="3171"/>
                  </a:cubicBezTo>
                  <a:cubicBezTo>
                    <a:pt x="35449" y="3378"/>
                    <a:pt x="35035" y="3556"/>
                    <a:pt x="34617" y="3703"/>
                  </a:cubicBezTo>
                  <a:cubicBezTo>
                    <a:pt x="34168" y="3861"/>
                    <a:pt x="33754" y="4059"/>
                    <a:pt x="33375" y="4292"/>
                  </a:cubicBezTo>
                  <a:cubicBezTo>
                    <a:pt x="33214" y="3837"/>
                    <a:pt x="32950" y="3443"/>
                    <a:pt x="32595" y="3120"/>
                  </a:cubicBezTo>
                  <a:cubicBezTo>
                    <a:pt x="32762" y="2997"/>
                    <a:pt x="32911" y="2838"/>
                    <a:pt x="33050" y="2646"/>
                  </a:cubicBezTo>
                  <a:cubicBezTo>
                    <a:pt x="33506" y="2018"/>
                    <a:pt x="34054" y="1451"/>
                    <a:pt x="34591" y="884"/>
                  </a:cubicBezTo>
                  <a:cubicBezTo>
                    <a:pt x="34942" y="514"/>
                    <a:pt x="35374" y="353"/>
                    <a:pt x="35854" y="353"/>
                  </a:cubicBezTo>
                  <a:close/>
                  <a:moveTo>
                    <a:pt x="16933" y="5177"/>
                  </a:moveTo>
                  <a:lnTo>
                    <a:pt x="16620" y="5697"/>
                  </a:lnTo>
                  <a:cubicBezTo>
                    <a:pt x="16687" y="5734"/>
                    <a:pt x="16753" y="5772"/>
                    <a:pt x="16820" y="5812"/>
                  </a:cubicBezTo>
                  <a:cubicBezTo>
                    <a:pt x="16914" y="5632"/>
                    <a:pt x="17009" y="5452"/>
                    <a:pt x="17104" y="5273"/>
                  </a:cubicBezTo>
                  <a:cubicBezTo>
                    <a:pt x="17047" y="5240"/>
                    <a:pt x="16990" y="5208"/>
                    <a:pt x="16933" y="5177"/>
                  </a:cubicBezTo>
                  <a:close/>
                  <a:moveTo>
                    <a:pt x="19377" y="5820"/>
                  </a:moveTo>
                  <a:cubicBezTo>
                    <a:pt x="19190" y="5820"/>
                    <a:pt x="19190" y="6109"/>
                    <a:pt x="19377" y="6109"/>
                  </a:cubicBezTo>
                  <a:cubicBezTo>
                    <a:pt x="19563" y="6109"/>
                    <a:pt x="19563" y="5820"/>
                    <a:pt x="19377" y="5820"/>
                  </a:cubicBezTo>
                  <a:close/>
                  <a:moveTo>
                    <a:pt x="24499" y="6843"/>
                  </a:moveTo>
                  <a:cubicBezTo>
                    <a:pt x="24313" y="6843"/>
                    <a:pt x="24313" y="7132"/>
                    <a:pt x="24499" y="7132"/>
                  </a:cubicBezTo>
                  <a:cubicBezTo>
                    <a:pt x="24686" y="7132"/>
                    <a:pt x="24686" y="6843"/>
                    <a:pt x="24499" y="6843"/>
                  </a:cubicBezTo>
                  <a:close/>
                  <a:moveTo>
                    <a:pt x="33778" y="4556"/>
                  </a:moveTo>
                  <a:cubicBezTo>
                    <a:pt x="33802" y="4556"/>
                    <a:pt x="33826" y="4558"/>
                    <a:pt x="33847" y="4562"/>
                  </a:cubicBezTo>
                  <a:cubicBezTo>
                    <a:pt x="33887" y="4570"/>
                    <a:pt x="33926" y="4578"/>
                    <a:pt x="33966" y="4586"/>
                  </a:cubicBezTo>
                  <a:cubicBezTo>
                    <a:pt x="33536" y="5286"/>
                    <a:pt x="33318" y="6068"/>
                    <a:pt x="33321" y="6897"/>
                  </a:cubicBezTo>
                  <a:cubicBezTo>
                    <a:pt x="33322" y="6990"/>
                    <a:pt x="33395" y="7036"/>
                    <a:pt x="33468" y="7036"/>
                  </a:cubicBezTo>
                  <a:cubicBezTo>
                    <a:pt x="33540" y="7036"/>
                    <a:pt x="33611" y="6990"/>
                    <a:pt x="33610" y="6897"/>
                  </a:cubicBezTo>
                  <a:cubicBezTo>
                    <a:pt x="33607" y="6079"/>
                    <a:pt x="33828" y="5327"/>
                    <a:pt x="34271" y="4646"/>
                  </a:cubicBezTo>
                  <a:cubicBezTo>
                    <a:pt x="34917" y="4771"/>
                    <a:pt x="35563" y="4896"/>
                    <a:pt x="36187" y="5092"/>
                  </a:cubicBezTo>
                  <a:cubicBezTo>
                    <a:pt x="36853" y="5302"/>
                    <a:pt x="37112" y="6076"/>
                    <a:pt x="36939" y="6835"/>
                  </a:cubicBezTo>
                  <a:cubicBezTo>
                    <a:pt x="36790" y="7479"/>
                    <a:pt x="36422" y="7781"/>
                    <a:pt x="35680" y="7781"/>
                  </a:cubicBezTo>
                  <a:cubicBezTo>
                    <a:pt x="35650" y="7781"/>
                    <a:pt x="35619" y="7781"/>
                    <a:pt x="35588" y="7780"/>
                  </a:cubicBezTo>
                  <a:cubicBezTo>
                    <a:pt x="35177" y="7769"/>
                    <a:pt x="34737" y="7729"/>
                    <a:pt x="34369" y="7568"/>
                  </a:cubicBezTo>
                  <a:cubicBezTo>
                    <a:pt x="33538" y="7203"/>
                    <a:pt x="32743" y="6753"/>
                    <a:pt x="31886" y="6314"/>
                  </a:cubicBezTo>
                  <a:cubicBezTo>
                    <a:pt x="32284" y="5578"/>
                    <a:pt x="32873" y="5120"/>
                    <a:pt x="33459" y="4662"/>
                  </a:cubicBezTo>
                  <a:cubicBezTo>
                    <a:pt x="33539" y="4600"/>
                    <a:pt x="33668" y="4556"/>
                    <a:pt x="33778" y="4556"/>
                  </a:cubicBezTo>
                  <a:close/>
                  <a:moveTo>
                    <a:pt x="27515" y="6930"/>
                  </a:moveTo>
                  <a:cubicBezTo>
                    <a:pt x="27597" y="7251"/>
                    <a:pt x="27657" y="7481"/>
                    <a:pt x="27760" y="7883"/>
                  </a:cubicBezTo>
                  <a:lnTo>
                    <a:pt x="27760" y="7881"/>
                  </a:lnTo>
                  <a:cubicBezTo>
                    <a:pt x="27982" y="7504"/>
                    <a:pt x="28115" y="7278"/>
                    <a:pt x="28297" y="6970"/>
                  </a:cubicBezTo>
                  <a:cubicBezTo>
                    <a:pt x="28003" y="6954"/>
                    <a:pt x="27821" y="6944"/>
                    <a:pt x="27515" y="6930"/>
                  </a:cubicBezTo>
                  <a:close/>
                  <a:moveTo>
                    <a:pt x="13505" y="4963"/>
                  </a:moveTo>
                  <a:cubicBezTo>
                    <a:pt x="13481" y="4963"/>
                    <a:pt x="13456" y="4971"/>
                    <a:pt x="13430" y="4989"/>
                  </a:cubicBezTo>
                  <a:cubicBezTo>
                    <a:pt x="13153" y="5185"/>
                    <a:pt x="12894" y="5400"/>
                    <a:pt x="12654" y="5629"/>
                  </a:cubicBezTo>
                  <a:cubicBezTo>
                    <a:pt x="12504" y="5505"/>
                    <a:pt x="12349" y="5389"/>
                    <a:pt x="12187" y="5278"/>
                  </a:cubicBezTo>
                  <a:cubicBezTo>
                    <a:pt x="12161" y="5261"/>
                    <a:pt x="12135" y="5253"/>
                    <a:pt x="12111" y="5253"/>
                  </a:cubicBezTo>
                  <a:cubicBezTo>
                    <a:pt x="11991" y="5253"/>
                    <a:pt x="11912" y="5442"/>
                    <a:pt x="12040" y="5529"/>
                  </a:cubicBezTo>
                  <a:cubicBezTo>
                    <a:pt x="12182" y="5624"/>
                    <a:pt x="12318" y="5725"/>
                    <a:pt x="12449" y="5832"/>
                  </a:cubicBezTo>
                  <a:cubicBezTo>
                    <a:pt x="12228" y="6061"/>
                    <a:pt x="12022" y="6305"/>
                    <a:pt x="11834" y="6564"/>
                  </a:cubicBezTo>
                  <a:cubicBezTo>
                    <a:pt x="11675" y="6442"/>
                    <a:pt x="11515" y="6320"/>
                    <a:pt x="11356" y="6199"/>
                  </a:cubicBezTo>
                  <a:cubicBezTo>
                    <a:pt x="11330" y="6179"/>
                    <a:pt x="11304" y="6171"/>
                    <a:pt x="11279" y="6171"/>
                  </a:cubicBezTo>
                  <a:cubicBezTo>
                    <a:pt x="11166" y="6171"/>
                    <a:pt x="11089" y="6357"/>
                    <a:pt x="11210" y="6448"/>
                  </a:cubicBezTo>
                  <a:cubicBezTo>
                    <a:pt x="11364" y="6567"/>
                    <a:pt x="11517" y="6684"/>
                    <a:pt x="11672" y="6801"/>
                  </a:cubicBezTo>
                  <a:cubicBezTo>
                    <a:pt x="11624" y="6870"/>
                    <a:pt x="11578" y="6941"/>
                    <a:pt x="11533" y="7014"/>
                  </a:cubicBezTo>
                  <a:cubicBezTo>
                    <a:pt x="11466" y="7125"/>
                    <a:pt x="11566" y="7229"/>
                    <a:pt x="11666" y="7229"/>
                  </a:cubicBezTo>
                  <a:cubicBezTo>
                    <a:pt x="11710" y="7229"/>
                    <a:pt x="11754" y="7209"/>
                    <a:pt x="11784" y="7161"/>
                  </a:cubicBezTo>
                  <a:cubicBezTo>
                    <a:pt x="11822" y="7098"/>
                    <a:pt x="11861" y="7036"/>
                    <a:pt x="11901" y="6976"/>
                  </a:cubicBezTo>
                  <a:cubicBezTo>
                    <a:pt x="12376" y="7339"/>
                    <a:pt x="12852" y="7701"/>
                    <a:pt x="13327" y="8064"/>
                  </a:cubicBezTo>
                  <a:cubicBezTo>
                    <a:pt x="13353" y="8084"/>
                    <a:pt x="13379" y="8093"/>
                    <a:pt x="13403" y="8093"/>
                  </a:cubicBezTo>
                  <a:cubicBezTo>
                    <a:pt x="13517" y="8093"/>
                    <a:pt x="13594" y="7906"/>
                    <a:pt x="13474" y="7815"/>
                  </a:cubicBezTo>
                  <a:cubicBezTo>
                    <a:pt x="13003" y="7456"/>
                    <a:pt x="12534" y="7098"/>
                    <a:pt x="12063" y="6739"/>
                  </a:cubicBezTo>
                  <a:cubicBezTo>
                    <a:pt x="12248" y="6485"/>
                    <a:pt x="12449" y="6245"/>
                    <a:pt x="12667" y="6020"/>
                  </a:cubicBezTo>
                  <a:cubicBezTo>
                    <a:pt x="12891" y="6226"/>
                    <a:pt x="13098" y="6450"/>
                    <a:pt x="13284" y="6693"/>
                  </a:cubicBezTo>
                  <a:cubicBezTo>
                    <a:pt x="13317" y="6736"/>
                    <a:pt x="13362" y="6754"/>
                    <a:pt x="13407" y="6754"/>
                  </a:cubicBezTo>
                  <a:cubicBezTo>
                    <a:pt x="13513" y="6754"/>
                    <a:pt x="13616" y="6651"/>
                    <a:pt x="13536" y="6546"/>
                  </a:cubicBezTo>
                  <a:cubicBezTo>
                    <a:pt x="13332" y="6284"/>
                    <a:pt x="13111" y="6041"/>
                    <a:pt x="12871" y="5820"/>
                  </a:cubicBezTo>
                  <a:cubicBezTo>
                    <a:pt x="13090" y="5611"/>
                    <a:pt x="13325" y="5417"/>
                    <a:pt x="13575" y="5238"/>
                  </a:cubicBezTo>
                  <a:cubicBezTo>
                    <a:pt x="13700" y="5151"/>
                    <a:pt x="13622" y="4963"/>
                    <a:pt x="13505" y="4963"/>
                  </a:cubicBezTo>
                  <a:close/>
                  <a:moveTo>
                    <a:pt x="19326" y="8777"/>
                  </a:moveTo>
                  <a:cubicBezTo>
                    <a:pt x="19029" y="8895"/>
                    <a:pt x="18789" y="8914"/>
                    <a:pt x="18710" y="9037"/>
                  </a:cubicBezTo>
                  <a:cubicBezTo>
                    <a:pt x="18480" y="9393"/>
                    <a:pt x="18890" y="9473"/>
                    <a:pt x="19110" y="9742"/>
                  </a:cubicBezTo>
                  <a:cubicBezTo>
                    <a:pt x="19179" y="9432"/>
                    <a:pt x="19235" y="9184"/>
                    <a:pt x="19326" y="8777"/>
                  </a:cubicBezTo>
                  <a:close/>
                  <a:moveTo>
                    <a:pt x="5265" y="7281"/>
                  </a:moveTo>
                  <a:cubicBezTo>
                    <a:pt x="6167" y="7494"/>
                    <a:pt x="6142" y="8361"/>
                    <a:pt x="6702" y="8764"/>
                  </a:cubicBezTo>
                  <a:cubicBezTo>
                    <a:pt x="6927" y="8322"/>
                    <a:pt x="6579" y="7718"/>
                    <a:pt x="7122" y="7396"/>
                  </a:cubicBezTo>
                  <a:cubicBezTo>
                    <a:pt x="7614" y="7692"/>
                    <a:pt x="7230" y="8271"/>
                    <a:pt x="7555" y="8601"/>
                  </a:cubicBezTo>
                  <a:cubicBezTo>
                    <a:pt x="7743" y="8567"/>
                    <a:pt x="7939" y="8532"/>
                    <a:pt x="8137" y="8496"/>
                  </a:cubicBezTo>
                  <a:cubicBezTo>
                    <a:pt x="8152" y="8699"/>
                    <a:pt x="8214" y="8913"/>
                    <a:pt x="8174" y="9105"/>
                  </a:cubicBezTo>
                  <a:cubicBezTo>
                    <a:pt x="8107" y="9428"/>
                    <a:pt x="7974" y="9737"/>
                    <a:pt x="7877" y="10021"/>
                  </a:cubicBezTo>
                  <a:cubicBezTo>
                    <a:pt x="7165" y="10093"/>
                    <a:pt x="6557" y="10138"/>
                    <a:pt x="5955" y="10219"/>
                  </a:cubicBezTo>
                  <a:cubicBezTo>
                    <a:pt x="5859" y="10232"/>
                    <a:pt x="5766" y="10239"/>
                    <a:pt x="5675" y="10239"/>
                  </a:cubicBezTo>
                  <a:cubicBezTo>
                    <a:pt x="5352" y="10239"/>
                    <a:pt x="5065" y="10145"/>
                    <a:pt x="4821" y="9862"/>
                  </a:cubicBezTo>
                  <a:cubicBezTo>
                    <a:pt x="4925" y="9561"/>
                    <a:pt x="5095" y="9491"/>
                    <a:pt x="5293" y="9491"/>
                  </a:cubicBezTo>
                  <a:cubicBezTo>
                    <a:pt x="5462" y="9491"/>
                    <a:pt x="5651" y="9542"/>
                    <a:pt x="5836" y="9542"/>
                  </a:cubicBezTo>
                  <a:cubicBezTo>
                    <a:pt x="5909" y="9542"/>
                    <a:pt x="5980" y="9534"/>
                    <a:pt x="6050" y="9513"/>
                  </a:cubicBezTo>
                  <a:cubicBezTo>
                    <a:pt x="5868" y="9146"/>
                    <a:pt x="5671" y="8829"/>
                    <a:pt x="5549" y="8485"/>
                  </a:cubicBezTo>
                  <a:cubicBezTo>
                    <a:pt x="5424" y="8132"/>
                    <a:pt x="5374" y="7753"/>
                    <a:pt x="5265" y="7281"/>
                  </a:cubicBezTo>
                  <a:close/>
                  <a:moveTo>
                    <a:pt x="9504" y="10382"/>
                  </a:moveTo>
                  <a:cubicBezTo>
                    <a:pt x="9318" y="10382"/>
                    <a:pt x="9318" y="10671"/>
                    <a:pt x="9504" y="10671"/>
                  </a:cubicBezTo>
                  <a:cubicBezTo>
                    <a:pt x="9691" y="10671"/>
                    <a:pt x="9691" y="10382"/>
                    <a:pt x="9504" y="10382"/>
                  </a:cubicBezTo>
                  <a:close/>
                  <a:moveTo>
                    <a:pt x="11001" y="10848"/>
                  </a:moveTo>
                  <a:cubicBezTo>
                    <a:pt x="10890" y="10848"/>
                    <a:pt x="10790" y="10993"/>
                    <a:pt x="10893" y="11096"/>
                  </a:cubicBezTo>
                  <a:cubicBezTo>
                    <a:pt x="10923" y="11126"/>
                    <a:pt x="10955" y="11157"/>
                    <a:pt x="10986" y="11189"/>
                  </a:cubicBezTo>
                  <a:cubicBezTo>
                    <a:pt x="11016" y="11219"/>
                    <a:pt x="11049" y="11231"/>
                    <a:pt x="11082" y="11231"/>
                  </a:cubicBezTo>
                  <a:cubicBezTo>
                    <a:pt x="11193" y="11231"/>
                    <a:pt x="11292" y="11086"/>
                    <a:pt x="11190" y="10983"/>
                  </a:cubicBezTo>
                  <a:lnTo>
                    <a:pt x="11097" y="10890"/>
                  </a:lnTo>
                  <a:cubicBezTo>
                    <a:pt x="11067" y="10860"/>
                    <a:pt x="11033" y="10848"/>
                    <a:pt x="11001" y="10848"/>
                  </a:cubicBezTo>
                  <a:close/>
                  <a:moveTo>
                    <a:pt x="9411" y="12152"/>
                  </a:moveTo>
                  <a:cubicBezTo>
                    <a:pt x="9225" y="12152"/>
                    <a:pt x="9225" y="12441"/>
                    <a:pt x="9411" y="12441"/>
                  </a:cubicBezTo>
                  <a:cubicBezTo>
                    <a:pt x="9598" y="12441"/>
                    <a:pt x="9598" y="12152"/>
                    <a:pt x="9411" y="12152"/>
                  </a:cubicBezTo>
                  <a:close/>
                  <a:moveTo>
                    <a:pt x="14254" y="12152"/>
                  </a:moveTo>
                  <a:cubicBezTo>
                    <a:pt x="14068" y="12152"/>
                    <a:pt x="14068" y="12441"/>
                    <a:pt x="14254" y="12441"/>
                  </a:cubicBezTo>
                  <a:cubicBezTo>
                    <a:pt x="14441" y="12441"/>
                    <a:pt x="14441" y="12152"/>
                    <a:pt x="14254" y="12152"/>
                  </a:cubicBezTo>
                  <a:close/>
                  <a:moveTo>
                    <a:pt x="3972" y="9375"/>
                  </a:moveTo>
                  <a:cubicBezTo>
                    <a:pt x="4216" y="9375"/>
                    <a:pt x="4401" y="9483"/>
                    <a:pt x="4519" y="9766"/>
                  </a:cubicBezTo>
                  <a:cubicBezTo>
                    <a:pt x="4647" y="10070"/>
                    <a:pt x="4902" y="10322"/>
                    <a:pt x="5167" y="10690"/>
                  </a:cubicBezTo>
                  <a:cubicBezTo>
                    <a:pt x="4646" y="11094"/>
                    <a:pt x="4080" y="11547"/>
                    <a:pt x="3974" y="12345"/>
                  </a:cubicBezTo>
                  <a:cubicBezTo>
                    <a:pt x="3963" y="12422"/>
                    <a:pt x="3679" y="12521"/>
                    <a:pt x="3491" y="12521"/>
                  </a:cubicBezTo>
                  <a:cubicBezTo>
                    <a:pt x="3466" y="12521"/>
                    <a:pt x="3442" y="12520"/>
                    <a:pt x="3421" y="12516"/>
                  </a:cubicBezTo>
                  <a:cubicBezTo>
                    <a:pt x="3199" y="12473"/>
                    <a:pt x="3177" y="12252"/>
                    <a:pt x="3287" y="12042"/>
                  </a:cubicBezTo>
                  <a:cubicBezTo>
                    <a:pt x="3338" y="11945"/>
                    <a:pt x="3365" y="11836"/>
                    <a:pt x="3412" y="11708"/>
                  </a:cubicBezTo>
                  <a:cubicBezTo>
                    <a:pt x="3208" y="11611"/>
                    <a:pt x="3022" y="11519"/>
                    <a:pt x="2701" y="11364"/>
                  </a:cubicBezTo>
                  <a:cubicBezTo>
                    <a:pt x="3077" y="11102"/>
                    <a:pt x="3354" y="10908"/>
                    <a:pt x="3671" y="10686"/>
                  </a:cubicBezTo>
                  <a:cubicBezTo>
                    <a:pt x="3328" y="10522"/>
                    <a:pt x="3017" y="10374"/>
                    <a:pt x="2673" y="10208"/>
                  </a:cubicBezTo>
                  <a:cubicBezTo>
                    <a:pt x="2927" y="9565"/>
                    <a:pt x="3401" y="9390"/>
                    <a:pt x="3951" y="9375"/>
                  </a:cubicBezTo>
                  <a:cubicBezTo>
                    <a:pt x="3958" y="9375"/>
                    <a:pt x="3965" y="9375"/>
                    <a:pt x="3972" y="9375"/>
                  </a:cubicBezTo>
                  <a:close/>
                  <a:moveTo>
                    <a:pt x="19470" y="12525"/>
                  </a:moveTo>
                  <a:cubicBezTo>
                    <a:pt x="19284" y="12525"/>
                    <a:pt x="19284" y="12814"/>
                    <a:pt x="19470" y="12814"/>
                  </a:cubicBezTo>
                  <a:cubicBezTo>
                    <a:pt x="19656" y="12814"/>
                    <a:pt x="19656" y="12525"/>
                    <a:pt x="19470" y="12525"/>
                  </a:cubicBezTo>
                  <a:close/>
                  <a:moveTo>
                    <a:pt x="30552" y="12617"/>
                  </a:moveTo>
                  <a:cubicBezTo>
                    <a:pt x="30366" y="12617"/>
                    <a:pt x="30366" y="12906"/>
                    <a:pt x="30552" y="12906"/>
                  </a:cubicBezTo>
                  <a:cubicBezTo>
                    <a:pt x="30739" y="12906"/>
                    <a:pt x="30739" y="12617"/>
                    <a:pt x="30552" y="12617"/>
                  </a:cubicBezTo>
                  <a:close/>
                  <a:moveTo>
                    <a:pt x="17794" y="12896"/>
                  </a:moveTo>
                  <a:cubicBezTo>
                    <a:pt x="17608" y="12896"/>
                    <a:pt x="17608" y="13187"/>
                    <a:pt x="17794" y="13187"/>
                  </a:cubicBezTo>
                  <a:cubicBezTo>
                    <a:pt x="17979" y="13187"/>
                    <a:pt x="17981" y="12896"/>
                    <a:pt x="17794" y="12896"/>
                  </a:cubicBezTo>
                  <a:close/>
                  <a:moveTo>
                    <a:pt x="20400" y="12896"/>
                  </a:moveTo>
                  <a:cubicBezTo>
                    <a:pt x="20214" y="12896"/>
                    <a:pt x="20214" y="13187"/>
                    <a:pt x="20400" y="13187"/>
                  </a:cubicBezTo>
                  <a:cubicBezTo>
                    <a:pt x="20587" y="13187"/>
                    <a:pt x="20587" y="12896"/>
                    <a:pt x="20400" y="12896"/>
                  </a:cubicBezTo>
                  <a:close/>
                  <a:moveTo>
                    <a:pt x="29808" y="13083"/>
                  </a:moveTo>
                  <a:cubicBezTo>
                    <a:pt x="29622" y="13083"/>
                    <a:pt x="29622" y="13372"/>
                    <a:pt x="29808" y="13372"/>
                  </a:cubicBezTo>
                  <a:cubicBezTo>
                    <a:pt x="29993" y="13372"/>
                    <a:pt x="29995" y="13083"/>
                    <a:pt x="29808" y="13083"/>
                  </a:cubicBezTo>
                  <a:close/>
                  <a:moveTo>
                    <a:pt x="32900" y="10594"/>
                  </a:moveTo>
                  <a:cubicBezTo>
                    <a:pt x="33533" y="10594"/>
                    <a:pt x="34127" y="10826"/>
                    <a:pt x="34662" y="11236"/>
                  </a:cubicBezTo>
                  <a:cubicBezTo>
                    <a:pt x="35332" y="11748"/>
                    <a:pt x="35413" y="12475"/>
                    <a:pt x="35035" y="13372"/>
                  </a:cubicBezTo>
                  <a:cubicBezTo>
                    <a:pt x="34236" y="13309"/>
                    <a:pt x="33524" y="13252"/>
                    <a:pt x="32822" y="13196"/>
                  </a:cubicBezTo>
                  <a:cubicBezTo>
                    <a:pt x="32630" y="12421"/>
                    <a:pt x="32419" y="11579"/>
                    <a:pt x="32198" y="10688"/>
                  </a:cubicBezTo>
                  <a:cubicBezTo>
                    <a:pt x="32437" y="10625"/>
                    <a:pt x="32671" y="10594"/>
                    <a:pt x="32900" y="10594"/>
                  </a:cubicBezTo>
                  <a:close/>
                  <a:moveTo>
                    <a:pt x="4745" y="12791"/>
                  </a:moveTo>
                  <a:cubicBezTo>
                    <a:pt x="5334" y="12791"/>
                    <a:pt x="5942" y="12910"/>
                    <a:pt x="6562" y="13111"/>
                  </a:cubicBezTo>
                  <a:cubicBezTo>
                    <a:pt x="5172" y="13680"/>
                    <a:pt x="3674" y="13566"/>
                    <a:pt x="2221" y="13732"/>
                  </a:cubicBezTo>
                  <a:cubicBezTo>
                    <a:pt x="3007" y="13063"/>
                    <a:pt x="3855" y="12791"/>
                    <a:pt x="4745" y="12791"/>
                  </a:cubicBezTo>
                  <a:close/>
                  <a:moveTo>
                    <a:pt x="36646" y="11758"/>
                  </a:moveTo>
                  <a:cubicBezTo>
                    <a:pt x="37442" y="11758"/>
                    <a:pt x="38179" y="12255"/>
                    <a:pt x="38618" y="13211"/>
                  </a:cubicBezTo>
                  <a:cubicBezTo>
                    <a:pt x="37536" y="13500"/>
                    <a:pt x="36522" y="13793"/>
                    <a:pt x="35425" y="14029"/>
                  </a:cubicBezTo>
                  <a:cubicBezTo>
                    <a:pt x="35534" y="13255"/>
                    <a:pt x="35623" y="12637"/>
                    <a:pt x="35715" y="11982"/>
                  </a:cubicBezTo>
                  <a:cubicBezTo>
                    <a:pt x="36025" y="11832"/>
                    <a:pt x="36340" y="11758"/>
                    <a:pt x="36646" y="11758"/>
                  </a:cubicBezTo>
                  <a:close/>
                  <a:moveTo>
                    <a:pt x="7163" y="10463"/>
                  </a:moveTo>
                  <a:cubicBezTo>
                    <a:pt x="7351" y="10463"/>
                    <a:pt x="7545" y="10478"/>
                    <a:pt x="7742" y="10508"/>
                  </a:cubicBezTo>
                  <a:cubicBezTo>
                    <a:pt x="7697" y="11678"/>
                    <a:pt x="7462" y="12873"/>
                    <a:pt x="8002" y="14122"/>
                  </a:cubicBezTo>
                  <a:cubicBezTo>
                    <a:pt x="7418" y="13986"/>
                    <a:pt x="6946" y="13877"/>
                    <a:pt x="6377" y="13746"/>
                  </a:cubicBezTo>
                  <a:cubicBezTo>
                    <a:pt x="6807" y="13482"/>
                    <a:pt x="7176" y="13256"/>
                    <a:pt x="7546" y="13029"/>
                  </a:cubicBezTo>
                  <a:cubicBezTo>
                    <a:pt x="7533" y="12963"/>
                    <a:pt x="7519" y="12895"/>
                    <a:pt x="7506" y="12828"/>
                  </a:cubicBezTo>
                  <a:cubicBezTo>
                    <a:pt x="6487" y="12659"/>
                    <a:pt x="5469" y="12492"/>
                    <a:pt x="4393" y="12315"/>
                  </a:cubicBezTo>
                  <a:cubicBezTo>
                    <a:pt x="4823" y="11151"/>
                    <a:pt x="5878" y="10463"/>
                    <a:pt x="7163" y="10463"/>
                  </a:cubicBezTo>
                  <a:close/>
                  <a:moveTo>
                    <a:pt x="26828" y="14015"/>
                  </a:moveTo>
                  <a:cubicBezTo>
                    <a:pt x="26641" y="14015"/>
                    <a:pt x="26641" y="14304"/>
                    <a:pt x="26828" y="14304"/>
                  </a:cubicBezTo>
                  <a:cubicBezTo>
                    <a:pt x="27014" y="14304"/>
                    <a:pt x="27014" y="14015"/>
                    <a:pt x="26828" y="14015"/>
                  </a:cubicBezTo>
                  <a:close/>
                  <a:moveTo>
                    <a:pt x="29063" y="14108"/>
                  </a:moveTo>
                  <a:cubicBezTo>
                    <a:pt x="28876" y="14108"/>
                    <a:pt x="28876" y="14397"/>
                    <a:pt x="29063" y="14397"/>
                  </a:cubicBezTo>
                  <a:cubicBezTo>
                    <a:pt x="29249" y="14397"/>
                    <a:pt x="29249" y="14108"/>
                    <a:pt x="29063" y="14108"/>
                  </a:cubicBezTo>
                  <a:close/>
                  <a:moveTo>
                    <a:pt x="20122" y="14387"/>
                  </a:moveTo>
                  <a:cubicBezTo>
                    <a:pt x="19936" y="14387"/>
                    <a:pt x="19936" y="14676"/>
                    <a:pt x="20122" y="14676"/>
                  </a:cubicBezTo>
                  <a:cubicBezTo>
                    <a:pt x="20307" y="14676"/>
                    <a:pt x="20309" y="14387"/>
                    <a:pt x="20122" y="14387"/>
                  </a:cubicBezTo>
                  <a:close/>
                  <a:moveTo>
                    <a:pt x="25616" y="14665"/>
                  </a:moveTo>
                  <a:cubicBezTo>
                    <a:pt x="25431" y="14665"/>
                    <a:pt x="25430" y="14954"/>
                    <a:pt x="25616" y="14954"/>
                  </a:cubicBezTo>
                  <a:cubicBezTo>
                    <a:pt x="25803" y="14954"/>
                    <a:pt x="25803" y="14665"/>
                    <a:pt x="25616" y="14665"/>
                  </a:cubicBezTo>
                  <a:close/>
                  <a:moveTo>
                    <a:pt x="2240" y="11151"/>
                  </a:moveTo>
                  <a:cubicBezTo>
                    <a:pt x="2532" y="11745"/>
                    <a:pt x="2761" y="12209"/>
                    <a:pt x="3000" y="12693"/>
                  </a:cubicBezTo>
                  <a:cubicBezTo>
                    <a:pt x="2360" y="13185"/>
                    <a:pt x="1651" y="13329"/>
                    <a:pt x="1272" y="14078"/>
                  </a:cubicBezTo>
                  <a:lnTo>
                    <a:pt x="3260" y="14078"/>
                  </a:lnTo>
                  <a:cubicBezTo>
                    <a:pt x="3309" y="14629"/>
                    <a:pt x="3350" y="15111"/>
                    <a:pt x="3399" y="15664"/>
                  </a:cubicBezTo>
                  <a:cubicBezTo>
                    <a:pt x="2319" y="15324"/>
                    <a:pt x="1463" y="14793"/>
                    <a:pt x="820" y="13950"/>
                  </a:cubicBezTo>
                  <a:cubicBezTo>
                    <a:pt x="416" y="13422"/>
                    <a:pt x="392" y="13113"/>
                    <a:pt x="815" y="12596"/>
                  </a:cubicBezTo>
                  <a:cubicBezTo>
                    <a:pt x="1213" y="12108"/>
                    <a:pt x="1700" y="11693"/>
                    <a:pt x="2240" y="11151"/>
                  </a:cubicBezTo>
                  <a:close/>
                  <a:moveTo>
                    <a:pt x="33698" y="13585"/>
                  </a:moveTo>
                  <a:cubicBezTo>
                    <a:pt x="34431" y="13585"/>
                    <a:pt x="35026" y="13836"/>
                    <a:pt x="35463" y="14520"/>
                  </a:cubicBezTo>
                  <a:cubicBezTo>
                    <a:pt x="35798" y="15043"/>
                    <a:pt x="35776" y="15503"/>
                    <a:pt x="35443" y="15991"/>
                  </a:cubicBezTo>
                  <a:cubicBezTo>
                    <a:pt x="35274" y="16239"/>
                    <a:pt x="35116" y="16496"/>
                    <a:pt x="34907" y="16818"/>
                  </a:cubicBezTo>
                  <a:cubicBezTo>
                    <a:pt x="34667" y="16818"/>
                    <a:pt x="34420" y="16815"/>
                    <a:pt x="34172" y="16815"/>
                  </a:cubicBezTo>
                  <a:cubicBezTo>
                    <a:pt x="34006" y="16815"/>
                    <a:pt x="33840" y="16816"/>
                    <a:pt x="33674" y="16822"/>
                  </a:cubicBezTo>
                  <a:cubicBezTo>
                    <a:pt x="33639" y="16823"/>
                    <a:pt x="33605" y="16823"/>
                    <a:pt x="33572" y="16823"/>
                  </a:cubicBezTo>
                  <a:cubicBezTo>
                    <a:pt x="33123" y="16823"/>
                    <a:pt x="32744" y="16726"/>
                    <a:pt x="32453" y="16296"/>
                  </a:cubicBezTo>
                  <a:cubicBezTo>
                    <a:pt x="32293" y="16059"/>
                    <a:pt x="31985" y="15902"/>
                    <a:pt x="31715" y="15768"/>
                  </a:cubicBezTo>
                  <a:cubicBezTo>
                    <a:pt x="31326" y="15575"/>
                    <a:pt x="31276" y="15304"/>
                    <a:pt x="31426" y="14943"/>
                  </a:cubicBezTo>
                  <a:cubicBezTo>
                    <a:pt x="31446" y="14891"/>
                    <a:pt x="31470" y="14841"/>
                    <a:pt x="31494" y="14790"/>
                  </a:cubicBezTo>
                  <a:cubicBezTo>
                    <a:pt x="31900" y="13983"/>
                    <a:pt x="32592" y="13651"/>
                    <a:pt x="33460" y="13593"/>
                  </a:cubicBezTo>
                  <a:cubicBezTo>
                    <a:pt x="33541" y="13587"/>
                    <a:pt x="33621" y="13585"/>
                    <a:pt x="33698" y="13585"/>
                  </a:cubicBezTo>
                  <a:close/>
                  <a:moveTo>
                    <a:pt x="41459" y="12827"/>
                  </a:moveTo>
                  <a:cubicBezTo>
                    <a:pt x="42156" y="13955"/>
                    <a:pt x="41780" y="15236"/>
                    <a:pt x="40366" y="16431"/>
                  </a:cubicBezTo>
                  <a:cubicBezTo>
                    <a:pt x="39821" y="15709"/>
                    <a:pt x="39165" y="15435"/>
                    <a:pt x="38449" y="15435"/>
                  </a:cubicBezTo>
                  <a:cubicBezTo>
                    <a:pt x="38014" y="15435"/>
                    <a:pt x="37556" y="15536"/>
                    <a:pt x="37087" y="15700"/>
                  </a:cubicBezTo>
                  <a:cubicBezTo>
                    <a:pt x="36555" y="15885"/>
                    <a:pt x="36068" y="16166"/>
                    <a:pt x="35793" y="16694"/>
                  </a:cubicBezTo>
                  <a:cubicBezTo>
                    <a:pt x="35726" y="16822"/>
                    <a:pt x="35653" y="16898"/>
                    <a:pt x="35538" y="16898"/>
                  </a:cubicBezTo>
                  <a:cubicBezTo>
                    <a:pt x="35460" y="16898"/>
                    <a:pt x="35362" y="16863"/>
                    <a:pt x="35233" y="16785"/>
                  </a:cubicBezTo>
                  <a:cubicBezTo>
                    <a:pt x="35958" y="16071"/>
                    <a:pt x="36117" y="15275"/>
                    <a:pt x="35817" y="14324"/>
                  </a:cubicBezTo>
                  <a:cubicBezTo>
                    <a:pt x="37706" y="13822"/>
                    <a:pt x="39581" y="13326"/>
                    <a:pt x="41459" y="12827"/>
                  </a:cubicBezTo>
                  <a:close/>
                  <a:moveTo>
                    <a:pt x="32336" y="3273"/>
                  </a:moveTo>
                  <a:cubicBezTo>
                    <a:pt x="32709" y="3586"/>
                    <a:pt x="32977" y="3994"/>
                    <a:pt x="33126" y="4457"/>
                  </a:cubicBezTo>
                  <a:cubicBezTo>
                    <a:pt x="32385" y="4970"/>
                    <a:pt x="31788" y="5640"/>
                    <a:pt x="31328" y="6461"/>
                  </a:cubicBezTo>
                  <a:cubicBezTo>
                    <a:pt x="31165" y="6325"/>
                    <a:pt x="31001" y="6189"/>
                    <a:pt x="30837" y="6054"/>
                  </a:cubicBezTo>
                  <a:cubicBezTo>
                    <a:pt x="30807" y="6028"/>
                    <a:pt x="30774" y="6018"/>
                    <a:pt x="30742" y="6018"/>
                  </a:cubicBezTo>
                  <a:cubicBezTo>
                    <a:pt x="30623" y="6018"/>
                    <a:pt x="30519" y="6164"/>
                    <a:pt x="30631" y="6257"/>
                  </a:cubicBezTo>
                  <a:cubicBezTo>
                    <a:pt x="30818" y="6412"/>
                    <a:pt x="31004" y="6567"/>
                    <a:pt x="31191" y="6722"/>
                  </a:cubicBezTo>
                  <a:cubicBezTo>
                    <a:pt x="31176" y="6749"/>
                    <a:pt x="31164" y="6775"/>
                    <a:pt x="31150" y="6804"/>
                  </a:cubicBezTo>
                  <a:cubicBezTo>
                    <a:pt x="30126" y="8900"/>
                    <a:pt x="28930" y="10874"/>
                    <a:pt x="27261" y="12530"/>
                  </a:cubicBezTo>
                  <a:cubicBezTo>
                    <a:pt x="27115" y="12675"/>
                    <a:pt x="27005" y="12855"/>
                    <a:pt x="26878" y="13019"/>
                  </a:cubicBezTo>
                  <a:cubicBezTo>
                    <a:pt x="28354" y="12298"/>
                    <a:pt x="29129" y="10928"/>
                    <a:pt x="30058" y="9669"/>
                  </a:cubicBezTo>
                  <a:cubicBezTo>
                    <a:pt x="30955" y="10165"/>
                    <a:pt x="31676" y="10789"/>
                    <a:pt x="32045" y="11746"/>
                  </a:cubicBezTo>
                  <a:cubicBezTo>
                    <a:pt x="32361" y="12565"/>
                    <a:pt x="32347" y="13296"/>
                    <a:pt x="31630" y="13959"/>
                  </a:cubicBezTo>
                  <a:cubicBezTo>
                    <a:pt x="31281" y="14283"/>
                    <a:pt x="31091" y="14778"/>
                    <a:pt x="30774" y="15283"/>
                  </a:cubicBezTo>
                  <a:cubicBezTo>
                    <a:pt x="30379" y="15202"/>
                    <a:pt x="29995" y="15161"/>
                    <a:pt x="29624" y="15161"/>
                  </a:cubicBezTo>
                  <a:cubicBezTo>
                    <a:pt x="28104" y="15161"/>
                    <a:pt x="26802" y="15844"/>
                    <a:pt x="25844" y="17231"/>
                  </a:cubicBezTo>
                  <a:cubicBezTo>
                    <a:pt x="25405" y="16986"/>
                    <a:pt x="25005" y="16763"/>
                    <a:pt x="24605" y="16542"/>
                  </a:cubicBezTo>
                  <a:cubicBezTo>
                    <a:pt x="24556" y="16515"/>
                    <a:pt x="24496" y="16502"/>
                    <a:pt x="24455" y="16468"/>
                  </a:cubicBezTo>
                  <a:cubicBezTo>
                    <a:pt x="23018" y="15275"/>
                    <a:pt x="21753" y="13974"/>
                    <a:pt x="21263" y="12168"/>
                  </a:cubicBezTo>
                  <a:lnTo>
                    <a:pt x="21263" y="12168"/>
                  </a:lnTo>
                  <a:cubicBezTo>
                    <a:pt x="21828" y="12751"/>
                    <a:pt x="22591" y="13064"/>
                    <a:pt x="23394" y="13064"/>
                  </a:cubicBezTo>
                  <a:cubicBezTo>
                    <a:pt x="23559" y="13064"/>
                    <a:pt x="23725" y="13051"/>
                    <a:pt x="23891" y="13024"/>
                  </a:cubicBezTo>
                  <a:cubicBezTo>
                    <a:pt x="24065" y="12997"/>
                    <a:pt x="24004" y="12744"/>
                    <a:pt x="23841" y="12744"/>
                  </a:cubicBezTo>
                  <a:cubicBezTo>
                    <a:pt x="23832" y="12744"/>
                    <a:pt x="23823" y="12745"/>
                    <a:pt x="23814" y="12746"/>
                  </a:cubicBezTo>
                  <a:cubicBezTo>
                    <a:pt x="23670" y="12769"/>
                    <a:pt x="23527" y="12780"/>
                    <a:pt x="23385" y="12780"/>
                  </a:cubicBezTo>
                  <a:cubicBezTo>
                    <a:pt x="22554" y="12780"/>
                    <a:pt x="21780" y="12393"/>
                    <a:pt x="21257" y="11723"/>
                  </a:cubicBezTo>
                  <a:cubicBezTo>
                    <a:pt x="21228" y="11686"/>
                    <a:pt x="21194" y="11672"/>
                    <a:pt x="21161" y="11672"/>
                  </a:cubicBezTo>
                  <a:cubicBezTo>
                    <a:pt x="21158" y="11672"/>
                    <a:pt x="21154" y="11672"/>
                    <a:pt x="21151" y="11672"/>
                  </a:cubicBezTo>
                  <a:cubicBezTo>
                    <a:pt x="21127" y="11541"/>
                    <a:pt x="21107" y="11405"/>
                    <a:pt x="21091" y="11268"/>
                  </a:cubicBezTo>
                  <a:cubicBezTo>
                    <a:pt x="21080" y="11173"/>
                    <a:pt x="21072" y="11077"/>
                    <a:pt x="21064" y="10982"/>
                  </a:cubicBezTo>
                  <a:lnTo>
                    <a:pt x="21064" y="10982"/>
                  </a:lnTo>
                  <a:cubicBezTo>
                    <a:pt x="21558" y="11408"/>
                    <a:pt x="22162" y="11652"/>
                    <a:pt x="22822" y="11694"/>
                  </a:cubicBezTo>
                  <a:cubicBezTo>
                    <a:pt x="22826" y="11694"/>
                    <a:pt x="22830" y="11695"/>
                    <a:pt x="22834" y="11695"/>
                  </a:cubicBezTo>
                  <a:cubicBezTo>
                    <a:pt x="23008" y="11695"/>
                    <a:pt x="23004" y="11416"/>
                    <a:pt x="22822" y="11405"/>
                  </a:cubicBezTo>
                  <a:cubicBezTo>
                    <a:pt x="22147" y="11361"/>
                    <a:pt x="21549" y="11080"/>
                    <a:pt x="21076" y="10598"/>
                  </a:cubicBezTo>
                  <a:cubicBezTo>
                    <a:pt x="21065" y="10587"/>
                    <a:pt x="21054" y="10579"/>
                    <a:pt x="21043" y="10573"/>
                  </a:cubicBezTo>
                  <a:cubicBezTo>
                    <a:pt x="21035" y="10157"/>
                    <a:pt x="21064" y="9750"/>
                    <a:pt x="21132" y="9349"/>
                  </a:cubicBezTo>
                  <a:cubicBezTo>
                    <a:pt x="21296" y="9445"/>
                    <a:pt x="21460" y="9541"/>
                    <a:pt x="21625" y="9639"/>
                  </a:cubicBezTo>
                  <a:cubicBezTo>
                    <a:pt x="21649" y="9653"/>
                    <a:pt x="21674" y="9660"/>
                    <a:pt x="21696" y="9660"/>
                  </a:cubicBezTo>
                  <a:cubicBezTo>
                    <a:pt x="21823" y="9660"/>
                    <a:pt x="21907" y="9469"/>
                    <a:pt x="21772" y="9390"/>
                  </a:cubicBezTo>
                  <a:cubicBezTo>
                    <a:pt x="21577" y="9274"/>
                    <a:pt x="21385" y="9161"/>
                    <a:pt x="21192" y="9047"/>
                  </a:cubicBezTo>
                  <a:cubicBezTo>
                    <a:pt x="21321" y="8451"/>
                    <a:pt x="21541" y="7872"/>
                    <a:pt x="21854" y="7309"/>
                  </a:cubicBezTo>
                  <a:cubicBezTo>
                    <a:pt x="22454" y="6230"/>
                    <a:pt x="23364" y="5534"/>
                    <a:pt x="24490" y="5090"/>
                  </a:cubicBezTo>
                  <a:cubicBezTo>
                    <a:pt x="26032" y="4483"/>
                    <a:pt x="27659" y="4243"/>
                    <a:pt x="29273" y="3946"/>
                  </a:cubicBezTo>
                  <a:cubicBezTo>
                    <a:pt x="29286" y="4059"/>
                    <a:pt x="29292" y="4172"/>
                    <a:pt x="29295" y="4286"/>
                  </a:cubicBezTo>
                  <a:cubicBezTo>
                    <a:pt x="29297" y="4379"/>
                    <a:pt x="29371" y="4426"/>
                    <a:pt x="29443" y="4426"/>
                  </a:cubicBezTo>
                  <a:cubicBezTo>
                    <a:pt x="29515" y="4426"/>
                    <a:pt x="29587" y="4379"/>
                    <a:pt x="29584" y="4286"/>
                  </a:cubicBezTo>
                  <a:cubicBezTo>
                    <a:pt x="29581" y="4153"/>
                    <a:pt x="29571" y="4024"/>
                    <a:pt x="29557" y="3894"/>
                  </a:cubicBezTo>
                  <a:cubicBezTo>
                    <a:pt x="30399" y="3735"/>
                    <a:pt x="31240" y="3567"/>
                    <a:pt x="32070" y="3365"/>
                  </a:cubicBezTo>
                  <a:lnTo>
                    <a:pt x="32070" y="3367"/>
                  </a:lnTo>
                  <a:cubicBezTo>
                    <a:pt x="32165" y="3343"/>
                    <a:pt x="32252" y="3313"/>
                    <a:pt x="32336" y="3273"/>
                  </a:cubicBezTo>
                  <a:close/>
                  <a:moveTo>
                    <a:pt x="29762" y="15578"/>
                  </a:moveTo>
                  <a:cubicBezTo>
                    <a:pt x="30704" y="15578"/>
                    <a:pt x="31602" y="15864"/>
                    <a:pt x="32399" y="16746"/>
                  </a:cubicBezTo>
                  <a:cubicBezTo>
                    <a:pt x="31326" y="16822"/>
                    <a:pt x="30421" y="16874"/>
                    <a:pt x="29518" y="16949"/>
                  </a:cubicBezTo>
                  <a:cubicBezTo>
                    <a:pt x="28779" y="17011"/>
                    <a:pt x="28779" y="17024"/>
                    <a:pt x="28611" y="17856"/>
                  </a:cubicBezTo>
                  <a:lnTo>
                    <a:pt x="26000" y="17856"/>
                  </a:lnTo>
                  <a:cubicBezTo>
                    <a:pt x="26648" y="16536"/>
                    <a:pt x="27676" y="15803"/>
                    <a:pt x="29047" y="15627"/>
                  </a:cubicBezTo>
                  <a:cubicBezTo>
                    <a:pt x="29288" y="15596"/>
                    <a:pt x="29526" y="15578"/>
                    <a:pt x="29762" y="15578"/>
                  </a:cubicBezTo>
                  <a:close/>
                  <a:moveTo>
                    <a:pt x="3878" y="14015"/>
                  </a:moveTo>
                  <a:cubicBezTo>
                    <a:pt x="4993" y="14095"/>
                    <a:pt x="6149" y="14089"/>
                    <a:pt x="7288" y="14386"/>
                  </a:cubicBezTo>
                  <a:cubicBezTo>
                    <a:pt x="8459" y="14689"/>
                    <a:pt x="9335" y="15490"/>
                    <a:pt x="10348" y="16117"/>
                  </a:cubicBezTo>
                  <a:cubicBezTo>
                    <a:pt x="10476" y="16675"/>
                    <a:pt x="10610" y="17265"/>
                    <a:pt x="10754" y="17892"/>
                  </a:cubicBezTo>
                  <a:cubicBezTo>
                    <a:pt x="10657" y="17951"/>
                    <a:pt x="10566" y="17974"/>
                    <a:pt x="10476" y="17974"/>
                  </a:cubicBezTo>
                  <a:cubicBezTo>
                    <a:pt x="10269" y="17974"/>
                    <a:pt x="10071" y="17855"/>
                    <a:pt x="9830" y="17790"/>
                  </a:cubicBezTo>
                  <a:cubicBezTo>
                    <a:pt x="9988" y="17624"/>
                    <a:pt x="10081" y="17526"/>
                    <a:pt x="10196" y="17403"/>
                  </a:cubicBezTo>
                  <a:cubicBezTo>
                    <a:pt x="10123" y="17369"/>
                    <a:pt x="10048" y="17309"/>
                    <a:pt x="10001" y="17309"/>
                  </a:cubicBezTo>
                  <a:cubicBezTo>
                    <a:pt x="9994" y="17309"/>
                    <a:pt x="9988" y="17310"/>
                    <a:pt x="9983" y="17313"/>
                  </a:cubicBezTo>
                  <a:cubicBezTo>
                    <a:pt x="9668" y="17454"/>
                    <a:pt x="9359" y="17510"/>
                    <a:pt x="9053" y="17510"/>
                  </a:cubicBezTo>
                  <a:cubicBezTo>
                    <a:pt x="8548" y="17510"/>
                    <a:pt x="8052" y="17359"/>
                    <a:pt x="7554" y="17194"/>
                  </a:cubicBezTo>
                  <a:cubicBezTo>
                    <a:pt x="6551" y="16863"/>
                    <a:pt x="5548" y="16532"/>
                    <a:pt x="4537" y="16224"/>
                  </a:cubicBezTo>
                  <a:cubicBezTo>
                    <a:pt x="4069" y="16081"/>
                    <a:pt x="3864" y="15792"/>
                    <a:pt x="3837" y="15315"/>
                  </a:cubicBezTo>
                  <a:cubicBezTo>
                    <a:pt x="3815" y="14909"/>
                    <a:pt x="3579" y="14507"/>
                    <a:pt x="3878" y="14015"/>
                  </a:cubicBezTo>
                  <a:close/>
                  <a:moveTo>
                    <a:pt x="30792" y="8750"/>
                  </a:moveTo>
                  <a:cubicBezTo>
                    <a:pt x="30899" y="8750"/>
                    <a:pt x="31019" y="8776"/>
                    <a:pt x="31143" y="8808"/>
                  </a:cubicBezTo>
                  <a:cubicBezTo>
                    <a:pt x="33192" y="9353"/>
                    <a:pt x="35258" y="9840"/>
                    <a:pt x="37283" y="10464"/>
                  </a:cubicBezTo>
                  <a:cubicBezTo>
                    <a:pt x="38744" y="10912"/>
                    <a:pt x="40178" y="11484"/>
                    <a:pt x="41572" y="12118"/>
                  </a:cubicBezTo>
                  <a:cubicBezTo>
                    <a:pt x="42237" y="12419"/>
                    <a:pt x="42840" y="12934"/>
                    <a:pt x="43355" y="13467"/>
                  </a:cubicBezTo>
                  <a:cubicBezTo>
                    <a:pt x="43701" y="13825"/>
                    <a:pt x="43905" y="14364"/>
                    <a:pt x="44061" y="14857"/>
                  </a:cubicBezTo>
                  <a:cubicBezTo>
                    <a:pt x="44228" y="15390"/>
                    <a:pt x="44044" y="15894"/>
                    <a:pt x="43665" y="16326"/>
                  </a:cubicBezTo>
                  <a:lnTo>
                    <a:pt x="43665" y="16327"/>
                  </a:lnTo>
                  <a:cubicBezTo>
                    <a:pt x="43056" y="17021"/>
                    <a:pt x="42295" y="17513"/>
                    <a:pt x="41431" y="17749"/>
                  </a:cubicBezTo>
                  <a:cubicBezTo>
                    <a:pt x="40062" y="18122"/>
                    <a:pt x="38659" y="18377"/>
                    <a:pt x="37270" y="18676"/>
                  </a:cubicBezTo>
                  <a:cubicBezTo>
                    <a:pt x="37258" y="18679"/>
                    <a:pt x="37245" y="18680"/>
                    <a:pt x="37232" y="18680"/>
                  </a:cubicBezTo>
                  <a:cubicBezTo>
                    <a:pt x="37167" y="18680"/>
                    <a:pt x="37091" y="18651"/>
                    <a:pt x="36999" y="18636"/>
                  </a:cubicBezTo>
                  <a:cubicBezTo>
                    <a:pt x="37116" y="18340"/>
                    <a:pt x="37255" y="18068"/>
                    <a:pt x="37329" y="17780"/>
                  </a:cubicBezTo>
                  <a:cubicBezTo>
                    <a:pt x="37450" y="17318"/>
                    <a:pt x="37302" y="17117"/>
                    <a:pt x="36822" y="17024"/>
                  </a:cubicBezTo>
                  <a:cubicBezTo>
                    <a:pt x="36713" y="17003"/>
                    <a:pt x="36599" y="17006"/>
                    <a:pt x="36488" y="16989"/>
                  </a:cubicBezTo>
                  <a:cubicBezTo>
                    <a:pt x="36386" y="16972"/>
                    <a:pt x="36285" y="16942"/>
                    <a:pt x="36059" y="16888"/>
                  </a:cubicBezTo>
                  <a:cubicBezTo>
                    <a:pt x="36727" y="16067"/>
                    <a:pt x="37566" y="15834"/>
                    <a:pt x="38458" y="15814"/>
                  </a:cubicBezTo>
                  <a:cubicBezTo>
                    <a:pt x="38477" y="15813"/>
                    <a:pt x="38495" y="15813"/>
                    <a:pt x="38513" y="15813"/>
                  </a:cubicBezTo>
                  <a:cubicBezTo>
                    <a:pt x="39652" y="15813"/>
                    <a:pt x="40120" y="16636"/>
                    <a:pt x="40499" y="17607"/>
                  </a:cubicBezTo>
                  <a:cubicBezTo>
                    <a:pt x="40520" y="17513"/>
                    <a:pt x="40573" y="17412"/>
                    <a:pt x="40554" y="17329"/>
                  </a:cubicBezTo>
                  <a:cubicBezTo>
                    <a:pt x="40456" y="16875"/>
                    <a:pt x="40703" y="16596"/>
                    <a:pt x="41017" y="16338"/>
                  </a:cubicBezTo>
                  <a:cubicBezTo>
                    <a:pt x="42170" y="15395"/>
                    <a:pt x="42252" y="14168"/>
                    <a:pt x="41936" y="12838"/>
                  </a:cubicBezTo>
                  <a:cubicBezTo>
                    <a:pt x="41918" y="12757"/>
                    <a:pt x="41880" y="12680"/>
                    <a:pt x="41839" y="12609"/>
                  </a:cubicBezTo>
                  <a:cubicBezTo>
                    <a:pt x="41812" y="12561"/>
                    <a:pt x="41764" y="12527"/>
                    <a:pt x="41641" y="12396"/>
                  </a:cubicBezTo>
                  <a:cubicBezTo>
                    <a:pt x="40828" y="12618"/>
                    <a:pt x="39954" y="12857"/>
                    <a:pt x="39101" y="13089"/>
                  </a:cubicBezTo>
                  <a:cubicBezTo>
                    <a:pt x="38357" y="11923"/>
                    <a:pt x="37736" y="11452"/>
                    <a:pt x="36708" y="11452"/>
                  </a:cubicBezTo>
                  <a:cubicBezTo>
                    <a:pt x="36362" y="11452"/>
                    <a:pt x="35969" y="11505"/>
                    <a:pt x="35509" y="11604"/>
                  </a:cubicBezTo>
                  <a:cubicBezTo>
                    <a:pt x="34820" y="10656"/>
                    <a:pt x="33931" y="10250"/>
                    <a:pt x="32915" y="10250"/>
                  </a:cubicBezTo>
                  <a:cubicBezTo>
                    <a:pt x="32575" y="10250"/>
                    <a:pt x="32220" y="10296"/>
                    <a:pt x="31854" y="10382"/>
                  </a:cubicBezTo>
                  <a:cubicBezTo>
                    <a:pt x="31349" y="9993"/>
                    <a:pt x="30864" y="9623"/>
                    <a:pt x="30388" y="9259"/>
                  </a:cubicBezTo>
                  <a:cubicBezTo>
                    <a:pt x="30399" y="8864"/>
                    <a:pt x="30565" y="8750"/>
                    <a:pt x="30792" y="8750"/>
                  </a:cubicBezTo>
                  <a:close/>
                  <a:moveTo>
                    <a:pt x="32284" y="17154"/>
                  </a:moveTo>
                  <a:cubicBezTo>
                    <a:pt x="33872" y="17154"/>
                    <a:pt x="35459" y="17283"/>
                    <a:pt x="37090" y="17400"/>
                  </a:cubicBezTo>
                  <a:cubicBezTo>
                    <a:pt x="36861" y="17924"/>
                    <a:pt x="36678" y="18343"/>
                    <a:pt x="36470" y="18823"/>
                  </a:cubicBezTo>
                  <a:cubicBezTo>
                    <a:pt x="34430" y="19257"/>
                    <a:pt x="32328" y="19442"/>
                    <a:pt x="30148" y="19488"/>
                  </a:cubicBezTo>
                  <a:cubicBezTo>
                    <a:pt x="29794" y="18813"/>
                    <a:pt x="29153" y="18300"/>
                    <a:pt x="29082" y="17370"/>
                  </a:cubicBezTo>
                  <a:cubicBezTo>
                    <a:pt x="30159" y="17212"/>
                    <a:pt x="31221" y="17154"/>
                    <a:pt x="32284" y="17154"/>
                  </a:cubicBezTo>
                  <a:close/>
                  <a:moveTo>
                    <a:pt x="19516" y="2815"/>
                  </a:moveTo>
                  <a:cubicBezTo>
                    <a:pt x="19947" y="2815"/>
                    <a:pt x="20377" y="2833"/>
                    <a:pt x="20806" y="2872"/>
                  </a:cubicBezTo>
                  <a:cubicBezTo>
                    <a:pt x="20814" y="2888"/>
                    <a:pt x="20825" y="2904"/>
                    <a:pt x="20841" y="2918"/>
                  </a:cubicBezTo>
                  <a:cubicBezTo>
                    <a:pt x="21452" y="3447"/>
                    <a:pt x="21895" y="4109"/>
                    <a:pt x="22144" y="4878"/>
                  </a:cubicBezTo>
                  <a:cubicBezTo>
                    <a:pt x="22167" y="4949"/>
                    <a:pt x="22224" y="4979"/>
                    <a:pt x="22282" y="4979"/>
                  </a:cubicBezTo>
                  <a:cubicBezTo>
                    <a:pt x="22370" y="4979"/>
                    <a:pt x="22458" y="4909"/>
                    <a:pt x="22424" y="4801"/>
                  </a:cubicBezTo>
                  <a:cubicBezTo>
                    <a:pt x="22192" y="4084"/>
                    <a:pt x="21803" y="3449"/>
                    <a:pt x="21272" y="2924"/>
                  </a:cubicBezTo>
                  <a:lnTo>
                    <a:pt x="21272" y="2924"/>
                  </a:lnTo>
                  <a:cubicBezTo>
                    <a:pt x="21824" y="2994"/>
                    <a:pt x="22372" y="3101"/>
                    <a:pt x="22917" y="3248"/>
                  </a:cubicBezTo>
                  <a:cubicBezTo>
                    <a:pt x="22858" y="3286"/>
                    <a:pt x="22822" y="3360"/>
                    <a:pt x="22861" y="3441"/>
                  </a:cubicBezTo>
                  <a:cubicBezTo>
                    <a:pt x="23019" y="3749"/>
                    <a:pt x="23177" y="4059"/>
                    <a:pt x="23337" y="4367"/>
                  </a:cubicBezTo>
                  <a:cubicBezTo>
                    <a:pt x="23363" y="4418"/>
                    <a:pt x="23405" y="4440"/>
                    <a:pt x="23448" y="4440"/>
                  </a:cubicBezTo>
                  <a:cubicBezTo>
                    <a:pt x="23544" y="4440"/>
                    <a:pt x="23644" y="4335"/>
                    <a:pt x="23586" y="4221"/>
                  </a:cubicBezTo>
                  <a:cubicBezTo>
                    <a:pt x="23430" y="3915"/>
                    <a:pt x="23274" y="3610"/>
                    <a:pt x="23117" y="3303"/>
                  </a:cubicBezTo>
                  <a:lnTo>
                    <a:pt x="23117" y="3303"/>
                  </a:lnTo>
                  <a:cubicBezTo>
                    <a:pt x="23534" y="3424"/>
                    <a:pt x="23950" y="3567"/>
                    <a:pt x="24362" y="3738"/>
                  </a:cubicBezTo>
                  <a:cubicBezTo>
                    <a:pt x="24719" y="3885"/>
                    <a:pt x="25062" y="4063"/>
                    <a:pt x="25553" y="4294"/>
                  </a:cubicBezTo>
                  <a:cubicBezTo>
                    <a:pt x="25139" y="4458"/>
                    <a:pt x="24877" y="4578"/>
                    <a:pt x="24605" y="4667"/>
                  </a:cubicBezTo>
                  <a:cubicBezTo>
                    <a:pt x="22004" y="5513"/>
                    <a:pt x="20830" y="7611"/>
                    <a:pt x="20634" y="10124"/>
                  </a:cubicBezTo>
                  <a:cubicBezTo>
                    <a:pt x="20457" y="12405"/>
                    <a:pt x="21519" y="14155"/>
                    <a:pt x="22999" y="15733"/>
                  </a:cubicBezTo>
                  <a:cubicBezTo>
                    <a:pt x="23304" y="16057"/>
                    <a:pt x="23601" y="16387"/>
                    <a:pt x="23958" y="16774"/>
                  </a:cubicBezTo>
                  <a:cubicBezTo>
                    <a:pt x="22170" y="17351"/>
                    <a:pt x="20250" y="17648"/>
                    <a:pt x="18772" y="18992"/>
                  </a:cubicBezTo>
                  <a:cubicBezTo>
                    <a:pt x="18936" y="18943"/>
                    <a:pt x="19116" y="18922"/>
                    <a:pt x="19263" y="18842"/>
                  </a:cubicBezTo>
                  <a:cubicBezTo>
                    <a:pt x="20874" y="17953"/>
                    <a:pt x="22658" y="17577"/>
                    <a:pt x="24413" y="17125"/>
                  </a:cubicBezTo>
                  <a:cubicBezTo>
                    <a:pt x="24448" y="17116"/>
                    <a:pt x="24486" y="17112"/>
                    <a:pt x="24526" y="17112"/>
                  </a:cubicBezTo>
                  <a:cubicBezTo>
                    <a:pt x="24710" y="17112"/>
                    <a:pt x="24934" y="17199"/>
                    <a:pt x="25071" y="17310"/>
                  </a:cubicBezTo>
                  <a:cubicBezTo>
                    <a:pt x="25414" y="17584"/>
                    <a:pt x="25534" y="17994"/>
                    <a:pt x="25529" y="18434"/>
                  </a:cubicBezTo>
                  <a:cubicBezTo>
                    <a:pt x="25526" y="18700"/>
                    <a:pt x="25528" y="18967"/>
                    <a:pt x="25528" y="19276"/>
                  </a:cubicBezTo>
                  <a:cubicBezTo>
                    <a:pt x="26054" y="19128"/>
                    <a:pt x="25916" y="18668"/>
                    <a:pt x="26125" y="18275"/>
                  </a:cubicBezTo>
                  <a:cubicBezTo>
                    <a:pt x="26874" y="18248"/>
                    <a:pt x="27676" y="18205"/>
                    <a:pt x="28477" y="18201"/>
                  </a:cubicBezTo>
                  <a:cubicBezTo>
                    <a:pt x="28478" y="18201"/>
                    <a:pt x="28479" y="18200"/>
                    <a:pt x="28481" y="18200"/>
                  </a:cubicBezTo>
                  <a:cubicBezTo>
                    <a:pt x="28648" y="18200"/>
                    <a:pt x="28858" y="18299"/>
                    <a:pt x="28971" y="18423"/>
                  </a:cubicBezTo>
                  <a:cubicBezTo>
                    <a:pt x="29230" y="18706"/>
                    <a:pt x="29440" y="19035"/>
                    <a:pt x="29668" y="19341"/>
                  </a:cubicBezTo>
                  <a:cubicBezTo>
                    <a:pt x="29616" y="19395"/>
                    <a:pt x="29583" y="19463"/>
                    <a:pt x="29548" y="19463"/>
                  </a:cubicBezTo>
                  <a:cubicBezTo>
                    <a:pt x="27804" y="19513"/>
                    <a:pt x="26056" y="19629"/>
                    <a:pt x="24313" y="19629"/>
                  </a:cubicBezTo>
                  <a:cubicBezTo>
                    <a:pt x="23908" y="19629"/>
                    <a:pt x="23503" y="19623"/>
                    <a:pt x="23098" y="19608"/>
                  </a:cubicBezTo>
                  <a:cubicBezTo>
                    <a:pt x="20369" y="19507"/>
                    <a:pt x="17641" y="19256"/>
                    <a:pt x="14921" y="18975"/>
                  </a:cubicBezTo>
                  <a:cubicBezTo>
                    <a:pt x="13790" y="18859"/>
                    <a:pt x="12684" y="18501"/>
                    <a:pt x="11567" y="18254"/>
                  </a:cubicBezTo>
                  <a:cubicBezTo>
                    <a:pt x="11297" y="18194"/>
                    <a:pt x="11135" y="18054"/>
                    <a:pt x="11082" y="17758"/>
                  </a:cubicBezTo>
                  <a:cubicBezTo>
                    <a:pt x="11010" y="17352"/>
                    <a:pt x="10896" y="16953"/>
                    <a:pt x="10770" y="16420"/>
                  </a:cubicBezTo>
                  <a:cubicBezTo>
                    <a:pt x="13589" y="16243"/>
                    <a:pt x="16357" y="16070"/>
                    <a:pt x="19198" y="15891"/>
                  </a:cubicBezTo>
                  <a:lnTo>
                    <a:pt x="19198" y="15891"/>
                  </a:lnTo>
                  <a:cubicBezTo>
                    <a:pt x="19576" y="17280"/>
                    <a:pt x="18742" y="18096"/>
                    <a:pt x="17511" y="18815"/>
                  </a:cubicBezTo>
                  <a:cubicBezTo>
                    <a:pt x="18852" y="18662"/>
                    <a:pt x="19465" y="17814"/>
                    <a:pt x="19705" y="15923"/>
                  </a:cubicBezTo>
                  <a:cubicBezTo>
                    <a:pt x="20306" y="15819"/>
                    <a:pt x="20928" y="15711"/>
                    <a:pt x="21561" y="15602"/>
                  </a:cubicBezTo>
                  <a:cubicBezTo>
                    <a:pt x="21724" y="15891"/>
                    <a:pt x="21863" y="16138"/>
                    <a:pt x="22002" y="16386"/>
                  </a:cubicBezTo>
                  <a:cubicBezTo>
                    <a:pt x="22062" y="16370"/>
                    <a:pt x="22124" y="16354"/>
                    <a:pt x="22185" y="16340"/>
                  </a:cubicBezTo>
                  <a:cubicBezTo>
                    <a:pt x="22147" y="16057"/>
                    <a:pt x="22163" y="15751"/>
                    <a:pt x="22051" y="15503"/>
                  </a:cubicBezTo>
                  <a:cubicBezTo>
                    <a:pt x="21988" y="15360"/>
                    <a:pt x="21729" y="15221"/>
                    <a:pt x="21556" y="15221"/>
                  </a:cubicBezTo>
                  <a:cubicBezTo>
                    <a:pt x="21552" y="15221"/>
                    <a:pt x="21547" y="15221"/>
                    <a:pt x="21542" y="15221"/>
                  </a:cubicBezTo>
                  <a:cubicBezTo>
                    <a:pt x="21184" y="15237"/>
                    <a:pt x="20833" y="15384"/>
                    <a:pt x="20475" y="15417"/>
                  </a:cubicBezTo>
                  <a:cubicBezTo>
                    <a:pt x="20406" y="15424"/>
                    <a:pt x="20336" y="15427"/>
                    <a:pt x="20266" y="15427"/>
                  </a:cubicBezTo>
                  <a:cubicBezTo>
                    <a:pt x="20013" y="15427"/>
                    <a:pt x="19757" y="15392"/>
                    <a:pt x="19503" y="15390"/>
                  </a:cubicBezTo>
                  <a:cubicBezTo>
                    <a:pt x="19486" y="15390"/>
                    <a:pt x="19470" y="15390"/>
                    <a:pt x="19453" y="15390"/>
                  </a:cubicBezTo>
                  <a:cubicBezTo>
                    <a:pt x="19250" y="15390"/>
                    <a:pt x="19044" y="15400"/>
                    <a:pt x="18845" y="15436"/>
                  </a:cubicBezTo>
                  <a:cubicBezTo>
                    <a:pt x="16856" y="15793"/>
                    <a:pt x="14845" y="15819"/>
                    <a:pt x="12834" y="15850"/>
                  </a:cubicBezTo>
                  <a:cubicBezTo>
                    <a:pt x="12820" y="15850"/>
                    <a:pt x="12805" y="15850"/>
                    <a:pt x="12791" y="15850"/>
                  </a:cubicBezTo>
                  <a:cubicBezTo>
                    <a:pt x="12225" y="15850"/>
                    <a:pt x="11717" y="15700"/>
                    <a:pt x="11255" y="15386"/>
                  </a:cubicBezTo>
                  <a:cubicBezTo>
                    <a:pt x="10697" y="15005"/>
                    <a:pt x="10490" y="14507"/>
                    <a:pt x="10708" y="13866"/>
                  </a:cubicBezTo>
                  <a:cubicBezTo>
                    <a:pt x="10920" y="13242"/>
                    <a:pt x="11218" y="12647"/>
                    <a:pt x="11544" y="11890"/>
                  </a:cubicBezTo>
                  <a:cubicBezTo>
                    <a:pt x="11694" y="12185"/>
                    <a:pt x="11852" y="12296"/>
                    <a:pt x="12003" y="12296"/>
                  </a:cubicBezTo>
                  <a:cubicBezTo>
                    <a:pt x="12123" y="12296"/>
                    <a:pt x="12239" y="12225"/>
                    <a:pt x="12343" y="12121"/>
                  </a:cubicBezTo>
                  <a:cubicBezTo>
                    <a:pt x="12790" y="11669"/>
                    <a:pt x="13258" y="11219"/>
                    <a:pt x="13610" y="10696"/>
                  </a:cubicBezTo>
                  <a:cubicBezTo>
                    <a:pt x="14360" y="9576"/>
                    <a:pt x="15298" y="8707"/>
                    <a:pt x="16649" y="8104"/>
                  </a:cubicBezTo>
                  <a:lnTo>
                    <a:pt x="16649" y="8104"/>
                  </a:lnTo>
                  <a:cubicBezTo>
                    <a:pt x="16339" y="9211"/>
                    <a:pt x="16162" y="10266"/>
                    <a:pt x="15742" y="11214"/>
                  </a:cubicBezTo>
                  <a:cubicBezTo>
                    <a:pt x="15330" y="12141"/>
                    <a:pt x="14668" y="12958"/>
                    <a:pt x="14039" y="13942"/>
                  </a:cubicBezTo>
                  <a:cubicBezTo>
                    <a:pt x="15229" y="14192"/>
                    <a:pt x="16341" y="14425"/>
                    <a:pt x="17455" y="14659"/>
                  </a:cubicBezTo>
                  <a:lnTo>
                    <a:pt x="17502" y="14474"/>
                  </a:lnTo>
                  <a:cubicBezTo>
                    <a:pt x="16687" y="13986"/>
                    <a:pt x="15731" y="13951"/>
                    <a:pt x="14730" y="13707"/>
                  </a:cubicBezTo>
                  <a:cubicBezTo>
                    <a:pt x="14905" y="13432"/>
                    <a:pt x="15052" y="13176"/>
                    <a:pt x="15224" y="12939"/>
                  </a:cubicBezTo>
                  <a:cubicBezTo>
                    <a:pt x="16023" y="11836"/>
                    <a:pt x="16620" y="10664"/>
                    <a:pt x="16767" y="9276"/>
                  </a:cubicBezTo>
                  <a:cubicBezTo>
                    <a:pt x="16812" y="8854"/>
                    <a:pt x="17082" y="8455"/>
                    <a:pt x="17251" y="8044"/>
                  </a:cubicBezTo>
                  <a:cubicBezTo>
                    <a:pt x="17319" y="7881"/>
                    <a:pt x="17390" y="7718"/>
                    <a:pt x="17527" y="7396"/>
                  </a:cubicBezTo>
                  <a:lnTo>
                    <a:pt x="17527" y="7396"/>
                  </a:lnTo>
                  <a:cubicBezTo>
                    <a:pt x="17121" y="7538"/>
                    <a:pt x="16865" y="7611"/>
                    <a:pt x="16622" y="7715"/>
                  </a:cubicBezTo>
                  <a:cubicBezTo>
                    <a:pt x="15226" y="8320"/>
                    <a:pt x="14107" y="9251"/>
                    <a:pt x="13281" y="10540"/>
                  </a:cubicBezTo>
                  <a:cubicBezTo>
                    <a:pt x="12984" y="11001"/>
                    <a:pt x="12613" y="11411"/>
                    <a:pt x="12196" y="11949"/>
                  </a:cubicBezTo>
                  <a:cubicBezTo>
                    <a:pt x="12021" y="11577"/>
                    <a:pt x="11912" y="11350"/>
                    <a:pt x="11798" y="11110"/>
                  </a:cubicBezTo>
                  <a:cubicBezTo>
                    <a:pt x="11172" y="11699"/>
                    <a:pt x="10282" y="13497"/>
                    <a:pt x="10241" y="14215"/>
                  </a:cubicBezTo>
                  <a:cubicBezTo>
                    <a:pt x="10204" y="14820"/>
                    <a:pt x="10413" y="15185"/>
                    <a:pt x="11188" y="15883"/>
                  </a:cubicBezTo>
                  <a:cubicBezTo>
                    <a:pt x="11163" y="15939"/>
                    <a:pt x="11139" y="15995"/>
                    <a:pt x="11116" y="16051"/>
                  </a:cubicBezTo>
                  <a:cubicBezTo>
                    <a:pt x="10692" y="15815"/>
                    <a:pt x="10261" y="15593"/>
                    <a:pt x="9849" y="15340"/>
                  </a:cubicBezTo>
                  <a:cubicBezTo>
                    <a:pt x="9612" y="15195"/>
                    <a:pt x="9430" y="14948"/>
                    <a:pt x="9182" y="14838"/>
                  </a:cubicBezTo>
                  <a:cubicBezTo>
                    <a:pt x="8238" y="14419"/>
                    <a:pt x="8100" y="13561"/>
                    <a:pt x="8037" y="12708"/>
                  </a:cubicBezTo>
                  <a:cubicBezTo>
                    <a:pt x="7931" y="11263"/>
                    <a:pt x="8201" y="9865"/>
                    <a:pt x="8835" y="8559"/>
                  </a:cubicBezTo>
                  <a:lnTo>
                    <a:pt x="8835" y="8557"/>
                  </a:lnTo>
                  <a:cubicBezTo>
                    <a:pt x="9749" y="6670"/>
                    <a:pt x="11127" y="5207"/>
                    <a:pt x="12948" y="4155"/>
                  </a:cubicBezTo>
                  <a:cubicBezTo>
                    <a:pt x="13964" y="3570"/>
                    <a:pt x="15087" y="3359"/>
                    <a:pt x="16213" y="3147"/>
                  </a:cubicBezTo>
                  <a:cubicBezTo>
                    <a:pt x="17189" y="2962"/>
                    <a:pt x="18162" y="2847"/>
                    <a:pt x="19127" y="2820"/>
                  </a:cubicBezTo>
                  <a:cubicBezTo>
                    <a:pt x="19130" y="2850"/>
                    <a:pt x="19145" y="2880"/>
                    <a:pt x="19176" y="2905"/>
                  </a:cubicBezTo>
                  <a:cubicBezTo>
                    <a:pt x="19993" y="3580"/>
                    <a:pt x="20682" y="4371"/>
                    <a:pt x="21233" y="5276"/>
                  </a:cubicBezTo>
                  <a:cubicBezTo>
                    <a:pt x="21263" y="5325"/>
                    <a:pt x="21307" y="5344"/>
                    <a:pt x="21351" y="5344"/>
                  </a:cubicBezTo>
                  <a:cubicBezTo>
                    <a:pt x="21451" y="5344"/>
                    <a:pt x="21551" y="5240"/>
                    <a:pt x="21484" y="5129"/>
                  </a:cubicBezTo>
                  <a:cubicBezTo>
                    <a:pt x="20950" y="4256"/>
                    <a:pt x="20291" y="3480"/>
                    <a:pt x="19516" y="2815"/>
                  </a:cubicBezTo>
                  <a:close/>
                  <a:moveTo>
                    <a:pt x="5110" y="16927"/>
                  </a:moveTo>
                  <a:cubicBezTo>
                    <a:pt x="6631" y="17335"/>
                    <a:pt x="7996" y="17706"/>
                    <a:pt x="9365" y="18063"/>
                  </a:cubicBezTo>
                  <a:cubicBezTo>
                    <a:pt x="12120" y="18780"/>
                    <a:pt x="14870" y="19527"/>
                    <a:pt x="17733" y="19670"/>
                  </a:cubicBezTo>
                  <a:cubicBezTo>
                    <a:pt x="20130" y="19788"/>
                    <a:pt x="22528" y="19949"/>
                    <a:pt x="24926" y="19960"/>
                  </a:cubicBezTo>
                  <a:cubicBezTo>
                    <a:pt x="25041" y="19961"/>
                    <a:pt x="25157" y="19961"/>
                    <a:pt x="25272" y="19961"/>
                  </a:cubicBezTo>
                  <a:cubicBezTo>
                    <a:pt x="27612" y="19961"/>
                    <a:pt x="29954" y="19856"/>
                    <a:pt x="32292" y="19737"/>
                  </a:cubicBezTo>
                  <a:cubicBezTo>
                    <a:pt x="35141" y="19592"/>
                    <a:pt x="37920" y="18951"/>
                    <a:pt x="40843" y="18347"/>
                  </a:cubicBezTo>
                  <a:lnTo>
                    <a:pt x="40843" y="18347"/>
                  </a:lnTo>
                  <a:cubicBezTo>
                    <a:pt x="40638" y="18540"/>
                    <a:pt x="40534" y="18666"/>
                    <a:pt x="40404" y="18755"/>
                  </a:cubicBezTo>
                  <a:cubicBezTo>
                    <a:pt x="39780" y="19177"/>
                    <a:pt x="39147" y="19587"/>
                    <a:pt x="38518" y="20004"/>
                  </a:cubicBezTo>
                  <a:cubicBezTo>
                    <a:pt x="37299" y="20812"/>
                    <a:pt x="35926" y="21183"/>
                    <a:pt x="34497" y="21308"/>
                  </a:cubicBezTo>
                  <a:cubicBezTo>
                    <a:pt x="32812" y="21453"/>
                    <a:pt x="31126" y="21513"/>
                    <a:pt x="29439" y="21513"/>
                  </a:cubicBezTo>
                  <a:cubicBezTo>
                    <a:pt x="28084" y="21513"/>
                    <a:pt x="26729" y="21474"/>
                    <a:pt x="25373" y="21410"/>
                  </a:cubicBezTo>
                  <a:cubicBezTo>
                    <a:pt x="23365" y="21314"/>
                    <a:pt x="21356" y="21243"/>
                    <a:pt x="19347" y="21143"/>
                  </a:cubicBezTo>
                  <a:cubicBezTo>
                    <a:pt x="16139" y="20982"/>
                    <a:pt x="12940" y="20736"/>
                    <a:pt x="9828" y="19848"/>
                  </a:cubicBezTo>
                  <a:cubicBezTo>
                    <a:pt x="8189" y="19380"/>
                    <a:pt x="6710" y="18638"/>
                    <a:pt x="5500" y="17414"/>
                  </a:cubicBezTo>
                  <a:cubicBezTo>
                    <a:pt x="5393" y="17305"/>
                    <a:pt x="5306" y="17175"/>
                    <a:pt x="5110" y="16927"/>
                  </a:cubicBezTo>
                  <a:close/>
                  <a:moveTo>
                    <a:pt x="35892" y="0"/>
                  </a:moveTo>
                  <a:cubicBezTo>
                    <a:pt x="35279" y="0"/>
                    <a:pt x="34728" y="196"/>
                    <a:pt x="34274" y="659"/>
                  </a:cubicBezTo>
                  <a:cubicBezTo>
                    <a:pt x="33825" y="1117"/>
                    <a:pt x="33369" y="1580"/>
                    <a:pt x="33002" y="2100"/>
                  </a:cubicBezTo>
                  <a:cubicBezTo>
                    <a:pt x="32612" y="2653"/>
                    <a:pt x="32255" y="3024"/>
                    <a:pt x="31775" y="3024"/>
                  </a:cubicBezTo>
                  <a:cubicBezTo>
                    <a:pt x="31471" y="3024"/>
                    <a:pt x="31118" y="2875"/>
                    <a:pt x="30676" y="2531"/>
                  </a:cubicBezTo>
                  <a:cubicBezTo>
                    <a:pt x="30121" y="2098"/>
                    <a:pt x="29481" y="1828"/>
                    <a:pt x="28775" y="1700"/>
                  </a:cubicBezTo>
                  <a:cubicBezTo>
                    <a:pt x="28239" y="1603"/>
                    <a:pt x="27711" y="1554"/>
                    <a:pt x="27191" y="1554"/>
                  </a:cubicBezTo>
                  <a:cubicBezTo>
                    <a:pt x="25857" y="1554"/>
                    <a:pt x="24574" y="1874"/>
                    <a:pt x="23331" y="2509"/>
                  </a:cubicBezTo>
                  <a:cubicBezTo>
                    <a:pt x="23123" y="2615"/>
                    <a:pt x="22862" y="2699"/>
                    <a:pt x="22626" y="2699"/>
                  </a:cubicBezTo>
                  <a:cubicBezTo>
                    <a:pt x="22574" y="2699"/>
                    <a:pt x="22522" y="2695"/>
                    <a:pt x="22473" y="2686"/>
                  </a:cubicBezTo>
                  <a:cubicBezTo>
                    <a:pt x="21494" y="2503"/>
                    <a:pt x="20519" y="2422"/>
                    <a:pt x="19544" y="2422"/>
                  </a:cubicBezTo>
                  <a:cubicBezTo>
                    <a:pt x="18386" y="2422"/>
                    <a:pt x="17228" y="2536"/>
                    <a:pt x="16063" y="2727"/>
                  </a:cubicBezTo>
                  <a:cubicBezTo>
                    <a:pt x="13291" y="3182"/>
                    <a:pt x="11109" y="4526"/>
                    <a:pt x="9454" y="6763"/>
                  </a:cubicBezTo>
                  <a:cubicBezTo>
                    <a:pt x="9125" y="7208"/>
                    <a:pt x="8847" y="7688"/>
                    <a:pt x="8546" y="8154"/>
                  </a:cubicBezTo>
                  <a:cubicBezTo>
                    <a:pt x="8276" y="8112"/>
                    <a:pt x="8035" y="8075"/>
                    <a:pt x="7805" y="8039"/>
                  </a:cubicBezTo>
                  <a:cubicBezTo>
                    <a:pt x="7685" y="7649"/>
                    <a:pt x="7753" y="7186"/>
                    <a:pt x="7244" y="7068"/>
                  </a:cubicBezTo>
                  <a:cubicBezTo>
                    <a:pt x="7190" y="7055"/>
                    <a:pt x="7140" y="7049"/>
                    <a:pt x="7094" y="7049"/>
                  </a:cubicBezTo>
                  <a:cubicBezTo>
                    <a:pt x="6723" y="7049"/>
                    <a:pt x="6604" y="7430"/>
                    <a:pt x="6418" y="7720"/>
                  </a:cubicBezTo>
                  <a:cubicBezTo>
                    <a:pt x="6281" y="7576"/>
                    <a:pt x="6206" y="7494"/>
                    <a:pt x="6129" y="7418"/>
                  </a:cubicBezTo>
                  <a:cubicBezTo>
                    <a:pt x="6029" y="7320"/>
                    <a:pt x="5938" y="7208"/>
                    <a:pt x="5822" y="7134"/>
                  </a:cubicBezTo>
                  <a:cubicBezTo>
                    <a:pt x="5710" y="7061"/>
                    <a:pt x="5599" y="7027"/>
                    <a:pt x="5499" y="7027"/>
                  </a:cubicBezTo>
                  <a:cubicBezTo>
                    <a:pt x="5288" y="7027"/>
                    <a:pt x="5123" y="7181"/>
                    <a:pt x="5090" y="7461"/>
                  </a:cubicBezTo>
                  <a:cubicBezTo>
                    <a:pt x="5066" y="7674"/>
                    <a:pt x="5118" y="7905"/>
                    <a:pt x="5172" y="8118"/>
                  </a:cubicBezTo>
                  <a:cubicBezTo>
                    <a:pt x="5257" y="8458"/>
                    <a:pt x="5374" y="8789"/>
                    <a:pt x="5475" y="9118"/>
                  </a:cubicBezTo>
                  <a:cubicBezTo>
                    <a:pt x="5261" y="9208"/>
                    <a:pt x="5070" y="9248"/>
                    <a:pt x="4882" y="9248"/>
                  </a:cubicBezTo>
                  <a:cubicBezTo>
                    <a:pt x="4696" y="9248"/>
                    <a:pt x="4513" y="9208"/>
                    <a:pt x="4311" y="9138"/>
                  </a:cubicBezTo>
                  <a:cubicBezTo>
                    <a:pt x="4151" y="9083"/>
                    <a:pt x="3994" y="9058"/>
                    <a:pt x="3841" y="9058"/>
                  </a:cubicBezTo>
                  <a:cubicBezTo>
                    <a:pt x="3368" y="9058"/>
                    <a:pt x="2935" y="9304"/>
                    <a:pt x="2572" y="9682"/>
                  </a:cubicBezTo>
                  <a:cubicBezTo>
                    <a:pt x="2183" y="10086"/>
                    <a:pt x="2460" y="10446"/>
                    <a:pt x="2738" y="10832"/>
                  </a:cubicBezTo>
                  <a:cubicBezTo>
                    <a:pt x="1681" y="11061"/>
                    <a:pt x="1049" y="11682"/>
                    <a:pt x="506" y="12403"/>
                  </a:cubicBezTo>
                  <a:cubicBezTo>
                    <a:pt x="29" y="13034"/>
                    <a:pt x="0" y="13561"/>
                    <a:pt x="539" y="14150"/>
                  </a:cubicBezTo>
                  <a:cubicBezTo>
                    <a:pt x="1039" y="14697"/>
                    <a:pt x="1616" y="15228"/>
                    <a:pt x="2259" y="15580"/>
                  </a:cubicBezTo>
                  <a:cubicBezTo>
                    <a:pt x="3393" y="16204"/>
                    <a:pt x="4467" y="16878"/>
                    <a:pt x="5374" y="17809"/>
                  </a:cubicBezTo>
                  <a:cubicBezTo>
                    <a:pt x="6494" y="18957"/>
                    <a:pt x="7871" y="19685"/>
                    <a:pt x="9389" y="20143"/>
                  </a:cubicBezTo>
                  <a:cubicBezTo>
                    <a:pt x="12185" y="20987"/>
                    <a:pt x="15060" y="21364"/>
                    <a:pt x="17969" y="21502"/>
                  </a:cubicBezTo>
                  <a:cubicBezTo>
                    <a:pt x="19754" y="21587"/>
                    <a:pt x="21539" y="21698"/>
                    <a:pt x="23326" y="21729"/>
                  </a:cubicBezTo>
                  <a:cubicBezTo>
                    <a:pt x="26082" y="21779"/>
                    <a:pt x="28840" y="21819"/>
                    <a:pt x="31597" y="21819"/>
                  </a:cubicBezTo>
                  <a:cubicBezTo>
                    <a:pt x="32107" y="21819"/>
                    <a:pt x="32617" y="21818"/>
                    <a:pt x="33127" y="21815"/>
                  </a:cubicBezTo>
                  <a:cubicBezTo>
                    <a:pt x="35555" y="21800"/>
                    <a:pt x="37814" y="21173"/>
                    <a:pt x="39791" y="19681"/>
                  </a:cubicBezTo>
                  <a:cubicBezTo>
                    <a:pt x="41017" y="18755"/>
                    <a:pt x="42314" y="17923"/>
                    <a:pt x="43522" y="16978"/>
                  </a:cubicBezTo>
                  <a:cubicBezTo>
                    <a:pt x="44669" y="16081"/>
                    <a:pt x="44811" y="14847"/>
                    <a:pt x="43993" y="13640"/>
                  </a:cubicBezTo>
                  <a:cubicBezTo>
                    <a:pt x="43791" y="13343"/>
                    <a:pt x="43540" y="13075"/>
                    <a:pt x="43285" y="12817"/>
                  </a:cubicBezTo>
                  <a:cubicBezTo>
                    <a:pt x="42666" y="12190"/>
                    <a:pt x="41897" y="11797"/>
                    <a:pt x="41095" y="11456"/>
                  </a:cubicBezTo>
                  <a:cubicBezTo>
                    <a:pt x="38569" y="10382"/>
                    <a:pt x="35953" y="9592"/>
                    <a:pt x="33293" y="8943"/>
                  </a:cubicBezTo>
                  <a:cubicBezTo>
                    <a:pt x="32492" y="8747"/>
                    <a:pt x="31687" y="8570"/>
                    <a:pt x="30810" y="8368"/>
                  </a:cubicBezTo>
                  <a:cubicBezTo>
                    <a:pt x="31104" y="7761"/>
                    <a:pt x="31353" y="7249"/>
                    <a:pt x="31633" y="6674"/>
                  </a:cubicBezTo>
                  <a:cubicBezTo>
                    <a:pt x="32329" y="7044"/>
                    <a:pt x="32947" y="7358"/>
                    <a:pt x="33554" y="7696"/>
                  </a:cubicBezTo>
                  <a:cubicBezTo>
                    <a:pt x="34165" y="8037"/>
                    <a:pt x="34817" y="8242"/>
                    <a:pt x="35507" y="8242"/>
                  </a:cubicBezTo>
                  <a:cubicBezTo>
                    <a:pt x="35549" y="8242"/>
                    <a:pt x="35591" y="8241"/>
                    <a:pt x="35634" y="8240"/>
                  </a:cubicBezTo>
                  <a:cubicBezTo>
                    <a:pt x="36335" y="8216"/>
                    <a:pt x="36954" y="7989"/>
                    <a:pt x="37245" y="7259"/>
                  </a:cubicBezTo>
                  <a:cubicBezTo>
                    <a:pt x="37659" y="6221"/>
                    <a:pt x="37223" y="5125"/>
                    <a:pt x="36199" y="4687"/>
                  </a:cubicBezTo>
                  <a:cubicBezTo>
                    <a:pt x="35869" y="4545"/>
                    <a:pt x="35508" y="4480"/>
                    <a:pt x="35160" y="4381"/>
                  </a:cubicBezTo>
                  <a:cubicBezTo>
                    <a:pt x="34964" y="4325"/>
                    <a:pt x="34768" y="4272"/>
                    <a:pt x="34482" y="4193"/>
                  </a:cubicBezTo>
                  <a:cubicBezTo>
                    <a:pt x="35024" y="3961"/>
                    <a:pt x="35467" y="3792"/>
                    <a:pt x="35890" y="3585"/>
                  </a:cubicBezTo>
                  <a:cubicBezTo>
                    <a:pt x="36591" y="3240"/>
                    <a:pt x="37119" y="2714"/>
                    <a:pt x="37419" y="1985"/>
                  </a:cubicBezTo>
                  <a:cubicBezTo>
                    <a:pt x="37814" y="1026"/>
                    <a:pt x="37294" y="149"/>
                    <a:pt x="36275" y="24"/>
                  </a:cubicBezTo>
                  <a:cubicBezTo>
                    <a:pt x="36145" y="8"/>
                    <a:pt x="36017" y="0"/>
                    <a:pt x="35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457525" y="2341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541075" y="2341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508925" y="1762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1916400" y="17626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4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2195500" y="39338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46025" y="1481400"/>
              <a:ext cx="31100" cy="24175"/>
            </a:xfrm>
            <a:custGeom>
              <a:avLst/>
              <a:gdLst/>
              <a:ahLst/>
              <a:cxnLst/>
              <a:rect l="l" t="t" r="r" b="b"/>
              <a:pathLst>
                <a:path w="1244" h="967" extrusionOk="0">
                  <a:moveTo>
                    <a:pt x="623" y="1"/>
                  </a:moveTo>
                  <a:cubicBezTo>
                    <a:pt x="1" y="1"/>
                    <a:pt x="1" y="966"/>
                    <a:pt x="623" y="966"/>
                  </a:cubicBezTo>
                  <a:cubicBezTo>
                    <a:pt x="1242" y="966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123200" y="14428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-56850" y="632750"/>
              <a:ext cx="31125" cy="24150"/>
            </a:xfrm>
            <a:custGeom>
              <a:avLst/>
              <a:gdLst/>
              <a:ahLst/>
              <a:cxnLst/>
              <a:rect l="l" t="t" r="r" b="b"/>
              <a:pathLst>
                <a:path w="1245" h="966" extrusionOk="0">
                  <a:moveTo>
                    <a:pt x="623" y="0"/>
                  </a:moveTo>
                  <a:cubicBezTo>
                    <a:pt x="1" y="0"/>
                    <a:pt x="1" y="965"/>
                    <a:pt x="623" y="965"/>
                  </a:cubicBezTo>
                  <a:cubicBezTo>
                    <a:pt x="1243" y="965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878625" y="1891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1" y="0"/>
                    <a:pt x="1" y="965"/>
                    <a:pt x="622" y="965"/>
                  </a:cubicBezTo>
                  <a:cubicBezTo>
                    <a:pt x="1242" y="965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33"/>
          <p:cNvSpPr txBox="1"/>
          <p:nvPr/>
        </p:nvSpPr>
        <p:spPr>
          <a:xfrm>
            <a:off x="4785475" y="1220053"/>
            <a:ext cx="36453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Anek Malayalam"/>
                <a:ea typeface="Anek Malayalam"/>
                <a:cs typeface="Anek Malayalam"/>
                <a:sym typeface="Anek Malayalam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 </a:t>
            </a:r>
            <a:endParaRPr sz="1200" b="1" u="sng"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6" name="Google Shape;926;p34"/>
          <p:cNvGrpSpPr/>
          <p:nvPr/>
        </p:nvGrpSpPr>
        <p:grpSpPr>
          <a:xfrm>
            <a:off x="6614325" y="-108182"/>
            <a:ext cx="2947560" cy="5566632"/>
            <a:chOff x="6614325" y="-108182"/>
            <a:chExt cx="2947560" cy="5566632"/>
          </a:xfrm>
        </p:grpSpPr>
        <p:sp>
          <p:nvSpPr>
            <p:cNvPr id="927" name="Google Shape;927;p34"/>
            <p:cNvSpPr/>
            <p:nvPr/>
          </p:nvSpPr>
          <p:spPr>
            <a:xfrm rot="10800000" flipH="1">
              <a:off x="8872800" y="604368"/>
              <a:ext cx="150750" cy="249850"/>
            </a:xfrm>
            <a:custGeom>
              <a:avLst/>
              <a:gdLst/>
              <a:ahLst/>
              <a:cxnLst/>
              <a:rect l="l" t="t" r="r" b="b"/>
              <a:pathLst>
                <a:path w="6030" h="9994" extrusionOk="0">
                  <a:moveTo>
                    <a:pt x="1552" y="3968"/>
                  </a:moveTo>
                  <a:lnTo>
                    <a:pt x="1552" y="3968"/>
                  </a:lnTo>
                  <a:cubicBezTo>
                    <a:pt x="1714" y="4202"/>
                    <a:pt x="1698" y="4414"/>
                    <a:pt x="1505" y="4606"/>
                  </a:cubicBezTo>
                  <a:lnTo>
                    <a:pt x="1505" y="4606"/>
                  </a:lnTo>
                  <a:cubicBezTo>
                    <a:pt x="1493" y="4454"/>
                    <a:pt x="1476" y="4303"/>
                    <a:pt x="1476" y="4151"/>
                  </a:cubicBezTo>
                  <a:cubicBezTo>
                    <a:pt x="1476" y="4091"/>
                    <a:pt x="1525" y="4030"/>
                    <a:pt x="1552" y="3968"/>
                  </a:cubicBezTo>
                  <a:close/>
                  <a:moveTo>
                    <a:pt x="1486" y="4700"/>
                  </a:moveTo>
                  <a:cubicBezTo>
                    <a:pt x="1569" y="4960"/>
                    <a:pt x="1652" y="5220"/>
                    <a:pt x="1749" y="5518"/>
                  </a:cubicBezTo>
                  <a:cubicBezTo>
                    <a:pt x="1472" y="5239"/>
                    <a:pt x="1384" y="4967"/>
                    <a:pt x="1486" y="4700"/>
                  </a:cubicBezTo>
                  <a:close/>
                  <a:moveTo>
                    <a:pt x="2487" y="522"/>
                  </a:moveTo>
                  <a:cubicBezTo>
                    <a:pt x="2889" y="522"/>
                    <a:pt x="3355" y="688"/>
                    <a:pt x="3694" y="994"/>
                  </a:cubicBezTo>
                  <a:cubicBezTo>
                    <a:pt x="3872" y="1157"/>
                    <a:pt x="4029" y="1349"/>
                    <a:pt x="4169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9" y="7277"/>
                    <a:pt x="519" y="7072"/>
                  </a:cubicBezTo>
                  <a:cubicBezTo>
                    <a:pt x="561" y="6802"/>
                    <a:pt x="640" y="6537"/>
                    <a:pt x="702" y="6276"/>
                  </a:cubicBezTo>
                  <a:cubicBezTo>
                    <a:pt x="801" y="6288"/>
                    <a:pt x="897" y="6294"/>
                    <a:pt x="990" y="6294"/>
                  </a:cubicBezTo>
                  <a:cubicBezTo>
                    <a:pt x="2097" y="6294"/>
                    <a:pt x="2791" y="5467"/>
                    <a:pt x="2533" y="4357"/>
                  </a:cubicBezTo>
                  <a:cubicBezTo>
                    <a:pt x="2425" y="3899"/>
                    <a:pt x="2138" y="3480"/>
                    <a:pt x="1912" y="3054"/>
                  </a:cubicBezTo>
                  <a:cubicBezTo>
                    <a:pt x="1784" y="2814"/>
                    <a:pt x="1560" y="2611"/>
                    <a:pt x="1478" y="2360"/>
                  </a:cubicBezTo>
                  <a:cubicBezTo>
                    <a:pt x="1277" y="1743"/>
                    <a:pt x="1536" y="904"/>
                    <a:pt x="1952" y="653"/>
                  </a:cubicBezTo>
                  <a:cubicBezTo>
                    <a:pt x="2098" y="564"/>
                    <a:pt x="2285" y="522"/>
                    <a:pt x="2487" y="522"/>
                  </a:cubicBezTo>
                  <a:close/>
                  <a:moveTo>
                    <a:pt x="2673" y="1"/>
                  </a:moveTo>
                  <a:cubicBezTo>
                    <a:pt x="2414" y="1"/>
                    <a:pt x="2150" y="61"/>
                    <a:pt x="1893" y="185"/>
                  </a:cubicBezTo>
                  <a:cubicBezTo>
                    <a:pt x="1190" y="526"/>
                    <a:pt x="969" y="1188"/>
                    <a:pt x="1027" y="1946"/>
                  </a:cubicBezTo>
                  <a:cubicBezTo>
                    <a:pt x="1040" y="2120"/>
                    <a:pt x="1051" y="2294"/>
                    <a:pt x="1080" y="2466"/>
                  </a:cubicBezTo>
                  <a:cubicBezTo>
                    <a:pt x="1230" y="3389"/>
                    <a:pt x="1084" y="4248"/>
                    <a:pt x="715" y="5117"/>
                  </a:cubicBezTo>
                  <a:cubicBezTo>
                    <a:pt x="421" y="5813"/>
                    <a:pt x="220" y="6575"/>
                    <a:pt x="127" y="7325"/>
                  </a:cubicBezTo>
                  <a:cubicBezTo>
                    <a:pt x="1" y="8344"/>
                    <a:pt x="427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9" y="9231"/>
                    <a:pt x="4717" y="9029"/>
                    <a:pt x="4828" y="8758"/>
                  </a:cubicBezTo>
                  <a:cubicBezTo>
                    <a:pt x="5714" y="6589"/>
                    <a:pt x="6030" y="4369"/>
                    <a:pt x="5071" y="2149"/>
                  </a:cubicBezTo>
                  <a:cubicBezTo>
                    <a:pt x="4804" y="1529"/>
                    <a:pt x="4338" y="959"/>
                    <a:pt x="3847" y="487"/>
                  </a:cubicBezTo>
                  <a:cubicBezTo>
                    <a:pt x="3515" y="167"/>
                    <a:pt x="3102" y="1"/>
                    <a:pt x="2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 rot="10800000" flipH="1">
              <a:off x="8780350" y="-108182"/>
              <a:ext cx="319225" cy="359275"/>
            </a:xfrm>
            <a:custGeom>
              <a:avLst/>
              <a:gdLst/>
              <a:ahLst/>
              <a:cxnLst/>
              <a:rect l="l" t="t" r="r" b="b"/>
              <a:pathLst>
                <a:path w="12769" h="14371" extrusionOk="0">
                  <a:moveTo>
                    <a:pt x="8660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5" y="5261"/>
                    <a:pt x="8442" y="5261"/>
                  </a:cubicBezTo>
                  <a:cubicBezTo>
                    <a:pt x="8087" y="5261"/>
                    <a:pt x="7771" y="5150"/>
                    <a:pt x="7194" y="4929"/>
                  </a:cubicBezTo>
                  <a:cubicBezTo>
                    <a:pt x="7689" y="4494"/>
                    <a:pt x="8131" y="4107"/>
                    <a:pt x="8660" y="3641"/>
                  </a:cubicBezTo>
                  <a:close/>
                  <a:moveTo>
                    <a:pt x="4406" y="8791"/>
                  </a:move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4"/>
                    <a:pt x="3863" y="11936"/>
                    <a:pt x="3059" y="11936"/>
                  </a:cubicBezTo>
                  <a:cubicBezTo>
                    <a:pt x="2832" y="11936"/>
                    <a:pt x="2556" y="11897"/>
                    <a:pt x="2217" y="11822"/>
                  </a:cubicBezTo>
                  <a:cubicBezTo>
                    <a:pt x="2554" y="10595"/>
                    <a:pt x="3299" y="9560"/>
                    <a:pt x="4406" y="8791"/>
                  </a:cubicBezTo>
                  <a:close/>
                  <a:moveTo>
                    <a:pt x="1915" y="10623"/>
                  </a:moveTo>
                  <a:cubicBezTo>
                    <a:pt x="1955" y="10637"/>
                    <a:pt x="1994" y="10653"/>
                    <a:pt x="2034" y="10669"/>
                  </a:cubicBezTo>
                  <a:cubicBezTo>
                    <a:pt x="1952" y="11187"/>
                    <a:pt x="1870" y="11707"/>
                    <a:pt x="1770" y="12343"/>
                  </a:cubicBezTo>
                  <a:lnTo>
                    <a:pt x="1770" y="12345"/>
                  </a:ln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5" y="10623"/>
                  </a:cubicBezTo>
                  <a:close/>
                  <a:moveTo>
                    <a:pt x="8679" y="1703"/>
                  </a:moveTo>
                  <a:cubicBezTo>
                    <a:pt x="9208" y="2502"/>
                    <a:pt x="9666" y="3197"/>
                    <a:pt x="10124" y="3891"/>
                  </a:cubicBezTo>
                  <a:cubicBezTo>
                    <a:pt x="10068" y="3943"/>
                    <a:pt x="10011" y="3995"/>
                    <a:pt x="9954" y="4047"/>
                  </a:cubicBezTo>
                  <a:cubicBezTo>
                    <a:pt x="9573" y="3763"/>
                    <a:pt x="9193" y="3479"/>
                    <a:pt x="8727" y="3129"/>
                  </a:cubicBezTo>
                  <a:cubicBezTo>
                    <a:pt x="8180" y="3573"/>
                    <a:pt x="7611" y="3978"/>
                    <a:pt x="7115" y="4456"/>
                  </a:cubicBezTo>
                  <a:cubicBezTo>
                    <a:pt x="6596" y="4957"/>
                    <a:pt x="6706" y="5396"/>
                    <a:pt x="7387" y="5548"/>
                  </a:cubicBezTo>
                  <a:cubicBezTo>
                    <a:pt x="7795" y="5639"/>
                    <a:pt x="8203" y="5699"/>
                    <a:pt x="8609" y="5699"/>
                  </a:cubicBezTo>
                  <a:cubicBezTo>
                    <a:pt x="9240" y="5699"/>
                    <a:pt x="9867" y="5553"/>
                    <a:pt x="10483" y="5147"/>
                  </a:cubicBezTo>
                  <a:lnTo>
                    <a:pt x="10483" y="5147"/>
                  </a:lnTo>
                  <a:cubicBezTo>
                    <a:pt x="10747" y="6181"/>
                    <a:pt x="10620" y="7167"/>
                    <a:pt x="10227" y="8092"/>
                  </a:cubicBezTo>
                  <a:cubicBezTo>
                    <a:pt x="9892" y="8876"/>
                    <a:pt x="9486" y="9650"/>
                    <a:pt x="8992" y="10342"/>
                  </a:cubicBezTo>
                  <a:cubicBezTo>
                    <a:pt x="7793" y="12018"/>
                    <a:pt x="6390" y="12817"/>
                    <a:pt x="4641" y="12817"/>
                  </a:cubicBezTo>
                  <a:cubicBezTo>
                    <a:pt x="3992" y="12817"/>
                    <a:pt x="3295" y="12706"/>
                    <a:pt x="2542" y="12490"/>
                  </a:cubicBezTo>
                  <a:cubicBezTo>
                    <a:pt x="4094" y="12242"/>
                    <a:pt x="4484" y="11836"/>
                    <a:pt x="4684" y="10252"/>
                  </a:cubicBezTo>
                  <a:cubicBezTo>
                    <a:pt x="4748" y="9748"/>
                    <a:pt x="4825" y="9244"/>
                    <a:pt x="4844" y="8739"/>
                  </a:cubicBezTo>
                  <a:cubicBezTo>
                    <a:pt x="4852" y="8497"/>
                    <a:pt x="4740" y="8249"/>
                    <a:pt x="4628" y="7780"/>
                  </a:cubicBezTo>
                  <a:cubicBezTo>
                    <a:pt x="3977" y="8446"/>
                    <a:pt x="3473" y="8961"/>
                    <a:pt x="2958" y="9487"/>
                  </a:cubicBezTo>
                  <a:cubicBezTo>
                    <a:pt x="3182" y="8660"/>
                    <a:pt x="6270" y="4445"/>
                    <a:pt x="8679" y="1703"/>
                  </a:cubicBezTo>
                  <a:close/>
                  <a:moveTo>
                    <a:pt x="9260" y="743"/>
                  </a:moveTo>
                  <a:cubicBezTo>
                    <a:pt x="12213" y="2922"/>
                    <a:pt x="12540" y="7306"/>
                    <a:pt x="10559" y="10337"/>
                  </a:cubicBezTo>
                  <a:cubicBezTo>
                    <a:pt x="9183" y="12442"/>
                    <a:pt x="6774" y="13706"/>
                    <a:pt x="4409" y="13706"/>
                  </a:cubicBezTo>
                  <a:cubicBezTo>
                    <a:pt x="3394" y="13706"/>
                    <a:pt x="2387" y="13473"/>
                    <a:pt x="1473" y="12973"/>
                  </a:cubicBezTo>
                  <a:lnTo>
                    <a:pt x="1473" y="12973"/>
                  </a:lnTo>
                  <a:cubicBezTo>
                    <a:pt x="2337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8" y="12569"/>
                    <a:pt x="9159" y="10925"/>
                  </a:cubicBezTo>
                  <a:cubicBezTo>
                    <a:pt x="9894" y="9945"/>
                    <a:pt x="10507" y="8922"/>
                    <a:pt x="10857" y="7742"/>
                  </a:cubicBezTo>
                  <a:cubicBezTo>
                    <a:pt x="11415" y="5872"/>
                    <a:pt x="10987" y="4196"/>
                    <a:pt x="9899" y="2641"/>
                  </a:cubicBezTo>
                  <a:cubicBezTo>
                    <a:pt x="9652" y="2291"/>
                    <a:pt x="9398" y="1942"/>
                    <a:pt x="9112" y="1623"/>
                  </a:cubicBezTo>
                  <a:cubicBezTo>
                    <a:pt x="8771" y="1243"/>
                    <a:pt x="8975" y="995"/>
                    <a:pt x="9260" y="743"/>
                  </a:cubicBezTo>
                  <a:close/>
                  <a:moveTo>
                    <a:pt x="9242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5" y="13895"/>
                    <a:pt x="2693" y="14371"/>
                    <a:pt x="4154" y="14371"/>
                  </a:cubicBezTo>
                  <a:cubicBezTo>
                    <a:pt x="4998" y="14371"/>
                    <a:pt x="5860" y="14212"/>
                    <a:pt x="6725" y="13954"/>
                  </a:cubicBezTo>
                  <a:cubicBezTo>
                    <a:pt x="9771" y="13048"/>
                    <a:pt x="11546" y="10808"/>
                    <a:pt x="12159" y="7775"/>
                  </a:cubicBezTo>
                  <a:cubicBezTo>
                    <a:pt x="12769" y="4764"/>
                    <a:pt x="11876" y="2161"/>
                    <a:pt x="9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 rot="10800000" flipH="1">
              <a:off x="9099575" y="1896518"/>
              <a:ext cx="82975" cy="120950"/>
            </a:xfrm>
            <a:custGeom>
              <a:avLst/>
              <a:gdLst/>
              <a:ahLst/>
              <a:cxnLst/>
              <a:rect l="l" t="t" r="r" b="b"/>
              <a:pathLst>
                <a:path w="3319" h="4838" extrusionOk="0">
                  <a:moveTo>
                    <a:pt x="1039" y="549"/>
                  </a:moveTo>
                  <a:cubicBezTo>
                    <a:pt x="2050" y="630"/>
                    <a:pt x="2610" y="1067"/>
                    <a:pt x="2802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2" y="4228"/>
                    <a:pt x="544" y="4531"/>
                  </a:cubicBezTo>
                  <a:cubicBezTo>
                    <a:pt x="377" y="3046"/>
                    <a:pt x="530" y="1772"/>
                    <a:pt x="1039" y="549"/>
                  </a:cubicBezTo>
                  <a:close/>
                  <a:moveTo>
                    <a:pt x="1139" y="0"/>
                  </a:moveTo>
                  <a:cubicBezTo>
                    <a:pt x="739" y="0"/>
                    <a:pt x="491" y="254"/>
                    <a:pt x="355" y="816"/>
                  </a:cubicBezTo>
                  <a:cubicBezTo>
                    <a:pt x="178" y="1551"/>
                    <a:pt x="115" y="2313"/>
                    <a:pt x="1" y="3064"/>
                  </a:cubicBezTo>
                  <a:cubicBezTo>
                    <a:pt x="20" y="3067"/>
                    <a:pt x="39" y="3070"/>
                    <a:pt x="58" y="3073"/>
                  </a:cubicBezTo>
                  <a:cubicBezTo>
                    <a:pt x="58" y="3384"/>
                    <a:pt x="58" y="3696"/>
                    <a:pt x="58" y="4008"/>
                  </a:cubicBezTo>
                  <a:cubicBezTo>
                    <a:pt x="58" y="4076"/>
                    <a:pt x="56" y="4147"/>
                    <a:pt x="69" y="4215"/>
                  </a:cubicBezTo>
                  <a:cubicBezTo>
                    <a:pt x="141" y="4621"/>
                    <a:pt x="331" y="4837"/>
                    <a:pt x="621" y="4837"/>
                  </a:cubicBezTo>
                  <a:cubicBezTo>
                    <a:pt x="741" y="4837"/>
                    <a:pt x="880" y="4800"/>
                    <a:pt x="1034" y="4722"/>
                  </a:cubicBezTo>
                  <a:cubicBezTo>
                    <a:pt x="1435" y="4522"/>
                    <a:pt x="1797" y="4245"/>
                    <a:pt x="2184" y="4016"/>
                  </a:cubicBezTo>
                  <a:cubicBezTo>
                    <a:pt x="2950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1" y="50"/>
                    <a:pt x="1315" y="0"/>
                    <a:pt x="1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 rot="10800000" flipH="1">
              <a:off x="8109200" y="1326843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0" y="2685"/>
                  </a:moveTo>
                  <a:cubicBezTo>
                    <a:pt x="6956" y="2685"/>
                    <a:pt x="6931" y="2692"/>
                    <a:pt x="6909" y="2705"/>
                  </a:cubicBezTo>
                  <a:lnTo>
                    <a:pt x="6759" y="2791"/>
                  </a:lnTo>
                  <a:cubicBezTo>
                    <a:pt x="6693" y="2829"/>
                    <a:pt x="6668" y="2911"/>
                    <a:pt x="6701" y="2979"/>
                  </a:cubicBezTo>
                  <a:lnTo>
                    <a:pt x="7078" y="3780"/>
                  </a:lnTo>
                  <a:cubicBezTo>
                    <a:pt x="7104" y="3834"/>
                    <a:pt x="7156" y="3864"/>
                    <a:pt x="7210" y="3864"/>
                  </a:cubicBezTo>
                  <a:cubicBezTo>
                    <a:pt x="7230" y="3864"/>
                    <a:pt x="7251" y="3859"/>
                    <a:pt x="7270" y="3851"/>
                  </a:cubicBezTo>
                  <a:lnTo>
                    <a:pt x="7415" y="3787"/>
                  </a:lnTo>
                  <a:cubicBezTo>
                    <a:pt x="7450" y="3771"/>
                    <a:pt x="7476" y="3741"/>
                    <a:pt x="7491" y="3706"/>
                  </a:cubicBezTo>
                  <a:cubicBezTo>
                    <a:pt x="7503" y="3670"/>
                    <a:pt x="7503" y="3629"/>
                    <a:pt x="7488" y="3594"/>
                  </a:cubicBezTo>
                  <a:lnTo>
                    <a:pt x="7113" y="2771"/>
                  </a:lnTo>
                  <a:cubicBezTo>
                    <a:pt x="7096" y="2733"/>
                    <a:pt x="7064" y="2706"/>
                    <a:pt x="7026" y="2693"/>
                  </a:cubicBezTo>
                  <a:cubicBezTo>
                    <a:pt x="7012" y="2688"/>
                    <a:pt x="6996" y="2685"/>
                    <a:pt x="6980" y="2685"/>
                  </a:cubicBezTo>
                  <a:close/>
                  <a:moveTo>
                    <a:pt x="6243" y="3126"/>
                  </a:moveTo>
                  <a:cubicBezTo>
                    <a:pt x="6218" y="3126"/>
                    <a:pt x="6193" y="3132"/>
                    <a:pt x="6170" y="3145"/>
                  </a:cubicBezTo>
                  <a:lnTo>
                    <a:pt x="6034" y="3224"/>
                  </a:lnTo>
                  <a:cubicBezTo>
                    <a:pt x="6001" y="3245"/>
                    <a:pt x="5976" y="3276"/>
                    <a:pt x="5968" y="3314"/>
                  </a:cubicBezTo>
                  <a:cubicBezTo>
                    <a:pt x="5959" y="3352"/>
                    <a:pt x="5965" y="3393"/>
                    <a:pt x="5985" y="3426"/>
                  </a:cubicBezTo>
                  <a:lnTo>
                    <a:pt x="6380" y="4053"/>
                  </a:lnTo>
                  <a:lnTo>
                    <a:pt x="6380" y="4055"/>
                  </a:lnTo>
                  <a:cubicBezTo>
                    <a:pt x="6407" y="4098"/>
                    <a:pt x="6454" y="4121"/>
                    <a:pt x="6502" y="4121"/>
                  </a:cubicBezTo>
                  <a:cubicBezTo>
                    <a:pt x="6527" y="4121"/>
                    <a:pt x="6552" y="4115"/>
                    <a:pt x="6576" y="4102"/>
                  </a:cubicBezTo>
                  <a:lnTo>
                    <a:pt x="6696" y="4030"/>
                  </a:lnTo>
                  <a:cubicBezTo>
                    <a:pt x="6729" y="4011"/>
                    <a:pt x="6753" y="3979"/>
                    <a:pt x="6763" y="3941"/>
                  </a:cubicBezTo>
                  <a:cubicBezTo>
                    <a:pt x="6772" y="3905"/>
                    <a:pt x="6767" y="3866"/>
                    <a:pt x="6747" y="3832"/>
                  </a:cubicBezTo>
                  <a:lnTo>
                    <a:pt x="6368" y="3196"/>
                  </a:lnTo>
                  <a:cubicBezTo>
                    <a:pt x="6340" y="3151"/>
                    <a:pt x="6292" y="3126"/>
                    <a:pt x="6243" y="3126"/>
                  </a:cubicBezTo>
                  <a:close/>
                  <a:moveTo>
                    <a:pt x="13614" y="1992"/>
                  </a:moveTo>
                  <a:cubicBezTo>
                    <a:pt x="13575" y="1992"/>
                    <a:pt x="13536" y="2008"/>
                    <a:pt x="13507" y="2040"/>
                  </a:cubicBezTo>
                  <a:cubicBezTo>
                    <a:pt x="13059" y="2536"/>
                    <a:pt x="12804" y="3303"/>
                    <a:pt x="12730" y="4387"/>
                  </a:cubicBezTo>
                  <a:cubicBezTo>
                    <a:pt x="12632" y="5805"/>
                    <a:pt x="12710" y="6469"/>
                    <a:pt x="13018" y="6834"/>
                  </a:cubicBezTo>
                  <a:cubicBezTo>
                    <a:pt x="13045" y="6867"/>
                    <a:pt x="13086" y="6884"/>
                    <a:pt x="13128" y="6884"/>
                  </a:cubicBezTo>
                  <a:cubicBezTo>
                    <a:pt x="13146" y="6884"/>
                    <a:pt x="13163" y="6881"/>
                    <a:pt x="13180" y="6875"/>
                  </a:cubicBezTo>
                  <a:cubicBezTo>
                    <a:pt x="13237" y="6852"/>
                    <a:pt x="13275" y="6796"/>
                    <a:pt x="13272" y="6734"/>
                  </a:cubicBezTo>
                  <a:cubicBezTo>
                    <a:pt x="13214" y="5145"/>
                    <a:pt x="13160" y="3643"/>
                    <a:pt x="13749" y="2190"/>
                  </a:cubicBezTo>
                  <a:cubicBezTo>
                    <a:pt x="13774" y="2125"/>
                    <a:pt x="13751" y="2051"/>
                    <a:pt x="13691" y="2014"/>
                  </a:cubicBezTo>
                  <a:cubicBezTo>
                    <a:pt x="13667" y="1999"/>
                    <a:pt x="13641" y="1992"/>
                    <a:pt x="13614" y="1992"/>
                  </a:cubicBezTo>
                  <a:close/>
                  <a:moveTo>
                    <a:pt x="4566" y="4581"/>
                  </a:moveTo>
                  <a:cubicBezTo>
                    <a:pt x="4544" y="4581"/>
                    <a:pt x="4521" y="4586"/>
                    <a:pt x="4501" y="4597"/>
                  </a:cubicBezTo>
                  <a:cubicBezTo>
                    <a:pt x="4442" y="4628"/>
                    <a:pt x="4412" y="4693"/>
                    <a:pt x="4426" y="4758"/>
                  </a:cubicBezTo>
                  <a:cubicBezTo>
                    <a:pt x="4725" y="6080"/>
                    <a:pt x="7386" y="8440"/>
                    <a:pt x="8677" y="8527"/>
                  </a:cubicBezTo>
                  <a:cubicBezTo>
                    <a:pt x="8680" y="8528"/>
                    <a:pt x="8683" y="8528"/>
                    <a:pt x="8686" y="8528"/>
                  </a:cubicBezTo>
                  <a:cubicBezTo>
                    <a:pt x="8748" y="8528"/>
                    <a:pt x="8802" y="8489"/>
                    <a:pt x="8824" y="8432"/>
                  </a:cubicBezTo>
                  <a:cubicBezTo>
                    <a:pt x="8844" y="8370"/>
                    <a:pt x="8824" y="8303"/>
                    <a:pt x="8772" y="8266"/>
                  </a:cubicBezTo>
                  <a:cubicBezTo>
                    <a:pt x="8533" y="8094"/>
                    <a:pt x="8290" y="7930"/>
                    <a:pt x="8050" y="7767"/>
                  </a:cubicBezTo>
                  <a:cubicBezTo>
                    <a:pt x="7500" y="7393"/>
                    <a:pt x="6980" y="7040"/>
                    <a:pt x="6508" y="6620"/>
                  </a:cubicBezTo>
                  <a:cubicBezTo>
                    <a:pt x="6041" y="6205"/>
                    <a:pt x="5622" y="5718"/>
                    <a:pt x="5216" y="5248"/>
                  </a:cubicBezTo>
                  <a:cubicBezTo>
                    <a:pt x="5036" y="5038"/>
                    <a:pt x="4858" y="4831"/>
                    <a:pt x="4676" y="4628"/>
                  </a:cubicBezTo>
                  <a:cubicBezTo>
                    <a:pt x="4647" y="4598"/>
                    <a:pt x="4607" y="4581"/>
                    <a:pt x="4566" y="4581"/>
                  </a:cubicBezTo>
                  <a:close/>
                  <a:moveTo>
                    <a:pt x="22448" y="4491"/>
                  </a:moveTo>
                  <a:cubicBezTo>
                    <a:pt x="22419" y="4491"/>
                    <a:pt x="22389" y="4500"/>
                    <a:pt x="22364" y="4518"/>
                  </a:cubicBezTo>
                  <a:cubicBezTo>
                    <a:pt x="22152" y="4670"/>
                    <a:pt x="21938" y="4818"/>
                    <a:pt x="21724" y="4966"/>
                  </a:cubicBezTo>
                  <a:cubicBezTo>
                    <a:pt x="21246" y="5300"/>
                    <a:pt x="20751" y="5644"/>
                    <a:pt x="20287" y="6015"/>
                  </a:cubicBezTo>
                  <a:cubicBezTo>
                    <a:pt x="19622" y="6548"/>
                    <a:pt x="18973" y="7119"/>
                    <a:pt x="18346" y="7672"/>
                  </a:cubicBezTo>
                  <a:lnTo>
                    <a:pt x="17873" y="8086"/>
                  </a:lnTo>
                  <a:cubicBezTo>
                    <a:pt x="17788" y="8162"/>
                    <a:pt x="17733" y="8255"/>
                    <a:pt x="17660" y="8374"/>
                  </a:cubicBezTo>
                  <a:cubicBezTo>
                    <a:pt x="17624" y="8432"/>
                    <a:pt x="17583" y="8502"/>
                    <a:pt x="17529" y="8581"/>
                  </a:cubicBezTo>
                  <a:cubicBezTo>
                    <a:pt x="17489" y="8639"/>
                    <a:pt x="17499" y="8720"/>
                    <a:pt x="17553" y="8767"/>
                  </a:cubicBezTo>
                  <a:cubicBezTo>
                    <a:pt x="17580" y="8792"/>
                    <a:pt x="17614" y="8805"/>
                    <a:pt x="17651" y="8805"/>
                  </a:cubicBezTo>
                  <a:cubicBezTo>
                    <a:pt x="17682" y="8805"/>
                    <a:pt x="17714" y="8795"/>
                    <a:pt x="17741" y="8773"/>
                  </a:cubicBezTo>
                  <a:lnTo>
                    <a:pt x="22640" y="4869"/>
                  </a:lnTo>
                  <a:cubicBezTo>
                    <a:pt x="22671" y="4845"/>
                    <a:pt x="22691" y="4809"/>
                    <a:pt x="22694" y="4769"/>
                  </a:cubicBezTo>
                  <a:cubicBezTo>
                    <a:pt x="22697" y="4731"/>
                    <a:pt x="22686" y="4692"/>
                    <a:pt x="22661" y="4662"/>
                  </a:cubicBezTo>
                  <a:lnTo>
                    <a:pt x="22557" y="4542"/>
                  </a:lnTo>
                  <a:cubicBezTo>
                    <a:pt x="22529" y="4508"/>
                    <a:pt x="22489" y="4491"/>
                    <a:pt x="22448" y="4491"/>
                  </a:cubicBezTo>
                  <a:close/>
                  <a:moveTo>
                    <a:pt x="13006" y="9305"/>
                  </a:moveTo>
                  <a:cubicBezTo>
                    <a:pt x="12982" y="9305"/>
                    <a:pt x="12957" y="9311"/>
                    <a:pt x="12936" y="9323"/>
                  </a:cubicBezTo>
                  <a:cubicBezTo>
                    <a:pt x="12887" y="9351"/>
                    <a:pt x="12858" y="9405"/>
                    <a:pt x="12863" y="9462"/>
                  </a:cubicBezTo>
                  <a:lnTo>
                    <a:pt x="12926" y="10208"/>
                  </a:lnTo>
                  <a:cubicBezTo>
                    <a:pt x="12932" y="10283"/>
                    <a:pt x="12996" y="10340"/>
                    <a:pt x="13070" y="10340"/>
                  </a:cubicBezTo>
                  <a:lnTo>
                    <a:pt x="13081" y="10340"/>
                  </a:lnTo>
                  <a:lnTo>
                    <a:pt x="13237" y="10328"/>
                  </a:lnTo>
                  <a:cubicBezTo>
                    <a:pt x="13307" y="10321"/>
                    <a:pt x="13362" y="10266"/>
                    <a:pt x="13368" y="10198"/>
                  </a:cubicBezTo>
                  <a:lnTo>
                    <a:pt x="13373" y="10151"/>
                  </a:lnTo>
                  <a:cubicBezTo>
                    <a:pt x="13402" y="9895"/>
                    <a:pt x="13435" y="9579"/>
                    <a:pt x="13090" y="9332"/>
                  </a:cubicBezTo>
                  <a:cubicBezTo>
                    <a:pt x="13065" y="9314"/>
                    <a:pt x="13035" y="9305"/>
                    <a:pt x="13006" y="9305"/>
                  </a:cubicBezTo>
                  <a:close/>
                  <a:moveTo>
                    <a:pt x="24336" y="9368"/>
                  </a:moveTo>
                  <a:cubicBezTo>
                    <a:pt x="24281" y="9368"/>
                    <a:pt x="24227" y="9399"/>
                    <a:pt x="24203" y="9451"/>
                  </a:cubicBezTo>
                  <a:lnTo>
                    <a:pt x="23700" y="10522"/>
                  </a:lnTo>
                  <a:cubicBezTo>
                    <a:pt x="23670" y="10583"/>
                    <a:pt x="23689" y="10658"/>
                    <a:pt x="23745" y="10699"/>
                  </a:cubicBezTo>
                  <a:cubicBezTo>
                    <a:pt x="23770" y="10719"/>
                    <a:pt x="23800" y="10729"/>
                    <a:pt x="23832" y="10729"/>
                  </a:cubicBezTo>
                  <a:cubicBezTo>
                    <a:pt x="23866" y="10729"/>
                    <a:pt x="23899" y="10716"/>
                    <a:pt x="23928" y="10691"/>
                  </a:cubicBezTo>
                  <a:cubicBezTo>
                    <a:pt x="24250" y="10403"/>
                    <a:pt x="24585" y="10048"/>
                    <a:pt x="24476" y="9486"/>
                  </a:cubicBezTo>
                  <a:cubicBezTo>
                    <a:pt x="24463" y="9424"/>
                    <a:pt x="24413" y="9377"/>
                    <a:pt x="24351" y="9369"/>
                  </a:cubicBezTo>
                  <a:cubicBezTo>
                    <a:pt x="24346" y="9368"/>
                    <a:pt x="24341" y="9368"/>
                    <a:pt x="24336" y="9368"/>
                  </a:cubicBezTo>
                  <a:close/>
                  <a:moveTo>
                    <a:pt x="10482" y="9937"/>
                  </a:moveTo>
                  <a:cubicBezTo>
                    <a:pt x="10447" y="9937"/>
                    <a:pt x="10412" y="9950"/>
                    <a:pt x="10385" y="9974"/>
                  </a:cubicBezTo>
                  <a:cubicBezTo>
                    <a:pt x="10336" y="10016"/>
                    <a:pt x="10323" y="10087"/>
                    <a:pt x="10351" y="10146"/>
                  </a:cubicBezTo>
                  <a:cubicBezTo>
                    <a:pt x="10620" y="10691"/>
                    <a:pt x="11087" y="10986"/>
                    <a:pt x="11778" y="11048"/>
                  </a:cubicBezTo>
                  <a:cubicBezTo>
                    <a:pt x="11782" y="11049"/>
                    <a:pt x="11787" y="11049"/>
                    <a:pt x="11792" y="11049"/>
                  </a:cubicBezTo>
                  <a:cubicBezTo>
                    <a:pt x="11854" y="11049"/>
                    <a:pt x="11909" y="11010"/>
                    <a:pt x="11929" y="10950"/>
                  </a:cubicBezTo>
                  <a:cubicBezTo>
                    <a:pt x="11950" y="10885"/>
                    <a:pt x="11923" y="10816"/>
                    <a:pt x="11866" y="10781"/>
                  </a:cubicBezTo>
                  <a:lnTo>
                    <a:pt x="11654" y="10655"/>
                  </a:lnTo>
                  <a:cubicBezTo>
                    <a:pt x="11503" y="10565"/>
                    <a:pt x="11351" y="10474"/>
                    <a:pt x="11203" y="10381"/>
                  </a:cubicBezTo>
                  <a:cubicBezTo>
                    <a:pt x="11054" y="10287"/>
                    <a:pt x="10907" y="10190"/>
                    <a:pt x="10760" y="10094"/>
                  </a:cubicBezTo>
                  <a:lnTo>
                    <a:pt x="10560" y="9961"/>
                  </a:lnTo>
                  <a:cubicBezTo>
                    <a:pt x="10536" y="9945"/>
                    <a:pt x="10509" y="9937"/>
                    <a:pt x="10482" y="9937"/>
                  </a:cubicBezTo>
                  <a:close/>
                  <a:moveTo>
                    <a:pt x="14345" y="11166"/>
                  </a:moveTo>
                  <a:cubicBezTo>
                    <a:pt x="14346" y="11171"/>
                    <a:pt x="14346" y="11176"/>
                    <a:pt x="14348" y="11181"/>
                  </a:cubicBezTo>
                  <a:cubicBezTo>
                    <a:pt x="14370" y="11242"/>
                    <a:pt x="14401" y="11337"/>
                    <a:pt x="14390" y="11369"/>
                  </a:cubicBezTo>
                  <a:cubicBezTo>
                    <a:pt x="14313" y="11588"/>
                    <a:pt x="14182" y="11719"/>
                    <a:pt x="13992" y="11770"/>
                  </a:cubicBezTo>
                  <a:cubicBezTo>
                    <a:pt x="13942" y="11580"/>
                    <a:pt x="13988" y="11399"/>
                    <a:pt x="14130" y="11228"/>
                  </a:cubicBezTo>
                  <a:cubicBezTo>
                    <a:pt x="14152" y="11201"/>
                    <a:pt x="14254" y="11182"/>
                    <a:pt x="14324" y="11171"/>
                  </a:cubicBezTo>
                  <a:cubicBezTo>
                    <a:pt x="14330" y="11169"/>
                    <a:pt x="14337" y="11168"/>
                    <a:pt x="14345" y="11166"/>
                  </a:cubicBezTo>
                  <a:close/>
                  <a:moveTo>
                    <a:pt x="15457" y="11188"/>
                  </a:moveTo>
                  <a:cubicBezTo>
                    <a:pt x="15404" y="11188"/>
                    <a:pt x="15355" y="11217"/>
                    <a:pt x="15329" y="11264"/>
                  </a:cubicBezTo>
                  <a:lnTo>
                    <a:pt x="15329" y="11263"/>
                  </a:lnTo>
                  <a:lnTo>
                    <a:pt x="15329" y="11263"/>
                  </a:lnTo>
                  <a:cubicBezTo>
                    <a:pt x="15297" y="11320"/>
                    <a:pt x="15308" y="11391"/>
                    <a:pt x="15354" y="11436"/>
                  </a:cubicBezTo>
                  <a:cubicBezTo>
                    <a:pt x="15594" y="11672"/>
                    <a:pt x="15776" y="11806"/>
                    <a:pt x="15968" y="11806"/>
                  </a:cubicBezTo>
                  <a:cubicBezTo>
                    <a:pt x="16090" y="11806"/>
                    <a:pt x="16215" y="11754"/>
                    <a:pt x="16360" y="11639"/>
                  </a:cubicBezTo>
                  <a:cubicBezTo>
                    <a:pt x="16403" y="11604"/>
                    <a:pt x="16423" y="11547"/>
                    <a:pt x="16411" y="11493"/>
                  </a:cubicBezTo>
                  <a:cubicBezTo>
                    <a:pt x="16400" y="11438"/>
                    <a:pt x="16357" y="11397"/>
                    <a:pt x="16303" y="11384"/>
                  </a:cubicBezTo>
                  <a:lnTo>
                    <a:pt x="15488" y="11192"/>
                  </a:lnTo>
                  <a:cubicBezTo>
                    <a:pt x="15478" y="11189"/>
                    <a:pt x="15467" y="11188"/>
                    <a:pt x="15457" y="11188"/>
                  </a:cubicBezTo>
                  <a:close/>
                  <a:moveTo>
                    <a:pt x="10204" y="11604"/>
                  </a:moveTo>
                  <a:cubicBezTo>
                    <a:pt x="10144" y="11604"/>
                    <a:pt x="10089" y="11642"/>
                    <a:pt x="10069" y="11700"/>
                  </a:cubicBezTo>
                  <a:cubicBezTo>
                    <a:pt x="10048" y="11757"/>
                    <a:pt x="10065" y="11822"/>
                    <a:pt x="10113" y="11860"/>
                  </a:cubicBezTo>
                  <a:cubicBezTo>
                    <a:pt x="10285" y="12000"/>
                    <a:pt x="10467" y="12071"/>
                    <a:pt x="10656" y="12071"/>
                  </a:cubicBezTo>
                  <a:cubicBezTo>
                    <a:pt x="10847" y="12071"/>
                    <a:pt x="11037" y="12004"/>
                    <a:pt x="11239" y="11869"/>
                  </a:cubicBezTo>
                  <a:cubicBezTo>
                    <a:pt x="11291" y="11833"/>
                    <a:pt x="11315" y="11767"/>
                    <a:pt x="11296" y="11707"/>
                  </a:cubicBezTo>
                  <a:cubicBezTo>
                    <a:pt x="11277" y="11645"/>
                    <a:pt x="11222" y="11604"/>
                    <a:pt x="11158" y="11604"/>
                  </a:cubicBezTo>
                  <a:close/>
                  <a:moveTo>
                    <a:pt x="3795" y="11749"/>
                  </a:moveTo>
                  <a:cubicBezTo>
                    <a:pt x="3627" y="11749"/>
                    <a:pt x="3455" y="11774"/>
                    <a:pt x="3280" y="11850"/>
                  </a:cubicBezTo>
                  <a:cubicBezTo>
                    <a:pt x="3223" y="11874"/>
                    <a:pt x="3188" y="11932"/>
                    <a:pt x="3193" y="11994"/>
                  </a:cubicBezTo>
                  <a:cubicBezTo>
                    <a:pt x="3197" y="12054"/>
                    <a:pt x="3240" y="12106"/>
                    <a:pt x="3300" y="12122"/>
                  </a:cubicBezTo>
                  <a:cubicBezTo>
                    <a:pt x="4139" y="12345"/>
                    <a:pt x="5009" y="12455"/>
                    <a:pt x="5900" y="12455"/>
                  </a:cubicBezTo>
                  <a:cubicBezTo>
                    <a:pt x="6477" y="12455"/>
                    <a:pt x="7063" y="12409"/>
                    <a:pt x="7657" y="12316"/>
                  </a:cubicBezTo>
                  <a:cubicBezTo>
                    <a:pt x="7723" y="12305"/>
                    <a:pt x="7775" y="12248"/>
                    <a:pt x="7778" y="12179"/>
                  </a:cubicBezTo>
                  <a:lnTo>
                    <a:pt x="7786" y="12002"/>
                  </a:lnTo>
                  <a:cubicBezTo>
                    <a:pt x="7788" y="11962"/>
                    <a:pt x="7773" y="11925"/>
                    <a:pt x="7747" y="11896"/>
                  </a:cubicBezTo>
                  <a:cubicBezTo>
                    <a:pt x="7718" y="11868"/>
                    <a:pt x="7682" y="11852"/>
                    <a:pt x="7642" y="11852"/>
                  </a:cubicBezTo>
                  <a:lnTo>
                    <a:pt x="7202" y="11852"/>
                  </a:lnTo>
                  <a:cubicBezTo>
                    <a:pt x="7035" y="11852"/>
                    <a:pt x="6868" y="11852"/>
                    <a:pt x="6701" y="11852"/>
                  </a:cubicBezTo>
                  <a:cubicBezTo>
                    <a:pt x="6534" y="11852"/>
                    <a:pt x="6367" y="11852"/>
                    <a:pt x="6200" y="11850"/>
                  </a:cubicBezTo>
                  <a:cubicBezTo>
                    <a:pt x="6025" y="11849"/>
                    <a:pt x="5848" y="11846"/>
                    <a:pt x="5673" y="11841"/>
                  </a:cubicBezTo>
                  <a:cubicBezTo>
                    <a:pt x="5455" y="11835"/>
                    <a:pt x="5232" y="11830"/>
                    <a:pt x="5009" y="11830"/>
                  </a:cubicBezTo>
                  <a:cubicBezTo>
                    <a:pt x="4917" y="11830"/>
                    <a:pt x="4825" y="11831"/>
                    <a:pt x="4733" y="11833"/>
                  </a:cubicBezTo>
                  <a:cubicBezTo>
                    <a:pt x="4716" y="11834"/>
                    <a:pt x="4698" y="11834"/>
                    <a:pt x="4681" y="11834"/>
                  </a:cubicBezTo>
                  <a:cubicBezTo>
                    <a:pt x="4545" y="11834"/>
                    <a:pt x="4410" y="11813"/>
                    <a:pt x="4265" y="11793"/>
                  </a:cubicBezTo>
                  <a:cubicBezTo>
                    <a:pt x="4111" y="11771"/>
                    <a:pt x="3955" y="11749"/>
                    <a:pt x="3795" y="11749"/>
                  </a:cubicBezTo>
                  <a:close/>
                  <a:moveTo>
                    <a:pt x="13340" y="11828"/>
                  </a:moveTo>
                  <a:cubicBezTo>
                    <a:pt x="13400" y="12158"/>
                    <a:pt x="13594" y="12357"/>
                    <a:pt x="13928" y="12432"/>
                  </a:cubicBezTo>
                  <a:cubicBezTo>
                    <a:pt x="13912" y="12487"/>
                    <a:pt x="13896" y="12542"/>
                    <a:pt x="13882" y="12596"/>
                  </a:cubicBezTo>
                  <a:cubicBezTo>
                    <a:pt x="13819" y="12815"/>
                    <a:pt x="13758" y="13024"/>
                    <a:pt x="13673" y="13212"/>
                  </a:cubicBezTo>
                  <a:cubicBezTo>
                    <a:pt x="13555" y="13472"/>
                    <a:pt x="13294" y="13632"/>
                    <a:pt x="13106" y="13632"/>
                  </a:cubicBezTo>
                  <a:cubicBezTo>
                    <a:pt x="13089" y="13632"/>
                    <a:pt x="13072" y="13630"/>
                    <a:pt x="13056" y="13627"/>
                  </a:cubicBezTo>
                  <a:cubicBezTo>
                    <a:pt x="12819" y="13588"/>
                    <a:pt x="12667" y="13395"/>
                    <a:pt x="12591" y="13038"/>
                  </a:cubicBezTo>
                  <a:cubicBezTo>
                    <a:pt x="12525" y="12724"/>
                    <a:pt x="12594" y="12466"/>
                    <a:pt x="12797" y="12274"/>
                  </a:cubicBezTo>
                  <a:cubicBezTo>
                    <a:pt x="12936" y="12139"/>
                    <a:pt x="13093" y="12018"/>
                    <a:pt x="13275" y="11879"/>
                  </a:cubicBezTo>
                  <a:cubicBezTo>
                    <a:pt x="13296" y="11861"/>
                    <a:pt x="13318" y="11846"/>
                    <a:pt x="13340" y="11828"/>
                  </a:cubicBezTo>
                  <a:close/>
                  <a:moveTo>
                    <a:pt x="14840" y="12743"/>
                  </a:moveTo>
                  <a:cubicBezTo>
                    <a:pt x="14821" y="12743"/>
                    <a:pt x="14803" y="12747"/>
                    <a:pt x="14785" y="12754"/>
                  </a:cubicBezTo>
                  <a:cubicBezTo>
                    <a:pt x="14724" y="12779"/>
                    <a:pt x="14687" y="12844"/>
                    <a:pt x="14697" y="12910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4"/>
                    <a:pt x="15428" y="13844"/>
                  </a:cubicBezTo>
                  <a:cubicBezTo>
                    <a:pt x="15474" y="13844"/>
                    <a:pt x="15518" y="13822"/>
                    <a:pt x="15545" y="13784"/>
                  </a:cubicBezTo>
                  <a:cubicBezTo>
                    <a:pt x="15581" y="13733"/>
                    <a:pt x="15583" y="13665"/>
                    <a:pt x="15545" y="13615"/>
                  </a:cubicBezTo>
                  <a:lnTo>
                    <a:pt x="14957" y="12803"/>
                  </a:lnTo>
                  <a:cubicBezTo>
                    <a:pt x="14929" y="12764"/>
                    <a:pt x="14885" y="12743"/>
                    <a:pt x="14840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4"/>
                    <a:pt x="13896" y="10546"/>
                  </a:cubicBezTo>
                  <a:cubicBezTo>
                    <a:pt x="13566" y="10825"/>
                    <a:pt x="13240" y="11113"/>
                    <a:pt x="12915" y="11399"/>
                  </a:cubicBezTo>
                  <a:lnTo>
                    <a:pt x="12468" y="11792"/>
                  </a:lnTo>
                  <a:cubicBezTo>
                    <a:pt x="12144" y="12075"/>
                    <a:pt x="11994" y="12441"/>
                    <a:pt x="12000" y="12943"/>
                  </a:cubicBezTo>
                  <a:cubicBezTo>
                    <a:pt x="12000" y="12951"/>
                    <a:pt x="12002" y="12958"/>
                    <a:pt x="12002" y="12964"/>
                  </a:cubicBezTo>
                  <a:lnTo>
                    <a:pt x="12008" y="13019"/>
                  </a:lnTo>
                  <a:cubicBezTo>
                    <a:pt x="12016" y="13089"/>
                    <a:pt x="12027" y="13183"/>
                    <a:pt x="12049" y="13275"/>
                  </a:cubicBezTo>
                  <a:cubicBezTo>
                    <a:pt x="12174" y="13792"/>
                    <a:pt x="12463" y="14096"/>
                    <a:pt x="12909" y="14182"/>
                  </a:cubicBezTo>
                  <a:cubicBezTo>
                    <a:pt x="12981" y="14196"/>
                    <a:pt x="13052" y="14202"/>
                    <a:pt x="13122" y="14202"/>
                  </a:cubicBezTo>
                  <a:cubicBezTo>
                    <a:pt x="13479" y="14202"/>
                    <a:pt x="13789" y="14019"/>
                    <a:pt x="14044" y="13656"/>
                  </a:cubicBezTo>
                  <a:cubicBezTo>
                    <a:pt x="14164" y="13485"/>
                    <a:pt x="14261" y="13270"/>
                    <a:pt x="14337" y="13002"/>
                  </a:cubicBezTo>
                  <a:lnTo>
                    <a:pt x="14368" y="12890"/>
                  </a:lnTo>
                  <a:cubicBezTo>
                    <a:pt x="14476" y="12506"/>
                    <a:pt x="14577" y="12144"/>
                    <a:pt x="14833" y="11833"/>
                  </a:cubicBezTo>
                  <a:cubicBezTo>
                    <a:pt x="15000" y="11629"/>
                    <a:pt x="15046" y="11290"/>
                    <a:pt x="15019" y="11042"/>
                  </a:cubicBezTo>
                  <a:cubicBezTo>
                    <a:pt x="14991" y="10800"/>
                    <a:pt x="14809" y="10583"/>
                    <a:pt x="14545" y="10479"/>
                  </a:cubicBezTo>
                  <a:cubicBezTo>
                    <a:pt x="14448" y="10441"/>
                    <a:pt x="14351" y="10422"/>
                    <a:pt x="14258" y="10422"/>
                  </a:cubicBezTo>
                  <a:close/>
                  <a:moveTo>
                    <a:pt x="11213" y="13743"/>
                  </a:moveTo>
                  <a:cubicBezTo>
                    <a:pt x="11183" y="13743"/>
                    <a:pt x="11152" y="13753"/>
                    <a:pt x="11125" y="13773"/>
                  </a:cubicBezTo>
                  <a:lnTo>
                    <a:pt x="10448" y="14286"/>
                  </a:lnTo>
                  <a:cubicBezTo>
                    <a:pt x="10385" y="14333"/>
                    <a:pt x="10372" y="14422"/>
                    <a:pt x="10418" y="14485"/>
                  </a:cubicBezTo>
                  <a:lnTo>
                    <a:pt x="10525" y="14638"/>
                  </a:lnTo>
                  <a:cubicBezTo>
                    <a:pt x="10549" y="14670"/>
                    <a:pt x="10584" y="14690"/>
                    <a:pt x="10623" y="14697"/>
                  </a:cubicBezTo>
                  <a:cubicBezTo>
                    <a:pt x="10629" y="14698"/>
                    <a:pt x="10637" y="14698"/>
                    <a:pt x="10644" y="14698"/>
                  </a:cubicBezTo>
                  <a:cubicBezTo>
                    <a:pt x="10675" y="14698"/>
                    <a:pt x="10707" y="14687"/>
                    <a:pt x="10732" y="14667"/>
                  </a:cubicBezTo>
                  <a:lnTo>
                    <a:pt x="11408" y="14141"/>
                  </a:lnTo>
                  <a:cubicBezTo>
                    <a:pt x="11470" y="14093"/>
                    <a:pt x="11482" y="14003"/>
                    <a:pt x="11433" y="13940"/>
                  </a:cubicBezTo>
                  <a:lnTo>
                    <a:pt x="11328" y="13801"/>
                  </a:lnTo>
                  <a:cubicBezTo>
                    <a:pt x="11300" y="13763"/>
                    <a:pt x="11257" y="13743"/>
                    <a:pt x="11213" y="13743"/>
                  </a:cubicBezTo>
                  <a:close/>
                  <a:moveTo>
                    <a:pt x="12557" y="14261"/>
                  </a:moveTo>
                  <a:cubicBezTo>
                    <a:pt x="12541" y="14261"/>
                    <a:pt x="12524" y="14264"/>
                    <a:pt x="12507" y="14270"/>
                  </a:cubicBezTo>
                  <a:cubicBezTo>
                    <a:pt x="12449" y="14291"/>
                    <a:pt x="12411" y="14344"/>
                    <a:pt x="12411" y="14406"/>
                  </a:cubicBezTo>
                  <a:lnTo>
                    <a:pt x="12411" y="15212"/>
                  </a:lnTo>
                  <a:cubicBezTo>
                    <a:pt x="12411" y="15272"/>
                    <a:pt x="12449" y="15325"/>
                    <a:pt x="12504" y="15347"/>
                  </a:cubicBezTo>
                  <a:cubicBezTo>
                    <a:pt x="12522" y="15354"/>
                    <a:pt x="12539" y="15357"/>
                    <a:pt x="12556" y="15357"/>
                  </a:cubicBezTo>
                  <a:cubicBezTo>
                    <a:pt x="12596" y="15357"/>
                    <a:pt x="12635" y="15340"/>
                    <a:pt x="12664" y="15310"/>
                  </a:cubicBezTo>
                  <a:cubicBezTo>
                    <a:pt x="12948" y="14998"/>
                    <a:pt x="12950" y="14645"/>
                    <a:pt x="12667" y="14311"/>
                  </a:cubicBezTo>
                  <a:cubicBezTo>
                    <a:pt x="12639" y="14279"/>
                    <a:pt x="12598" y="14261"/>
                    <a:pt x="12557" y="14261"/>
                  </a:cubicBezTo>
                  <a:close/>
                  <a:moveTo>
                    <a:pt x="12368" y="8350"/>
                  </a:moveTo>
                  <a:cubicBezTo>
                    <a:pt x="12394" y="8367"/>
                    <a:pt x="12417" y="8383"/>
                    <a:pt x="12427" y="8396"/>
                  </a:cubicBezTo>
                  <a:cubicBezTo>
                    <a:pt x="12751" y="8832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2"/>
                  </a:cubicBezTo>
                  <a:cubicBezTo>
                    <a:pt x="14545" y="8775"/>
                    <a:pt x="14698" y="8723"/>
                    <a:pt x="14869" y="8664"/>
                  </a:cubicBezTo>
                  <a:lnTo>
                    <a:pt x="14927" y="8645"/>
                  </a:lnTo>
                  <a:lnTo>
                    <a:pt x="14927" y="8645"/>
                  </a:lnTo>
                  <a:cubicBezTo>
                    <a:pt x="14853" y="10159"/>
                    <a:pt x="15927" y="10625"/>
                    <a:pt x="17039" y="10855"/>
                  </a:cubicBezTo>
                  <a:lnTo>
                    <a:pt x="17039" y="12149"/>
                  </a:lnTo>
                  <a:cubicBezTo>
                    <a:pt x="16975" y="12223"/>
                    <a:pt x="16903" y="12299"/>
                    <a:pt x="16831" y="12378"/>
                  </a:cubicBezTo>
                  <a:cubicBezTo>
                    <a:pt x="16622" y="12604"/>
                    <a:pt x="16385" y="12860"/>
                    <a:pt x="16223" y="13157"/>
                  </a:cubicBezTo>
                  <a:cubicBezTo>
                    <a:pt x="16066" y="13441"/>
                    <a:pt x="15979" y="13765"/>
                    <a:pt x="15888" y="14109"/>
                  </a:cubicBezTo>
                  <a:cubicBezTo>
                    <a:pt x="15850" y="14247"/>
                    <a:pt x="15812" y="14390"/>
                    <a:pt x="15766" y="14540"/>
                  </a:cubicBezTo>
                  <a:cubicBezTo>
                    <a:pt x="15700" y="14559"/>
                    <a:pt x="15630" y="14577"/>
                    <a:pt x="15561" y="14596"/>
                  </a:cubicBezTo>
                  <a:cubicBezTo>
                    <a:pt x="14938" y="14754"/>
                    <a:pt x="14171" y="14949"/>
                    <a:pt x="13860" y="15788"/>
                  </a:cubicBezTo>
                  <a:cubicBezTo>
                    <a:pt x="13417" y="15668"/>
                    <a:pt x="13168" y="15611"/>
                    <a:pt x="12934" y="15611"/>
                  </a:cubicBezTo>
                  <a:cubicBezTo>
                    <a:pt x="12733" y="15611"/>
                    <a:pt x="12544" y="15652"/>
                    <a:pt x="12256" y="15730"/>
                  </a:cubicBezTo>
                  <a:cubicBezTo>
                    <a:pt x="11654" y="15267"/>
                    <a:pt x="10950" y="15134"/>
                    <a:pt x="10206" y="14994"/>
                  </a:cubicBezTo>
                  <a:cubicBezTo>
                    <a:pt x="10037" y="14962"/>
                    <a:pt x="9865" y="14929"/>
                    <a:pt x="9691" y="14893"/>
                  </a:cubicBezTo>
                  <a:cubicBezTo>
                    <a:pt x="9847" y="13860"/>
                    <a:pt x="9637" y="12962"/>
                    <a:pt x="9051" y="12158"/>
                  </a:cubicBezTo>
                  <a:cubicBezTo>
                    <a:pt x="9547" y="11553"/>
                    <a:pt x="10001" y="10885"/>
                    <a:pt x="9945" y="9996"/>
                  </a:cubicBezTo>
                  <a:cubicBezTo>
                    <a:pt x="10031" y="9956"/>
                    <a:pt x="10118" y="9918"/>
                    <a:pt x="10203" y="9879"/>
                  </a:cubicBezTo>
                  <a:cubicBezTo>
                    <a:pt x="11002" y="9519"/>
                    <a:pt x="11828" y="9146"/>
                    <a:pt x="12368" y="8350"/>
                  </a:cubicBezTo>
                  <a:close/>
                  <a:moveTo>
                    <a:pt x="12204" y="7476"/>
                  </a:moveTo>
                  <a:cubicBezTo>
                    <a:pt x="12193" y="7476"/>
                    <a:pt x="12182" y="7477"/>
                    <a:pt x="12171" y="7480"/>
                  </a:cubicBezTo>
                  <a:cubicBezTo>
                    <a:pt x="12125" y="7491"/>
                    <a:pt x="12087" y="7522"/>
                    <a:pt x="12070" y="7566"/>
                  </a:cubicBezTo>
                  <a:cubicBezTo>
                    <a:pt x="11824" y="8181"/>
                    <a:pt x="11424" y="8603"/>
                    <a:pt x="10813" y="8895"/>
                  </a:cubicBezTo>
                  <a:cubicBezTo>
                    <a:pt x="10732" y="8933"/>
                    <a:pt x="10653" y="8972"/>
                    <a:pt x="10574" y="9012"/>
                  </a:cubicBezTo>
                  <a:cubicBezTo>
                    <a:pt x="10331" y="9132"/>
                    <a:pt x="10081" y="9255"/>
                    <a:pt x="9827" y="9337"/>
                  </a:cubicBezTo>
                  <a:cubicBezTo>
                    <a:pt x="9543" y="9427"/>
                    <a:pt x="9257" y="9582"/>
                    <a:pt x="9299" y="10045"/>
                  </a:cubicBezTo>
                  <a:cubicBezTo>
                    <a:pt x="9359" y="10680"/>
                    <a:pt x="9031" y="11165"/>
                    <a:pt x="8667" y="11596"/>
                  </a:cubicBezTo>
                  <a:cubicBezTo>
                    <a:pt x="8577" y="11705"/>
                    <a:pt x="8486" y="11811"/>
                    <a:pt x="8388" y="11925"/>
                  </a:cubicBezTo>
                  <a:lnTo>
                    <a:pt x="8269" y="12062"/>
                  </a:lnTo>
                  <a:cubicBezTo>
                    <a:pt x="8222" y="12119"/>
                    <a:pt x="8224" y="12204"/>
                    <a:pt x="8276" y="12256"/>
                  </a:cubicBezTo>
                  <a:cubicBezTo>
                    <a:pt x="9083" y="13084"/>
                    <a:pt x="9320" y="14073"/>
                    <a:pt x="9001" y="15281"/>
                  </a:cubicBezTo>
                  <a:cubicBezTo>
                    <a:pt x="8990" y="15321"/>
                    <a:pt x="8996" y="15362"/>
                    <a:pt x="9018" y="15396"/>
                  </a:cubicBezTo>
                  <a:cubicBezTo>
                    <a:pt x="9040" y="15430"/>
                    <a:pt x="9075" y="15453"/>
                    <a:pt x="9115" y="15460"/>
                  </a:cubicBezTo>
                  <a:cubicBezTo>
                    <a:pt x="9314" y="15496"/>
                    <a:pt x="9500" y="15524"/>
                    <a:pt x="9678" y="15551"/>
                  </a:cubicBezTo>
                  <a:cubicBezTo>
                    <a:pt x="10061" y="15610"/>
                    <a:pt x="10389" y="15660"/>
                    <a:pt x="10708" y="15755"/>
                  </a:cubicBezTo>
                  <a:cubicBezTo>
                    <a:pt x="11007" y="15845"/>
                    <a:pt x="11305" y="15978"/>
                    <a:pt x="11593" y="16109"/>
                  </a:cubicBezTo>
                  <a:cubicBezTo>
                    <a:pt x="11760" y="16185"/>
                    <a:pt x="11929" y="16260"/>
                    <a:pt x="12102" y="16330"/>
                  </a:cubicBezTo>
                  <a:cubicBezTo>
                    <a:pt x="12154" y="16350"/>
                    <a:pt x="12232" y="16368"/>
                    <a:pt x="12311" y="16368"/>
                  </a:cubicBezTo>
                  <a:cubicBezTo>
                    <a:pt x="12387" y="16368"/>
                    <a:pt x="12464" y="16352"/>
                    <a:pt x="12523" y="16308"/>
                  </a:cubicBezTo>
                  <a:cubicBezTo>
                    <a:pt x="12616" y="16240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4"/>
                    <a:pt x="13278" y="16313"/>
                    <a:pt x="13348" y="16325"/>
                  </a:cubicBezTo>
                  <a:cubicBezTo>
                    <a:pt x="13522" y="16360"/>
                    <a:pt x="13698" y="16381"/>
                    <a:pt x="13882" y="16401"/>
                  </a:cubicBezTo>
                  <a:cubicBezTo>
                    <a:pt x="13965" y="16412"/>
                    <a:pt x="14051" y="16422"/>
                    <a:pt x="14138" y="16433"/>
                  </a:cubicBezTo>
                  <a:cubicBezTo>
                    <a:pt x="14144" y="16434"/>
                    <a:pt x="14150" y="16434"/>
                    <a:pt x="14157" y="16434"/>
                  </a:cubicBezTo>
                  <a:cubicBezTo>
                    <a:pt x="14223" y="16434"/>
                    <a:pt x="14281" y="16390"/>
                    <a:pt x="14297" y="16325"/>
                  </a:cubicBezTo>
                  <a:cubicBezTo>
                    <a:pt x="14447" y="15716"/>
                    <a:pt x="14818" y="15407"/>
                    <a:pt x="15536" y="15294"/>
                  </a:cubicBezTo>
                  <a:cubicBezTo>
                    <a:pt x="15663" y="15275"/>
                    <a:pt x="15790" y="15250"/>
                    <a:pt x="15916" y="15224"/>
                  </a:cubicBezTo>
                  <a:cubicBezTo>
                    <a:pt x="15992" y="15208"/>
                    <a:pt x="16066" y="15194"/>
                    <a:pt x="16142" y="15180"/>
                  </a:cubicBezTo>
                  <a:cubicBezTo>
                    <a:pt x="16303" y="15150"/>
                    <a:pt x="16420" y="15081"/>
                    <a:pt x="16490" y="14975"/>
                  </a:cubicBezTo>
                  <a:cubicBezTo>
                    <a:pt x="16554" y="14877"/>
                    <a:pt x="16570" y="14755"/>
                    <a:pt x="16537" y="14616"/>
                  </a:cubicBezTo>
                  <a:cubicBezTo>
                    <a:pt x="16365" y="13896"/>
                    <a:pt x="16698" y="13395"/>
                    <a:pt x="17292" y="12823"/>
                  </a:cubicBezTo>
                  <a:cubicBezTo>
                    <a:pt x="17480" y="12642"/>
                    <a:pt x="17656" y="12555"/>
                    <a:pt x="17849" y="12555"/>
                  </a:cubicBezTo>
                  <a:cubicBezTo>
                    <a:pt x="17954" y="12555"/>
                    <a:pt x="18065" y="12581"/>
                    <a:pt x="18186" y="12631"/>
                  </a:cubicBezTo>
                  <a:cubicBezTo>
                    <a:pt x="18859" y="12912"/>
                    <a:pt x="19570" y="12986"/>
                    <a:pt x="20235" y="12986"/>
                  </a:cubicBezTo>
                  <a:cubicBezTo>
                    <a:pt x="20464" y="12986"/>
                    <a:pt x="20688" y="12978"/>
                    <a:pt x="20903" y="12965"/>
                  </a:cubicBezTo>
                  <a:cubicBezTo>
                    <a:pt x="20999" y="12959"/>
                    <a:pt x="21081" y="12915"/>
                    <a:pt x="21154" y="12875"/>
                  </a:cubicBezTo>
                  <a:cubicBezTo>
                    <a:pt x="21181" y="12863"/>
                    <a:pt x="21206" y="12849"/>
                    <a:pt x="21232" y="12838"/>
                  </a:cubicBezTo>
                  <a:cubicBezTo>
                    <a:pt x="21282" y="12815"/>
                    <a:pt x="21317" y="12766"/>
                    <a:pt x="21318" y="12711"/>
                  </a:cubicBezTo>
                  <a:cubicBezTo>
                    <a:pt x="21322" y="12654"/>
                    <a:pt x="21292" y="12604"/>
                    <a:pt x="21243" y="12577"/>
                  </a:cubicBezTo>
                  <a:cubicBezTo>
                    <a:pt x="21040" y="12468"/>
                    <a:pt x="20865" y="12454"/>
                    <a:pt x="20736" y="12452"/>
                  </a:cubicBezTo>
                  <a:cubicBezTo>
                    <a:pt x="19762" y="12447"/>
                    <a:pt x="18906" y="12327"/>
                    <a:pt x="18120" y="12084"/>
                  </a:cubicBezTo>
                  <a:cubicBezTo>
                    <a:pt x="17627" y="11932"/>
                    <a:pt x="17474" y="11659"/>
                    <a:pt x="17605" y="11171"/>
                  </a:cubicBezTo>
                  <a:cubicBezTo>
                    <a:pt x="17635" y="11059"/>
                    <a:pt x="17674" y="10950"/>
                    <a:pt x="17714" y="10839"/>
                  </a:cubicBezTo>
                  <a:lnTo>
                    <a:pt x="17772" y="10677"/>
                  </a:lnTo>
                  <a:cubicBezTo>
                    <a:pt x="17794" y="10610"/>
                    <a:pt x="17767" y="10539"/>
                    <a:pt x="17707" y="10504"/>
                  </a:cubicBezTo>
                  <a:cubicBezTo>
                    <a:pt x="17668" y="10481"/>
                    <a:pt x="17633" y="10459"/>
                    <a:pt x="17603" y="10440"/>
                  </a:cubicBezTo>
                  <a:cubicBezTo>
                    <a:pt x="17540" y="10399"/>
                    <a:pt x="17486" y="10364"/>
                    <a:pt x="17418" y="10343"/>
                  </a:cubicBezTo>
                  <a:cubicBezTo>
                    <a:pt x="17294" y="10309"/>
                    <a:pt x="17169" y="10277"/>
                    <a:pt x="17044" y="10244"/>
                  </a:cubicBezTo>
                  <a:cubicBezTo>
                    <a:pt x="16856" y="10196"/>
                    <a:pt x="16663" y="10147"/>
                    <a:pt x="16482" y="10084"/>
                  </a:cubicBezTo>
                  <a:cubicBezTo>
                    <a:pt x="15771" y="9836"/>
                    <a:pt x="15493" y="9404"/>
                    <a:pt x="15554" y="8636"/>
                  </a:cubicBezTo>
                  <a:cubicBezTo>
                    <a:pt x="15564" y="8514"/>
                    <a:pt x="15572" y="8394"/>
                    <a:pt x="15581" y="8246"/>
                  </a:cubicBezTo>
                  <a:lnTo>
                    <a:pt x="15597" y="8006"/>
                  </a:lnTo>
                  <a:cubicBezTo>
                    <a:pt x="15599" y="7958"/>
                    <a:pt x="15578" y="7911"/>
                    <a:pt x="15542" y="7882"/>
                  </a:cubicBezTo>
                  <a:cubicBezTo>
                    <a:pt x="15516" y="7862"/>
                    <a:pt x="15485" y="7851"/>
                    <a:pt x="15453" y="7851"/>
                  </a:cubicBezTo>
                  <a:cubicBezTo>
                    <a:pt x="15438" y="7851"/>
                    <a:pt x="15422" y="7854"/>
                    <a:pt x="15408" y="7859"/>
                  </a:cubicBezTo>
                  <a:lnTo>
                    <a:pt x="15190" y="7927"/>
                  </a:lnTo>
                  <a:cubicBezTo>
                    <a:pt x="15055" y="7969"/>
                    <a:pt x="14943" y="8004"/>
                    <a:pt x="14833" y="8045"/>
                  </a:cubicBezTo>
                  <a:cubicBezTo>
                    <a:pt x="14730" y="8083"/>
                    <a:pt x="14627" y="8124"/>
                    <a:pt x="14526" y="8165"/>
                  </a:cubicBezTo>
                  <a:cubicBezTo>
                    <a:pt x="14359" y="8233"/>
                    <a:pt x="14202" y="8296"/>
                    <a:pt x="14040" y="8345"/>
                  </a:cubicBezTo>
                  <a:cubicBezTo>
                    <a:pt x="13874" y="8395"/>
                    <a:pt x="13727" y="8421"/>
                    <a:pt x="13595" y="8421"/>
                  </a:cubicBezTo>
                  <a:cubicBezTo>
                    <a:pt x="13320" y="8421"/>
                    <a:pt x="13111" y="8310"/>
                    <a:pt x="12932" y="8080"/>
                  </a:cubicBezTo>
                  <a:cubicBezTo>
                    <a:pt x="12819" y="7935"/>
                    <a:pt x="12675" y="7819"/>
                    <a:pt x="12523" y="7696"/>
                  </a:cubicBezTo>
                  <a:cubicBezTo>
                    <a:pt x="12452" y="7639"/>
                    <a:pt x="12376" y="7579"/>
                    <a:pt x="12301" y="7511"/>
                  </a:cubicBezTo>
                  <a:cubicBezTo>
                    <a:pt x="12274" y="7488"/>
                    <a:pt x="12239" y="7476"/>
                    <a:pt x="12204" y="7476"/>
                  </a:cubicBezTo>
                  <a:close/>
                  <a:moveTo>
                    <a:pt x="2083" y="16519"/>
                  </a:moveTo>
                  <a:cubicBezTo>
                    <a:pt x="2075" y="16519"/>
                    <a:pt x="2067" y="16520"/>
                    <a:pt x="2059" y="16521"/>
                  </a:cubicBezTo>
                  <a:cubicBezTo>
                    <a:pt x="1995" y="16531"/>
                    <a:pt x="1945" y="16583"/>
                    <a:pt x="1937" y="16646"/>
                  </a:cubicBezTo>
                  <a:cubicBezTo>
                    <a:pt x="1864" y="17226"/>
                    <a:pt x="1912" y="17335"/>
                    <a:pt x="2403" y="17707"/>
                  </a:cubicBezTo>
                  <a:cubicBezTo>
                    <a:pt x="2428" y="17728"/>
                    <a:pt x="2460" y="17737"/>
                    <a:pt x="2491" y="17737"/>
                  </a:cubicBezTo>
                  <a:cubicBezTo>
                    <a:pt x="2521" y="17737"/>
                    <a:pt x="2555" y="17726"/>
                    <a:pt x="2580" y="17706"/>
                  </a:cubicBezTo>
                  <a:cubicBezTo>
                    <a:pt x="2632" y="17666"/>
                    <a:pt x="2649" y="17595"/>
                    <a:pt x="2622" y="17535"/>
                  </a:cubicBezTo>
                  <a:lnTo>
                    <a:pt x="2213" y="16606"/>
                  </a:lnTo>
                  <a:lnTo>
                    <a:pt x="2212" y="16606"/>
                  </a:lnTo>
                  <a:cubicBezTo>
                    <a:pt x="2189" y="16554"/>
                    <a:pt x="2140" y="16519"/>
                    <a:pt x="2083" y="16519"/>
                  </a:cubicBezTo>
                  <a:close/>
                  <a:moveTo>
                    <a:pt x="1459" y="16505"/>
                  </a:moveTo>
                  <a:cubicBezTo>
                    <a:pt x="1438" y="16505"/>
                    <a:pt x="1416" y="16510"/>
                    <a:pt x="1397" y="16520"/>
                  </a:cubicBezTo>
                  <a:lnTo>
                    <a:pt x="1283" y="16576"/>
                  </a:lnTo>
                  <a:cubicBezTo>
                    <a:pt x="1212" y="16611"/>
                    <a:pt x="1182" y="16695"/>
                    <a:pt x="1215" y="16766"/>
                  </a:cubicBezTo>
                  <a:lnTo>
                    <a:pt x="1660" y="17734"/>
                  </a:lnTo>
                  <a:cubicBezTo>
                    <a:pt x="1676" y="17771"/>
                    <a:pt x="1706" y="17797"/>
                    <a:pt x="1744" y="17810"/>
                  </a:cubicBezTo>
                  <a:cubicBezTo>
                    <a:pt x="1760" y="17816"/>
                    <a:pt x="1776" y="17818"/>
                    <a:pt x="1792" y="17818"/>
                  </a:cubicBezTo>
                  <a:cubicBezTo>
                    <a:pt x="1814" y="17818"/>
                    <a:pt x="1836" y="17813"/>
                    <a:pt x="1858" y="17802"/>
                  </a:cubicBezTo>
                  <a:lnTo>
                    <a:pt x="1987" y="17736"/>
                  </a:lnTo>
                  <a:cubicBezTo>
                    <a:pt x="2057" y="17701"/>
                    <a:pt x="2087" y="17616"/>
                    <a:pt x="2052" y="17545"/>
                  </a:cubicBezTo>
                  <a:lnTo>
                    <a:pt x="1591" y="16587"/>
                  </a:lnTo>
                  <a:cubicBezTo>
                    <a:pt x="1575" y="16553"/>
                    <a:pt x="1545" y="16526"/>
                    <a:pt x="1509" y="16513"/>
                  </a:cubicBezTo>
                  <a:cubicBezTo>
                    <a:pt x="1492" y="16508"/>
                    <a:pt x="1476" y="16505"/>
                    <a:pt x="1459" y="16505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3"/>
                    <a:pt x="16382" y="16123"/>
                  </a:cubicBezTo>
                  <a:cubicBezTo>
                    <a:pt x="16344" y="16178"/>
                    <a:pt x="16347" y="16253"/>
                    <a:pt x="16392" y="16302"/>
                  </a:cubicBezTo>
                  <a:lnTo>
                    <a:pt x="16960" y="16949"/>
                  </a:lnTo>
                  <a:cubicBezTo>
                    <a:pt x="17521" y="17587"/>
                    <a:pt x="18047" y="18186"/>
                    <a:pt x="18578" y="18780"/>
                  </a:cubicBezTo>
                  <a:cubicBezTo>
                    <a:pt x="18594" y="18797"/>
                    <a:pt x="18609" y="18818"/>
                    <a:pt x="18625" y="18838"/>
                  </a:cubicBezTo>
                  <a:cubicBezTo>
                    <a:pt x="18704" y="18936"/>
                    <a:pt x="18826" y="19091"/>
                    <a:pt x="19044" y="19091"/>
                  </a:cubicBezTo>
                  <a:cubicBezTo>
                    <a:pt x="19079" y="19091"/>
                    <a:pt x="19118" y="19086"/>
                    <a:pt x="19159" y="19077"/>
                  </a:cubicBezTo>
                  <a:cubicBezTo>
                    <a:pt x="19203" y="19067"/>
                    <a:pt x="19241" y="19036"/>
                    <a:pt x="19260" y="18993"/>
                  </a:cubicBezTo>
                  <a:cubicBezTo>
                    <a:pt x="19278" y="18950"/>
                    <a:pt x="19274" y="18902"/>
                    <a:pt x="19251" y="18862"/>
                  </a:cubicBezTo>
                  <a:cubicBezTo>
                    <a:pt x="18658" y="17872"/>
                    <a:pt x="17271" y="16358"/>
                    <a:pt x="16554" y="16073"/>
                  </a:cubicBezTo>
                  <a:cubicBezTo>
                    <a:pt x="16536" y="16066"/>
                    <a:pt x="16518" y="16062"/>
                    <a:pt x="16500" y="16062"/>
                  </a:cubicBezTo>
                  <a:close/>
                  <a:moveTo>
                    <a:pt x="9004" y="16536"/>
                  </a:moveTo>
                  <a:cubicBezTo>
                    <a:pt x="8992" y="16536"/>
                    <a:pt x="8979" y="16538"/>
                    <a:pt x="8966" y="16542"/>
                  </a:cubicBezTo>
                  <a:cubicBezTo>
                    <a:pt x="8486" y="16670"/>
                    <a:pt x="8465" y="16695"/>
                    <a:pt x="7946" y="17320"/>
                  </a:cubicBezTo>
                  <a:lnTo>
                    <a:pt x="7914" y="17358"/>
                  </a:lnTo>
                  <a:cubicBezTo>
                    <a:pt x="7679" y="17643"/>
                    <a:pt x="7442" y="17927"/>
                    <a:pt x="7202" y="18208"/>
                  </a:cubicBezTo>
                  <a:cubicBezTo>
                    <a:pt x="7091" y="18336"/>
                    <a:pt x="6979" y="18462"/>
                    <a:pt x="6867" y="18589"/>
                  </a:cubicBezTo>
                  <a:cubicBezTo>
                    <a:pt x="6709" y="18767"/>
                    <a:pt x="6551" y="18946"/>
                    <a:pt x="6398" y="19131"/>
                  </a:cubicBezTo>
                  <a:cubicBezTo>
                    <a:pt x="6357" y="19181"/>
                    <a:pt x="6312" y="19230"/>
                    <a:pt x="6268" y="19279"/>
                  </a:cubicBezTo>
                  <a:cubicBezTo>
                    <a:pt x="6064" y="19505"/>
                    <a:pt x="5834" y="19761"/>
                    <a:pt x="5816" y="20159"/>
                  </a:cubicBezTo>
                  <a:cubicBezTo>
                    <a:pt x="5815" y="20220"/>
                    <a:pt x="5851" y="20276"/>
                    <a:pt x="5908" y="20299"/>
                  </a:cubicBezTo>
                  <a:cubicBezTo>
                    <a:pt x="5925" y="20306"/>
                    <a:pt x="5943" y="20309"/>
                    <a:pt x="5962" y="20309"/>
                  </a:cubicBezTo>
                  <a:cubicBezTo>
                    <a:pt x="6003" y="20309"/>
                    <a:pt x="6042" y="20292"/>
                    <a:pt x="6071" y="20260"/>
                  </a:cubicBezTo>
                  <a:lnTo>
                    <a:pt x="9113" y="16777"/>
                  </a:lnTo>
                  <a:cubicBezTo>
                    <a:pt x="9154" y="16728"/>
                    <a:pt x="9160" y="16659"/>
                    <a:pt x="9126" y="16605"/>
                  </a:cubicBezTo>
                  <a:cubicBezTo>
                    <a:pt x="9099" y="16561"/>
                    <a:pt x="9052" y="16536"/>
                    <a:pt x="9004" y="16536"/>
                  </a:cubicBezTo>
                  <a:close/>
                  <a:moveTo>
                    <a:pt x="19115" y="20624"/>
                  </a:moveTo>
                  <a:cubicBezTo>
                    <a:pt x="19088" y="20624"/>
                    <a:pt x="19061" y="20632"/>
                    <a:pt x="19037" y="20647"/>
                  </a:cubicBezTo>
                  <a:cubicBezTo>
                    <a:pt x="18469" y="21009"/>
                    <a:pt x="18303" y="21290"/>
                    <a:pt x="18331" y="21851"/>
                  </a:cubicBezTo>
                  <a:cubicBezTo>
                    <a:pt x="18335" y="21915"/>
                    <a:pt x="18379" y="21969"/>
                    <a:pt x="18440" y="21985"/>
                  </a:cubicBezTo>
                  <a:cubicBezTo>
                    <a:pt x="18453" y="21986"/>
                    <a:pt x="18464" y="21988"/>
                    <a:pt x="18475" y="21988"/>
                  </a:cubicBezTo>
                  <a:cubicBezTo>
                    <a:pt x="18526" y="21988"/>
                    <a:pt x="18573" y="21963"/>
                    <a:pt x="18600" y="21919"/>
                  </a:cubicBezTo>
                  <a:lnTo>
                    <a:pt x="18639" y="21851"/>
                  </a:lnTo>
                  <a:cubicBezTo>
                    <a:pt x="18641" y="21862"/>
                    <a:pt x="18644" y="21873"/>
                    <a:pt x="18647" y="21882"/>
                  </a:cubicBezTo>
                  <a:cubicBezTo>
                    <a:pt x="18660" y="21919"/>
                    <a:pt x="18687" y="21947"/>
                    <a:pt x="18723" y="21964"/>
                  </a:cubicBezTo>
                  <a:lnTo>
                    <a:pt x="18873" y="22035"/>
                  </a:lnTo>
                  <a:cubicBezTo>
                    <a:pt x="18894" y="22043"/>
                    <a:pt x="18914" y="22048"/>
                    <a:pt x="18935" y="22048"/>
                  </a:cubicBezTo>
                  <a:cubicBezTo>
                    <a:pt x="18988" y="22048"/>
                    <a:pt x="19041" y="22016"/>
                    <a:pt x="19066" y="21964"/>
                  </a:cubicBezTo>
                  <a:lnTo>
                    <a:pt x="19390" y="21269"/>
                  </a:lnTo>
                  <a:cubicBezTo>
                    <a:pt x="19423" y="21197"/>
                    <a:pt x="19393" y="21111"/>
                    <a:pt x="19322" y="21077"/>
                  </a:cubicBezTo>
                  <a:lnTo>
                    <a:pt x="19173" y="21007"/>
                  </a:lnTo>
                  <a:cubicBezTo>
                    <a:pt x="19165" y="21004"/>
                    <a:pt x="19156" y="21001"/>
                    <a:pt x="19146" y="20998"/>
                  </a:cubicBezTo>
                  <a:lnTo>
                    <a:pt x="19240" y="20843"/>
                  </a:lnTo>
                  <a:cubicBezTo>
                    <a:pt x="19273" y="20784"/>
                    <a:pt x="19263" y="20712"/>
                    <a:pt x="19216" y="20664"/>
                  </a:cubicBezTo>
                  <a:cubicBezTo>
                    <a:pt x="19188" y="20638"/>
                    <a:pt x="19151" y="20624"/>
                    <a:pt x="19115" y="20624"/>
                  </a:cubicBezTo>
                  <a:close/>
                  <a:moveTo>
                    <a:pt x="13824" y="17179"/>
                  </a:moveTo>
                  <a:cubicBezTo>
                    <a:pt x="13815" y="17179"/>
                    <a:pt x="13806" y="17180"/>
                    <a:pt x="13796" y="17181"/>
                  </a:cubicBezTo>
                  <a:cubicBezTo>
                    <a:pt x="13728" y="17196"/>
                    <a:pt x="13681" y="17254"/>
                    <a:pt x="13681" y="17324"/>
                  </a:cubicBezTo>
                  <a:cubicBezTo>
                    <a:pt x="13681" y="17570"/>
                    <a:pt x="13687" y="17816"/>
                    <a:pt x="13692" y="18064"/>
                  </a:cubicBezTo>
                  <a:cubicBezTo>
                    <a:pt x="13705" y="18612"/>
                    <a:pt x="13717" y="19180"/>
                    <a:pt x="13665" y="19726"/>
                  </a:cubicBezTo>
                  <a:cubicBezTo>
                    <a:pt x="13613" y="20265"/>
                    <a:pt x="13492" y="20808"/>
                    <a:pt x="13375" y="21334"/>
                  </a:cubicBezTo>
                  <a:cubicBezTo>
                    <a:pt x="13321" y="21573"/>
                    <a:pt x="13269" y="21811"/>
                    <a:pt x="13221" y="22050"/>
                  </a:cubicBezTo>
                  <a:cubicBezTo>
                    <a:pt x="13209" y="22116"/>
                    <a:pt x="13242" y="22182"/>
                    <a:pt x="13304" y="22209"/>
                  </a:cubicBezTo>
                  <a:cubicBezTo>
                    <a:pt x="13323" y="22219"/>
                    <a:pt x="13343" y="22223"/>
                    <a:pt x="13364" y="22223"/>
                  </a:cubicBezTo>
                  <a:cubicBezTo>
                    <a:pt x="13408" y="22223"/>
                    <a:pt x="13450" y="22203"/>
                    <a:pt x="13479" y="22167"/>
                  </a:cubicBezTo>
                  <a:cubicBezTo>
                    <a:pt x="14240" y="21173"/>
                    <a:pt x="14499" y="18516"/>
                    <a:pt x="13959" y="17265"/>
                  </a:cubicBezTo>
                  <a:cubicBezTo>
                    <a:pt x="13936" y="17212"/>
                    <a:pt x="13881" y="17179"/>
                    <a:pt x="13824" y="17179"/>
                  </a:cubicBezTo>
                  <a:close/>
                  <a:moveTo>
                    <a:pt x="10156" y="22224"/>
                  </a:moveTo>
                  <a:cubicBezTo>
                    <a:pt x="10137" y="22224"/>
                    <a:pt x="10117" y="22228"/>
                    <a:pt x="10099" y="22236"/>
                  </a:cubicBezTo>
                  <a:cubicBezTo>
                    <a:pt x="10043" y="22260"/>
                    <a:pt x="10009" y="22315"/>
                    <a:pt x="10012" y="22377"/>
                  </a:cubicBezTo>
                  <a:lnTo>
                    <a:pt x="10059" y="23234"/>
                  </a:lnTo>
                  <a:cubicBezTo>
                    <a:pt x="10062" y="23312"/>
                    <a:pt x="10127" y="23372"/>
                    <a:pt x="10203" y="23372"/>
                  </a:cubicBezTo>
                  <a:lnTo>
                    <a:pt x="10209" y="23372"/>
                  </a:lnTo>
                  <a:lnTo>
                    <a:pt x="10397" y="23362"/>
                  </a:lnTo>
                  <a:cubicBezTo>
                    <a:pt x="10441" y="23361"/>
                    <a:pt x="10481" y="23339"/>
                    <a:pt x="10508" y="23304"/>
                  </a:cubicBezTo>
                  <a:cubicBezTo>
                    <a:pt x="10533" y="23269"/>
                    <a:pt x="10541" y="23223"/>
                    <a:pt x="10531" y="23182"/>
                  </a:cubicBezTo>
                  <a:cubicBezTo>
                    <a:pt x="10516" y="23121"/>
                    <a:pt x="10514" y="23053"/>
                    <a:pt x="10514" y="22974"/>
                  </a:cubicBezTo>
                  <a:cubicBezTo>
                    <a:pt x="10511" y="22776"/>
                    <a:pt x="10509" y="22530"/>
                    <a:pt x="10261" y="22269"/>
                  </a:cubicBezTo>
                  <a:cubicBezTo>
                    <a:pt x="10233" y="22240"/>
                    <a:pt x="10195" y="22224"/>
                    <a:pt x="10156" y="22224"/>
                  </a:cubicBezTo>
                  <a:close/>
                  <a:moveTo>
                    <a:pt x="9678" y="22628"/>
                  </a:moveTo>
                  <a:cubicBezTo>
                    <a:pt x="9657" y="22628"/>
                    <a:pt x="9635" y="22633"/>
                    <a:pt x="9615" y="22642"/>
                  </a:cubicBezTo>
                  <a:lnTo>
                    <a:pt x="9472" y="22713"/>
                  </a:lnTo>
                  <a:cubicBezTo>
                    <a:pt x="9404" y="22746"/>
                    <a:pt x="9372" y="22827"/>
                    <a:pt x="9400" y="22898"/>
                  </a:cubicBezTo>
                  <a:lnTo>
                    <a:pt x="9599" y="23384"/>
                  </a:lnTo>
                  <a:cubicBezTo>
                    <a:pt x="9622" y="23441"/>
                    <a:pt x="9675" y="23474"/>
                    <a:pt x="9732" y="23474"/>
                  </a:cubicBezTo>
                  <a:cubicBezTo>
                    <a:pt x="9750" y="23474"/>
                    <a:pt x="9767" y="23471"/>
                    <a:pt x="9783" y="23465"/>
                  </a:cubicBezTo>
                  <a:lnTo>
                    <a:pt x="9893" y="23425"/>
                  </a:lnTo>
                  <a:cubicBezTo>
                    <a:pt x="9964" y="23399"/>
                    <a:pt x="10004" y="23320"/>
                    <a:pt x="9980" y="23245"/>
                  </a:cubicBezTo>
                  <a:lnTo>
                    <a:pt x="9816" y="22729"/>
                  </a:lnTo>
                  <a:lnTo>
                    <a:pt x="9817" y="22729"/>
                  </a:lnTo>
                  <a:cubicBezTo>
                    <a:pt x="9803" y="22689"/>
                    <a:pt x="9775" y="22656"/>
                    <a:pt x="9735" y="22640"/>
                  </a:cubicBezTo>
                  <a:cubicBezTo>
                    <a:pt x="9717" y="22632"/>
                    <a:pt x="9698" y="22628"/>
                    <a:pt x="9678" y="22628"/>
                  </a:cubicBezTo>
                  <a:close/>
                  <a:moveTo>
                    <a:pt x="18184" y="643"/>
                  </a:moveTo>
                  <a:cubicBezTo>
                    <a:pt x="19672" y="643"/>
                    <a:pt x="20945" y="1130"/>
                    <a:pt x="21980" y="2090"/>
                  </a:cubicBezTo>
                  <a:cubicBezTo>
                    <a:pt x="23691" y="3676"/>
                    <a:pt x="24839" y="5723"/>
                    <a:pt x="25392" y="8173"/>
                  </a:cubicBezTo>
                  <a:cubicBezTo>
                    <a:pt x="25645" y="9287"/>
                    <a:pt x="25566" y="10416"/>
                    <a:pt x="25162" y="11530"/>
                  </a:cubicBezTo>
                  <a:cubicBezTo>
                    <a:pt x="24970" y="12052"/>
                    <a:pt x="25008" y="12454"/>
                    <a:pt x="25289" y="12868"/>
                  </a:cubicBezTo>
                  <a:cubicBezTo>
                    <a:pt x="25659" y="13414"/>
                    <a:pt x="25771" y="14029"/>
                    <a:pt x="25635" y="14747"/>
                  </a:cubicBezTo>
                  <a:lnTo>
                    <a:pt x="25634" y="14747"/>
                  </a:lnTo>
                  <a:cubicBezTo>
                    <a:pt x="25280" y="16600"/>
                    <a:pt x="24386" y="18162"/>
                    <a:pt x="22898" y="19519"/>
                  </a:cubicBezTo>
                  <a:lnTo>
                    <a:pt x="22862" y="19554"/>
                  </a:lnTo>
                  <a:cubicBezTo>
                    <a:pt x="22794" y="19615"/>
                    <a:pt x="22693" y="19710"/>
                    <a:pt x="22637" y="19713"/>
                  </a:cubicBezTo>
                  <a:cubicBezTo>
                    <a:pt x="22334" y="19731"/>
                    <a:pt x="22206" y="19928"/>
                    <a:pt x="22103" y="20086"/>
                  </a:cubicBezTo>
                  <a:lnTo>
                    <a:pt x="22072" y="20134"/>
                  </a:lnTo>
                  <a:cubicBezTo>
                    <a:pt x="20841" y="21956"/>
                    <a:pt x="19026" y="23059"/>
                    <a:pt x="16360" y="23606"/>
                  </a:cubicBezTo>
                  <a:cubicBezTo>
                    <a:pt x="15972" y="23685"/>
                    <a:pt x="15577" y="23725"/>
                    <a:pt x="15167" y="23725"/>
                  </a:cubicBezTo>
                  <a:cubicBezTo>
                    <a:pt x="14802" y="23725"/>
                    <a:pt x="14427" y="23693"/>
                    <a:pt x="14035" y="23631"/>
                  </a:cubicBezTo>
                  <a:cubicBezTo>
                    <a:pt x="13912" y="23610"/>
                    <a:pt x="13787" y="23602"/>
                    <a:pt x="13642" y="23594"/>
                  </a:cubicBezTo>
                  <a:cubicBezTo>
                    <a:pt x="13571" y="23590"/>
                    <a:pt x="13495" y="23585"/>
                    <a:pt x="13411" y="23579"/>
                  </a:cubicBezTo>
                  <a:cubicBezTo>
                    <a:pt x="13407" y="23578"/>
                    <a:pt x="13403" y="23578"/>
                    <a:pt x="13399" y="23578"/>
                  </a:cubicBezTo>
                  <a:cubicBezTo>
                    <a:pt x="13354" y="23578"/>
                    <a:pt x="13308" y="23603"/>
                    <a:pt x="13281" y="23642"/>
                  </a:cubicBezTo>
                  <a:cubicBezTo>
                    <a:pt x="13251" y="23684"/>
                    <a:pt x="13247" y="23738"/>
                    <a:pt x="13269" y="23786"/>
                  </a:cubicBezTo>
                  <a:cubicBezTo>
                    <a:pt x="13362" y="23978"/>
                    <a:pt x="13296" y="24041"/>
                    <a:pt x="13081" y="24203"/>
                  </a:cubicBezTo>
                  <a:cubicBezTo>
                    <a:pt x="12117" y="24926"/>
                    <a:pt x="10985" y="25368"/>
                    <a:pt x="9712" y="25518"/>
                  </a:cubicBezTo>
                  <a:cubicBezTo>
                    <a:pt x="9621" y="25529"/>
                    <a:pt x="9529" y="25534"/>
                    <a:pt x="9437" y="25534"/>
                  </a:cubicBezTo>
                  <a:cubicBezTo>
                    <a:pt x="9024" y="25534"/>
                    <a:pt x="8591" y="25430"/>
                    <a:pt x="8121" y="25218"/>
                  </a:cubicBezTo>
                  <a:cubicBezTo>
                    <a:pt x="6870" y="24651"/>
                    <a:pt x="5878" y="23681"/>
                    <a:pt x="5088" y="22252"/>
                  </a:cubicBezTo>
                  <a:cubicBezTo>
                    <a:pt x="4989" y="22072"/>
                    <a:pt x="4952" y="21841"/>
                    <a:pt x="4911" y="21574"/>
                  </a:cubicBezTo>
                  <a:cubicBezTo>
                    <a:pt x="4891" y="21432"/>
                    <a:pt x="4867" y="21279"/>
                    <a:pt x="4832" y="21119"/>
                  </a:cubicBezTo>
                  <a:cubicBezTo>
                    <a:pt x="4821" y="21072"/>
                    <a:pt x="4786" y="21031"/>
                    <a:pt x="4741" y="21015"/>
                  </a:cubicBezTo>
                  <a:lnTo>
                    <a:pt x="4518" y="20934"/>
                  </a:lnTo>
                  <a:cubicBezTo>
                    <a:pt x="4327" y="20865"/>
                    <a:pt x="4102" y="20784"/>
                    <a:pt x="3880" y="20701"/>
                  </a:cubicBezTo>
                  <a:cubicBezTo>
                    <a:pt x="3728" y="20642"/>
                    <a:pt x="3575" y="20587"/>
                    <a:pt x="3422" y="20532"/>
                  </a:cubicBezTo>
                  <a:cubicBezTo>
                    <a:pt x="3047" y="20396"/>
                    <a:pt x="2659" y="20255"/>
                    <a:pt x="2294" y="20088"/>
                  </a:cubicBezTo>
                  <a:cubicBezTo>
                    <a:pt x="1180" y="19576"/>
                    <a:pt x="631" y="18639"/>
                    <a:pt x="659" y="17301"/>
                  </a:cubicBezTo>
                  <a:cubicBezTo>
                    <a:pt x="681" y="16248"/>
                    <a:pt x="901" y="15246"/>
                    <a:pt x="1311" y="14324"/>
                  </a:cubicBezTo>
                  <a:cubicBezTo>
                    <a:pt x="1610" y="13653"/>
                    <a:pt x="1981" y="12948"/>
                    <a:pt x="2414" y="12231"/>
                  </a:cubicBezTo>
                  <a:cubicBezTo>
                    <a:pt x="2592" y="11936"/>
                    <a:pt x="2630" y="11681"/>
                    <a:pt x="2542" y="11376"/>
                  </a:cubicBezTo>
                  <a:cubicBezTo>
                    <a:pt x="2491" y="11201"/>
                    <a:pt x="2442" y="11026"/>
                    <a:pt x="2395" y="10849"/>
                  </a:cubicBezTo>
                  <a:cubicBezTo>
                    <a:pt x="2330" y="10610"/>
                    <a:pt x="2265" y="10373"/>
                    <a:pt x="2193" y="10136"/>
                  </a:cubicBezTo>
                  <a:cubicBezTo>
                    <a:pt x="1957" y="9361"/>
                    <a:pt x="1951" y="8538"/>
                    <a:pt x="2174" y="7548"/>
                  </a:cubicBezTo>
                  <a:cubicBezTo>
                    <a:pt x="2526" y="5968"/>
                    <a:pt x="3267" y="4474"/>
                    <a:pt x="4437" y="2976"/>
                  </a:cubicBezTo>
                  <a:cubicBezTo>
                    <a:pt x="5246" y="1942"/>
                    <a:pt x="6409" y="1412"/>
                    <a:pt x="7991" y="1357"/>
                  </a:cubicBezTo>
                  <a:cubicBezTo>
                    <a:pt x="8590" y="1337"/>
                    <a:pt x="9159" y="1327"/>
                    <a:pt x="9712" y="1327"/>
                  </a:cubicBezTo>
                  <a:cubicBezTo>
                    <a:pt x="10102" y="1327"/>
                    <a:pt x="10486" y="1332"/>
                    <a:pt x="10863" y="1343"/>
                  </a:cubicBezTo>
                  <a:cubicBezTo>
                    <a:pt x="11187" y="1351"/>
                    <a:pt x="11523" y="1435"/>
                    <a:pt x="11849" y="1514"/>
                  </a:cubicBezTo>
                  <a:lnTo>
                    <a:pt x="12030" y="1558"/>
                  </a:lnTo>
                  <a:cubicBezTo>
                    <a:pt x="12376" y="1641"/>
                    <a:pt x="12726" y="1682"/>
                    <a:pt x="13083" y="1682"/>
                  </a:cubicBezTo>
                  <a:cubicBezTo>
                    <a:pt x="13642" y="1682"/>
                    <a:pt x="14218" y="1580"/>
                    <a:pt x="14823" y="1376"/>
                  </a:cubicBezTo>
                  <a:lnTo>
                    <a:pt x="15049" y="1300"/>
                  </a:lnTo>
                  <a:cubicBezTo>
                    <a:pt x="15858" y="1027"/>
                    <a:pt x="16695" y="743"/>
                    <a:pt x="17567" y="670"/>
                  </a:cubicBezTo>
                  <a:cubicBezTo>
                    <a:pt x="17776" y="652"/>
                    <a:pt x="17982" y="643"/>
                    <a:pt x="18184" y="643"/>
                  </a:cubicBezTo>
                  <a:close/>
                  <a:moveTo>
                    <a:pt x="18058" y="0"/>
                  </a:moveTo>
                  <a:cubicBezTo>
                    <a:pt x="17154" y="0"/>
                    <a:pt x="16282" y="166"/>
                    <a:pt x="15452" y="496"/>
                  </a:cubicBezTo>
                  <a:cubicBezTo>
                    <a:pt x="14564" y="849"/>
                    <a:pt x="13763" y="1022"/>
                    <a:pt x="12994" y="1022"/>
                  </a:cubicBezTo>
                  <a:cubicBezTo>
                    <a:pt x="12638" y="1022"/>
                    <a:pt x="12289" y="985"/>
                    <a:pt x="11942" y="912"/>
                  </a:cubicBezTo>
                  <a:cubicBezTo>
                    <a:pt x="11872" y="897"/>
                    <a:pt x="11803" y="882"/>
                    <a:pt x="11733" y="864"/>
                  </a:cubicBezTo>
                  <a:cubicBezTo>
                    <a:pt x="11539" y="817"/>
                    <a:pt x="11339" y="768"/>
                    <a:pt x="11132" y="766"/>
                  </a:cubicBezTo>
                  <a:lnTo>
                    <a:pt x="10506" y="758"/>
                  </a:lnTo>
                  <a:cubicBezTo>
                    <a:pt x="10015" y="753"/>
                    <a:pt x="9517" y="747"/>
                    <a:pt x="9016" y="747"/>
                  </a:cubicBezTo>
                  <a:cubicBezTo>
                    <a:pt x="8455" y="747"/>
                    <a:pt x="7891" y="754"/>
                    <a:pt x="7333" y="777"/>
                  </a:cubicBezTo>
                  <a:cubicBezTo>
                    <a:pt x="5996" y="833"/>
                    <a:pt x="4826" y="1438"/>
                    <a:pt x="3951" y="2526"/>
                  </a:cubicBezTo>
                  <a:cubicBezTo>
                    <a:pt x="2812" y="3938"/>
                    <a:pt x="2019" y="5488"/>
                    <a:pt x="1594" y="7127"/>
                  </a:cubicBezTo>
                  <a:cubicBezTo>
                    <a:pt x="1269" y="8382"/>
                    <a:pt x="1289" y="9588"/>
                    <a:pt x="1654" y="10713"/>
                  </a:cubicBezTo>
                  <a:cubicBezTo>
                    <a:pt x="1739" y="10974"/>
                    <a:pt x="1822" y="11233"/>
                    <a:pt x="1905" y="11492"/>
                  </a:cubicBezTo>
                  <a:lnTo>
                    <a:pt x="2002" y="11795"/>
                  </a:lnTo>
                  <a:lnTo>
                    <a:pt x="1953" y="11865"/>
                  </a:lnTo>
                  <a:cubicBezTo>
                    <a:pt x="1891" y="11948"/>
                    <a:pt x="1834" y="12027"/>
                    <a:pt x="1781" y="12109"/>
                  </a:cubicBezTo>
                  <a:cubicBezTo>
                    <a:pt x="564" y="13987"/>
                    <a:pt x="0" y="15804"/>
                    <a:pt x="59" y="17662"/>
                  </a:cubicBezTo>
                  <a:cubicBezTo>
                    <a:pt x="100" y="18955"/>
                    <a:pt x="665" y="19909"/>
                    <a:pt x="1738" y="20494"/>
                  </a:cubicBezTo>
                  <a:cubicBezTo>
                    <a:pt x="2215" y="20754"/>
                    <a:pt x="2727" y="20955"/>
                    <a:pt x="3223" y="21151"/>
                  </a:cubicBezTo>
                  <a:lnTo>
                    <a:pt x="3264" y="21167"/>
                  </a:lnTo>
                  <a:cubicBezTo>
                    <a:pt x="3535" y="21274"/>
                    <a:pt x="3809" y="21356"/>
                    <a:pt x="4076" y="21437"/>
                  </a:cubicBezTo>
                  <a:cubicBezTo>
                    <a:pt x="4159" y="21462"/>
                    <a:pt x="4241" y="21486"/>
                    <a:pt x="4322" y="21511"/>
                  </a:cubicBezTo>
                  <a:cubicBezTo>
                    <a:pt x="4352" y="21629"/>
                    <a:pt x="4379" y="21742"/>
                    <a:pt x="4403" y="21849"/>
                  </a:cubicBezTo>
                  <a:cubicBezTo>
                    <a:pt x="4464" y="22121"/>
                    <a:pt x="4523" y="22377"/>
                    <a:pt x="4643" y="22604"/>
                  </a:cubicBezTo>
                  <a:cubicBezTo>
                    <a:pt x="5374" y="23996"/>
                    <a:pt x="6391" y="25029"/>
                    <a:pt x="7666" y="25673"/>
                  </a:cubicBezTo>
                  <a:cubicBezTo>
                    <a:pt x="8260" y="25973"/>
                    <a:pt x="8868" y="26123"/>
                    <a:pt x="9481" y="26123"/>
                  </a:cubicBezTo>
                  <a:cubicBezTo>
                    <a:pt x="9678" y="26123"/>
                    <a:pt x="9876" y="26109"/>
                    <a:pt x="10072" y="26078"/>
                  </a:cubicBezTo>
                  <a:cubicBezTo>
                    <a:pt x="11520" y="25850"/>
                    <a:pt x="12665" y="25345"/>
                    <a:pt x="13575" y="24536"/>
                  </a:cubicBezTo>
                  <a:cubicBezTo>
                    <a:pt x="13803" y="24331"/>
                    <a:pt x="14025" y="24242"/>
                    <a:pt x="14315" y="24242"/>
                  </a:cubicBezTo>
                  <a:cubicBezTo>
                    <a:pt x="14361" y="24242"/>
                    <a:pt x="14408" y="24244"/>
                    <a:pt x="14457" y="24248"/>
                  </a:cubicBezTo>
                  <a:cubicBezTo>
                    <a:pt x="14721" y="24271"/>
                    <a:pt x="14983" y="24283"/>
                    <a:pt x="15243" y="24283"/>
                  </a:cubicBezTo>
                  <a:cubicBezTo>
                    <a:pt x="17399" y="24283"/>
                    <a:pt x="19428" y="23501"/>
                    <a:pt x="21287" y="21956"/>
                  </a:cubicBezTo>
                  <a:cubicBezTo>
                    <a:pt x="21584" y="21710"/>
                    <a:pt x="21832" y="21410"/>
                    <a:pt x="22073" y="21118"/>
                  </a:cubicBezTo>
                  <a:cubicBezTo>
                    <a:pt x="22197" y="20969"/>
                    <a:pt x="22320" y="20819"/>
                    <a:pt x="22451" y="20677"/>
                  </a:cubicBezTo>
                  <a:cubicBezTo>
                    <a:pt x="22590" y="20524"/>
                    <a:pt x="22742" y="20364"/>
                    <a:pt x="22909" y="20236"/>
                  </a:cubicBezTo>
                  <a:cubicBezTo>
                    <a:pt x="24664" y="18889"/>
                    <a:pt x="25781" y="17099"/>
                    <a:pt x="26229" y="14916"/>
                  </a:cubicBezTo>
                  <a:cubicBezTo>
                    <a:pt x="26411" y="14032"/>
                    <a:pt x="26286" y="13259"/>
                    <a:pt x="25860" y="12623"/>
                  </a:cubicBezTo>
                  <a:cubicBezTo>
                    <a:pt x="25629" y="12278"/>
                    <a:pt x="25661" y="11977"/>
                    <a:pt x="25787" y="11602"/>
                  </a:cubicBezTo>
                  <a:cubicBezTo>
                    <a:pt x="26174" y="10456"/>
                    <a:pt x="26262" y="9334"/>
                    <a:pt x="26049" y="8266"/>
                  </a:cubicBezTo>
                  <a:cubicBezTo>
                    <a:pt x="25526" y="5636"/>
                    <a:pt x="24297" y="3387"/>
                    <a:pt x="22396" y="1578"/>
                  </a:cubicBezTo>
                  <a:cubicBezTo>
                    <a:pt x="21633" y="853"/>
                    <a:pt x="20702" y="378"/>
                    <a:pt x="19630" y="161"/>
                  </a:cubicBezTo>
                  <a:cubicBezTo>
                    <a:pt x="19097" y="54"/>
                    <a:pt x="18572" y="0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 rot="10800000" flipH="1">
              <a:off x="8125225" y="2808418"/>
              <a:ext cx="906125" cy="614900"/>
            </a:xfrm>
            <a:custGeom>
              <a:avLst/>
              <a:gdLst/>
              <a:ahLst/>
              <a:cxnLst/>
              <a:rect l="l" t="t" r="r" b="b"/>
              <a:pathLst>
                <a:path w="36245" h="24596" extrusionOk="0">
                  <a:moveTo>
                    <a:pt x="35482" y="486"/>
                  </a:moveTo>
                  <a:cubicBezTo>
                    <a:pt x="35524" y="486"/>
                    <a:pt x="35564" y="487"/>
                    <a:pt x="35603" y="489"/>
                  </a:cubicBezTo>
                  <a:cubicBezTo>
                    <a:pt x="35451" y="1102"/>
                    <a:pt x="35028" y="1525"/>
                    <a:pt x="34576" y="1857"/>
                  </a:cubicBezTo>
                  <a:cubicBezTo>
                    <a:pt x="33148" y="2906"/>
                    <a:pt x="31944" y="4196"/>
                    <a:pt x="30662" y="5402"/>
                  </a:cubicBezTo>
                  <a:cubicBezTo>
                    <a:pt x="30420" y="5628"/>
                    <a:pt x="30286" y="5966"/>
                    <a:pt x="30084" y="6237"/>
                  </a:cubicBezTo>
                  <a:cubicBezTo>
                    <a:pt x="29894" y="6493"/>
                    <a:pt x="29679" y="6730"/>
                    <a:pt x="29433" y="7025"/>
                  </a:cubicBezTo>
                  <a:cubicBezTo>
                    <a:pt x="29175" y="6574"/>
                    <a:pt x="28946" y="6174"/>
                    <a:pt x="28717" y="5774"/>
                  </a:cubicBezTo>
                  <a:cubicBezTo>
                    <a:pt x="28672" y="5795"/>
                    <a:pt x="28627" y="5815"/>
                    <a:pt x="28581" y="5838"/>
                  </a:cubicBezTo>
                  <a:cubicBezTo>
                    <a:pt x="28774" y="6335"/>
                    <a:pt x="28967" y="6833"/>
                    <a:pt x="29164" y="7343"/>
                  </a:cubicBezTo>
                  <a:cubicBezTo>
                    <a:pt x="28694" y="7946"/>
                    <a:pt x="28237" y="8531"/>
                    <a:pt x="27719" y="9193"/>
                  </a:cubicBezTo>
                  <a:cubicBezTo>
                    <a:pt x="27436" y="8485"/>
                    <a:pt x="27191" y="7875"/>
                    <a:pt x="26947" y="7266"/>
                  </a:cubicBezTo>
                  <a:cubicBezTo>
                    <a:pt x="26907" y="7278"/>
                    <a:pt x="26869" y="7291"/>
                    <a:pt x="26831" y="7302"/>
                  </a:cubicBezTo>
                  <a:cubicBezTo>
                    <a:pt x="27003" y="7823"/>
                    <a:pt x="27158" y="8352"/>
                    <a:pt x="27354" y="8862"/>
                  </a:cubicBezTo>
                  <a:cubicBezTo>
                    <a:pt x="27517" y="9283"/>
                    <a:pt x="27471" y="9627"/>
                    <a:pt x="27168" y="9970"/>
                  </a:cubicBezTo>
                  <a:cubicBezTo>
                    <a:pt x="26817" y="10366"/>
                    <a:pt x="26506" y="10797"/>
                    <a:pt x="26125" y="11279"/>
                  </a:cubicBezTo>
                  <a:cubicBezTo>
                    <a:pt x="25775" y="10496"/>
                    <a:pt x="25643" y="9685"/>
                    <a:pt x="24996" y="9125"/>
                  </a:cubicBezTo>
                  <a:lnTo>
                    <a:pt x="24996" y="9125"/>
                  </a:lnTo>
                  <a:cubicBezTo>
                    <a:pt x="25154" y="9546"/>
                    <a:pt x="25328" y="9962"/>
                    <a:pt x="25467" y="10392"/>
                  </a:cubicBezTo>
                  <a:cubicBezTo>
                    <a:pt x="25972" y="11957"/>
                    <a:pt x="25915" y="11564"/>
                    <a:pt x="25007" y="12636"/>
                  </a:cubicBezTo>
                  <a:cubicBezTo>
                    <a:pt x="24773" y="12913"/>
                    <a:pt x="24517" y="13172"/>
                    <a:pt x="24285" y="13424"/>
                  </a:cubicBezTo>
                  <a:cubicBezTo>
                    <a:pt x="23852" y="12328"/>
                    <a:pt x="23457" y="11323"/>
                    <a:pt x="23053" y="10322"/>
                  </a:cubicBezTo>
                  <a:cubicBezTo>
                    <a:pt x="23036" y="10281"/>
                    <a:pt x="22917" y="10281"/>
                    <a:pt x="22863" y="10265"/>
                  </a:cubicBezTo>
                  <a:lnTo>
                    <a:pt x="22863" y="10265"/>
                  </a:lnTo>
                  <a:cubicBezTo>
                    <a:pt x="23152" y="11254"/>
                    <a:pt x="23424" y="12240"/>
                    <a:pt x="23732" y="13213"/>
                  </a:cubicBezTo>
                  <a:cubicBezTo>
                    <a:pt x="23876" y="13669"/>
                    <a:pt x="23778" y="13969"/>
                    <a:pt x="23363" y="14217"/>
                  </a:cubicBezTo>
                  <a:cubicBezTo>
                    <a:pt x="22999" y="14434"/>
                    <a:pt x="22671" y="14712"/>
                    <a:pt x="22285" y="14994"/>
                  </a:cubicBezTo>
                  <a:cubicBezTo>
                    <a:pt x="21785" y="14164"/>
                    <a:pt x="21578" y="13127"/>
                    <a:pt x="20522" y="12819"/>
                  </a:cubicBezTo>
                  <a:lnTo>
                    <a:pt x="20522" y="12819"/>
                  </a:lnTo>
                  <a:cubicBezTo>
                    <a:pt x="21105" y="13525"/>
                    <a:pt x="21653" y="14239"/>
                    <a:pt x="21868" y="15187"/>
                  </a:cubicBezTo>
                  <a:cubicBezTo>
                    <a:pt x="21461" y="15530"/>
                    <a:pt x="20995" y="15727"/>
                    <a:pt x="20492" y="15789"/>
                  </a:cubicBezTo>
                  <a:cubicBezTo>
                    <a:pt x="20344" y="15807"/>
                    <a:pt x="20199" y="15818"/>
                    <a:pt x="20057" y="15818"/>
                  </a:cubicBezTo>
                  <a:cubicBezTo>
                    <a:pt x="19400" y="15818"/>
                    <a:pt x="18825" y="15596"/>
                    <a:pt x="18395" y="14950"/>
                  </a:cubicBezTo>
                  <a:cubicBezTo>
                    <a:pt x="17750" y="13985"/>
                    <a:pt x="17150" y="13015"/>
                    <a:pt x="17139" y="11807"/>
                  </a:cubicBezTo>
                  <a:cubicBezTo>
                    <a:pt x="17137" y="11523"/>
                    <a:pt x="17178" y="11237"/>
                    <a:pt x="17215" y="10764"/>
                  </a:cubicBezTo>
                  <a:cubicBezTo>
                    <a:pt x="17602" y="11388"/>
                    <a:pt x="17888" y="11849"/>
                    <a:pt x="18172" y="12309"/>
                  </a:cubicBezTo>
                  <a:cubicBezTo>
                    <a:pt x="18218" y="12292"/>
                    <a:pt x="18264" y="12273"/>
                    <a:pt x="18309" y="12254"/>
                  </a:cubicBezTo>
                  <a:cubicBezTo>
                    <a:pt x="18290" y="12121"/>
                    <a:pt x="18292" y="11981"/>
                    <a:pt x="18246" y="11857"/>
                  </a:cubicBezTo>
                  <a:cubicBezTo>
                    <a:pt x="18161" y="11633"/>
                    <a:pt x="18050" y="11418"/>
                    <a:pt x="17945" y="11202"/>
                  </a:cubicBezTo>
                  <a:cubicBezTo>
                    <a:pt x="17406" y="10110"/>
                    <a:pt x="17415" y="10058"/>
                    <a:pt x="18414" y="9123"/>
                  </a:cubicBezTo>
                  <a:cubicBezTo>
                    <a:pt x="19257" y="9679"/>
                    <a:pt x="19693" y="10651"/>
                    <a:pt x="20500" y="11260"/>
                  </a:cubicBezTo>
                  <a:cubicBezTo>
                    <a:pt x="20098" y="10319"/>
                    <a:pt x="19414" y="9588"/>
                    <a:pt x="18643" y="8831"/>
                  </a:cubicBezTo>
                  <a:cubicBezTo>
                    <a:pt x="19598" y="7913"/>
                    <a:pt x="20691" y="7229"/>
                    <a:pt x="21938" y="6578"/>
                  </a:cubicBezTo>
                  <a:cubicBezTo>
                    <a:pt x="22301" y="7155"/>
                    <a:pt x="22647" y="7705"/>
                    <a:pt x="23080" y="8392"/>
                  </a:cubicBezTo>
                  <a:cubicBezTo>
                    <a:pt x="22952" y="7575"/>
                    <a:pt x="22522" y="7063"/>
                    <a:pt x="22183" y="6414"/>
                  </a:cubicBezTo>
                  <a:cubicBezTo>
                    <a:pt x="23064" y="5939"/>
                    <a:pt x="23925" y="5474"/>
                    <a:pt x="24865" y="4967"/>
                  </a:cubicBezTo>
                  <a:cubicBezTo>
                    <a:pt x="25181" y="5640"/>
                    <a:pt x="25479" y="6274"/>
                    <a:pt x="25776" y="6907"/>
                  </a:cubicBezTo>
                  <a:cubicBezTo>
                    <a:pt x="25879" y="6152"/>
                    <a:pt x="25438" y="5580"/>
                    <a:pt x="25144" y="4863"/>
                  </a:cubicBezTo>
                  <a:cubicBezTo>
                    <a:pt x="26951" y="3819"/>
                    <a:pt x="28818" y="2813"/>
                    <a:pt x="30785" y="1895"/>
                  </a:cubicBezTo>
                  <a:cubicBezTo>
                    <a:pt x="31017" y="2238"/>
                    <a:pt x="31230" y="2554"/>
                    <a:pt x="31442" y="2868"/>
                  </a:cubicBezTo>
                  <a:cubicBezTo>
                    <a:pt x="31483" y="2849"/>
                    <a:pt x="31523" y="2829"/>
                    <a:pt x="31562" y="2810"/>
                  </a:cubicBezTo>
                  <a:cubicBezTo>
                    <a:pt x="31445" y="2468"/>
                    <a:pt x="31330" y="2127"/>
                    <a:pt x="31218" y="1794"/>
                  </a:cubicBezTo>
                  <a:cubicBezTo>
                    <a:pt x="32357" y="1104"/>
                    <a:pt x="34380" y="486"/>
                    <a:pt x="35482" y="486"/>
                  </a:cubicBezTo>
                  <a:close/>
                  <a:moveTo>
                    <a:pt x="2803" y="13041"/>
                  </a:moveTo>
                  <a:cubicBezTo>
                    <a:pt x="3113" y="13041"/>
                    <a:pt x="3285" y="13280"/>
                    <a:pt x="3379" y="13568"/>
                  </a:cubicBezTo>
                  <a:cubicBezTo>
                    <a:pt x="3450" y="13788"/>
                    <a:pt x="3460" y="14028"/>
                    <a:pt x="3507" y="14322"/>
                  </a:cubicBezTo>
                  <a:cubicBezTo>
                    <a:pt x="3739" y="14140"/>
                    <a:pt x="3921" y="13952"/>
                    <a:pt x="4141" y="13838"/>
                  </a:cubicBezTo>
                  <a:cubicBezTo>
                    <a:pt x="4333" y="13739"/>
                    <a:pt x="4570" y="13723"/>
                    <a:pt x="4896" y="13642"/>
                  </a:cubicBezTo>
                  <a:lnTo>
                    <a:pt x="4896" y="13642"/>
                  </a:lnTo>
                  <a:cubicBezTo>
                    <a:pt x="4894" y="14198"/>
                    <a:pt x="4891" y="14633"/>
                    <a:pt x="4889" y="15141"/>
                  </a:cubicBezTo>
                  <a:cubicBezTo>
                    <a:pt x="5381" y="14880"/>
                    <a:pt x="5581" y="14278"/>
                    <a:pt x="6163" y="14278"/>
                  </a:cubicBezTo>
                  <a:cubicBezTo>
                    <a:pt x="6194" y="14278"/>
                    <a:pt x="6227" y="14280"/>
                    <a:pt x="6260" y="14284"/>
                  </a:cubicBezTo>
                  <a:cubicBezTo>
                    <a:pt x="6652" y="14598"/>
                    <a:pt x="6382" y="15070"/>
                    <a:pt x="6482" y="15560"/>
                  </a:cubicBezTo>
                  <a:cubicBezTo>
                    <a:pt x="6769" y="15247"/>
                    <a:pt x="6982" y="14993"/>
                    <a:pt x="7219" y="14762"/>
                  </a:cubicBezTo>
                  <a:cubicBezTo>
                    <a:pt x="7380" y="14608"/>
                    <a:pt x="7557" y="14460"/>
                    <a:pt x="7772" y="14460"/>
                  </a:cubicBezTo>
                  <a:cubicBezTo>
                    <a:pt x="7844" y="14460"/>
                    <a:pt x="7921" y="14477"/>
                    <a:pt x="8003" y="14516"/>
                  </a:cubicBezTo>
                  <a:cubicBezTo>
                    <a:pt x="8295" y="14656"/>
                    <a:pt x="8434" y="14906"/>
                    <a:pt x="8421" y="15233"/>
                  </a:cubicBezTo>
                  <a:cubicBezTo>
                    <a:pt x="8418" y="15334"/>
                    <a:pt x="8420" y="15435"/>
                    <a:pt x="8418" y="15652"/>
                  </a:cubicBezTo>
                  <a:cubicBezTo>
                    <a:pt x="8808" y="15384"/>
                    <a:pt x="8794" y="14778"/>
                    <a:pt x="9303" y="14778"/>
                  </a:cubicBezTo>
                  <a:cubicBezTo>
                    <a:pt x="9345" y="14778"/>
                    <a:pt x="9390" y="14782"/>
                    <a:pt x="9439" y="14791"/>
                  </a:cubicBezTo>
                  <a:cubicBezTo>
                    <a:pt x="9494" y="15020"/>
                    <a:pt x="9552" y="15272"/>
                    <a:pt x="9625" y="15579"/>
                  </a:cubicBezTo>
                  <a:cubicBezTo>
                    <a:pt x="10307" y="15709"/>
                    <a:pt x="10980" y="15770"/>
                    <a:pt x="11649" y="15770"/>
                  </a:cubicBezTo>
                  <a:cubicBezTo>
                    <a:pt x="13649" y="15770"/>
                    <a:pt x="15603" y="15229"/>
                    <a:pt x="17597" y="14407"/>
                  </a:cubicBezTo>
                  <a:lnTo>
                    <a:pt x="17597" y="14407"/>
                  </a:lnTo>
                  <a:cubicBezTo>
                    <a:pt x="17032" y="15094"/>
                    <a:pt x="15213" y="15876"/>
                    <a:pt x="13515" y="16081"/>
                  </a:cubicBezTo>
                  <a:cubicBezTo>
                    <a:pt x="12065" y="16257"/>
                    <a:pt x="10595" y="16258"/>
                    <a:pt x="9146" y="16335"/>
                  </a:cubicBezTo>
                  <a:cubicBezTo>
                    <a:pt x="9371" y="17068"/>
                    <a:pt x="9360" y="17146"/>
                    <a:pt x="8848" y="17795"/>
                  </a:cubicBezTo>
                  <a:cubicBezTo>
                    <a:pt x="8698" y="17414"/>
                    <a:pt x="8573" y="17097"/>
                    <a:pt x="8402" y="16664"/>
                  </a:cubicBezTo>
                  <a:cubicBezTo>
                    <a:pt x="8026" y="17147"/>
                    <a:pt x="7685" y="17585"/>
                    <a:pt x="7221" y="18182"/>
                  </a:cubicBezTo>
                  <a:cubicBezTo>
                    <a:pt x="7134" y="17523"/>
                    <a:pt x="7072" y="17051"/>
                    <a:pt x="7000" y="16495"/>
                  </a:cubicBezTo>
                  <a:cubicBezTo>
                    <a:pt x="6162" y="16879"/>
                    <a:pt x="5941" y="17830"/>
                    <a:pt x="5019" y="18094"/>
                  </a:cubicBezTo>
                  <a:cubicBezTo>
                    <a:pt x="4902" y="17419"/>
                    <a:pt x="4798" y="16813"/>
                    <a:pt x="4681" y="16138"/>
                  </a:cubicBezTo>
                  <a:cubicBezTo>
                    <a:pt x="3912" y="16456"/>
                    <a:pt x="3701" y="17334"/>
                    <a:pt x="2918" y="17476"/>
                  </a:cubicBezTo>
                  <a:cubicBezTo>
                    <a:pt x="2420" y="17008"/>
                    <a:pt x="2983" y="16402"/>
                    <a:pt x="2724" y="15854"/>
                  </a:cubicBezTo>
                  <a:lnTo>
                    <a:pt x="2724" y="15854"/>
                  </a:lnTo>
                  <a:cubicBezTo>
                    <a:pt x="2425" y="16023"/>
                    <a:pt x="2161" y="16173"/>
                    <a:pt x="1880" y="16332"/>
                  </a:cubicBezTo>
                  <a:cubicBezTo>
                    <a:pt x="1552" y="15797"/>
                    <a:pt x="2046" y="15389"/>
                    <a:pt x="2010" y="14900"/>
                  </a:cubicBezTo>
                  <a:lnTo>
                    <a:pt x="2010" y="14900"/>
                  </a:lnTo>
                  <a:cubicBezTo>
                    <a:pt x="1828" y="14904"/>
                    <a:pt x="1642" y="14919"/>
                    <a:pt x="1463" y="14919"/>
                  </a:cubicBezTo>
                  <a:cubicBezTo>
                    <a:pt x="1014" y="14919"/>
                    <a:pt x="602" y="14825"/>
                    <a:pt x="381" y="14228"/>
                  </a:cubicBezTo>
                  <a:cubicBezTo>
                    <a:pt x="573" y="14108"/>
                    <a:pt x="757" y="14063"/>
                    <a:pt x="936" y="14063"/>
                  </a:cubicBezTo>
                  <a:cubicBezTo>
                    <a:pt x="1356" y="14063"/>
                    <a:pt x="1753" y="14310"/>
                    <a:pt x="2187" y="14413"/>
                  </a:cubicBezTo>
                  <a:cubicBezTo>
                    <a:pt x="2158" y="14149"/>
                    <a:pt x="2106" y="13947"/>
                    <a:pt x="2122" y="13750"/>
                  </a:cubicBezTo>
                  <a:cubicBezTo>
                    <a:pt x="2147" y="13405"/>
                    <a:pt x="2313" y="13121"/>
                    <a:pt x="2676" y="13053"/>
                  </a:cubicBezTo>
                  <a:cubicBezTo>
                    <a:pt x="2721" y="13045"/>
                    <a:pt x="2763" y="13041"/>
                    <a:pt x="2803" y="13041"/>
                  </a:cubicBezTo>
                  <a:close/>
                  <a:moveTo>
                    <a:pt x="14339" y="20475"/>
                  </a:moveTo>
                  <a:cubicBezTo>
                    <a:pt x="14341" y="20475"/>
                    <a:pt x="14342" y="20486"/>
                    <a:pt x="14338" y="20516"/>
                  </a:cubicBezTo>
                  <a:lnTo>
                    <a:pt x="14338" y="20516"/>
                  </a:lnTo>
                  <a:cubicBezTo>
                    <a:pt x="14332" y="20497"/>
                    <a:pt x="14337" y="20475"/>
                    <a:pt x="14339" y="20475"/>
                  </a:cubicBezTo>
                  <a:close/>
                  <a:moveTo>
                    <a:pt x="17847" y="15039"/>
                  </a:moveTo>
                  <a:cubicBezTo>
                    <a:pt x="17877" y="15075"/>
                    <a:pt x="17907" y="15113"/>
                    <a:pt x="17937" y="15151"/>
                  </a:cubicBezTo>
                  <a:lnTo>
                    <a:pt x="17935" y="15151"/>
                  </a:lnTo>
                  <a:cubicBezTo>
                    <a:pt x="17224" y="15803"/>
                    <a:pt x="16501" y="16444"/>
                    <a:pt x="15804" y="17113"/>
                  </a:cubicBezTo>
                  <a:cubicBezTo>
                    <a:pt x="15109" y="17782"/>
                    <a:pt x="14228" y="18267"/>
                    <a:pt x="13631" y="19122"/>
                  </a:cubicBezTo>
                  <a:cubicBezTo>
                    <a:pt x="14255" y="19297"/>
                    <a:pt x="14597" y="19612"/>
                    <a:pt x="14659" y="20063"/>
                  </a:cubicBezTo>
                  <a:cubicBezTo>
                    <a:pt x="14263" y="19978"/>
                    <a:pt x="13899" y="19899"/>
                    <a:pt x="13338" y="19779"/>
                  </a:cubicBezTo>
                  <a:lnTo>
                    <a:pt x="13338" y="19779"/>
                  </a:lnTo>
                  <a:cubicBezTo>
                    <a:pt x="13648" y="20136"/>
                    <a:pt x="13852" y="20327"/>
                    <a:pt x="14002" y="20555"/>
                  </a:cubicBezTo>
                  <a:cubicBezTo>
                    <a:pt x="14139" y="20765"/>
                    <a:pt x="14220" y="21014"/>
                    <a:pt x="14326" y="21245"/>
                  </a:cubicBezTo>
                  <a:cubicBezTo>
                    <a:pt x="14289" y="21292"/>
                    <a:pt x="14251" y="21338"/>
                    <a:pt x="14215" y="21385"/>
                  </a:cubicBezTo>
                  <a:cubicBezTo>
                    <a:pt x="13978" y="21310"/>
                    <a:pt x="13737" y="21243"/>
                    <a:pt x="13506" y="21155"/>
                  </a:cubicBezTo>
                  <a:cubicBezTo>
                    <a:pt x="13267" y="21063"/>
                    <a:pt x="13040" y="20951"/>
                    <a:pt x="12702" y="20799"/>
                  </a:cubicBezTo>
                  <a:lnTo>
                    <a:pt x="12702" y="20799"/>
                  </a:lnTo>
                  <a:cubicBezTo>
                    <a:pt x="12850" y="21434"/>
                    <a:pt x="13277" y="21900"/>
                    <a:pt x="13049" y="22534"/>
                  </a:cubicBezTo>
                  <a:cubicBezTo>
                    <a:pt x="12449" y="22529"/>
                    <a:pt x="12160" y="21905"/>
                    <a:pt x="11541" y="21731"/>
                  </a:cubicBezTo>
                  <a:lnTo>
                    <a:pt x="11541" y="21731"/>
                  </a:lnTo>
                  <a:cubicBezTo>
                    <a:pt x="11789" y="22561"/>
                    <a:pt x="11937" y="23309"/>
                    <a:pt x="11263" y="24052"/>
                  </a:cubicBezTo>
                  <a:cubicBezTo>
                    <a:pt x="10963" y="23572"/>
                    <a:pt x="10691" y="23136"/>
                    <a:pt x="10372" y="22625"/>
                  </a:cubicBezTo>
                  <a:cubicBezTo>
                    <a:pt x="9857" y="23090"/>
                    <a:pt x="9840" y="23921"/>
                    <a:pt x="9105" y="24268"/>
                  </a:cubicBezTo>
                  <a:cubicBezTo>
                    <a:pt x="9045" y="23327"/>
                    <a:pt x="9881" y="22853"/>
                    <a:pt x="10086" y="22058"/>
                  </a:cubicBezTo>
                  <a:cubicBezTo>
                    <a:pt x="10041" y="22050"/>
                    <a:pt x="9996" y="22047"/>
                    <a:pt x="9951" y="22047"/>
                  </a:cubicBezTo>
                  <a:cubicBezTo>
                    <a:pt x="9667" y="22047"/>
                    <a:pt x="9383" y="22186"/>
                    <a:pt x="9103" y="22186"/>
                  </a:cubicBezTo>
                  <a:cubicBezTo>
                    <a:pt x="8930" y="22186"/>
                    <a:pt x="8758" y="22133"/>
                    <a:pt x="8589" y="21962"/>
                  </a:cubicBezTo>
                  <a:cubicBezTo>
                    <a:pt x="8685" y="21090"/>
                    <a:pt x="9579" y="21287"/>
                    <a:pt x="10140" y="20924"/>
                  </a:cubicBezTo>
                  <a:cubicBezTo>
                    <a:pt x="9961" y="20801"/>
                    <a:pt x="9829" y="20725"/>
                    <a:pt x="9715" y="20627"/>
                  </a:cubicBezTo>
                  <a:cubicBezTo>
                    <a:pt x="9260" y="20240"/>
                    <a:pt x="9323" y="19776"/>
                    <a:pt x="9908" y="19630"/>
                  </a:cubicBezTo>
                  <a:cubicBezTo>
                    <a:pt x="10053" y="19594"/>
                    <a:pt x="10204" y="19582"/>
                    <a:pt x="10359" y="19582"/>
                  </a:cubicBezTo>
                  <a:cubicBezTo>
                    <a:pt x="10625" y="19582"/>
                    <a:pt x="10901" y="19618"/>
                    <a:pt x="11168" y="19630"/>
                  </a:cubicBezTo>
                  <a:cubicBezTo>
                    <a:pt x="11298" y="19635"/>
                    <a:pt x="11422" y="19698"/>
                    <a:pt x="11751" y="19709"/>
                  </a:cubicBezTo>
                  <a:cubicBezTo>
                    <a:pt x="11700" y="19656"/>
                    <a:pt x="11647" y="19602"/>
                    <a:pt x="11598" y="19547"/>
                  </a:cubicBezTo>
                  <a:cubicBezTo>
                    <a:pt x="11443" y="19375"/>
                    <a:pt x="11318" y="19160"/>
                    <a:pt x="11538" y="18997"/>
                  </a:cubicBezTo>
                  <a:cubicBezTo>
                    <a:pt x="11594" y="18956"/>
                    <a:pt x="11690" y="18935"/>
                    <a:pt x="11787" y="18935"/>
                  </a:cubicBezTo>
                  <a:cubicBezTo>
                    <a:pt x="11888" y="18935"/>
                    <a:pt x="11989" y="18958"/>
                    <a:pt x="12046" y="19002"/>
                  </a:cubicBezTo>
                  <a:cubicBezTo>
                    <a:pt x="12216" y="19131"/>
                    <a:pt x="12368" y="19184"/>
                    <a:pt x="12511" y="19184"/>
                  </a:cubicBezTo>
                  <a:cubicBezTo>
                    <a:pt x="12747" y="19184"/>
                    <a:pt x="12958" y="19039"/>
                    <a:pt x="13181" y="18853"/>
                  </a:cubicBezTo>
                  <a:cubicBezTo>
                    <a:pt x="14577" y="17694"/>
                    <a:pt x="15981" y="16546"/>
                    <a:pt x="17384" y="15394"/>
                  </a:cubicBezTo>
                  <a:cubicBezTo>
                    <a:pt x="17534" y="15271"/>
                    <a:pt x="17692" y="15157"/>
                    <a:pt x="17847" y="15039"/>
                  </a:cubicBezTo>
                  <a:close/>
                  <a:moveTo>
                    <a:pt x="35476" y="1"/>
                  </a:moveTo>
                  <a:cubicBezTo>
                    <a:pt x="35158" y="1"/>
                    <a:pt x="34835" y="43"/>
                    <a:pt x="34522" y="105"/>
                  </a:cubicBezTo>
                  <a:cubicBezTo>
                    <a:pt x="32990" y="412"/>
                    <a:pt x="31529" y="958"/>
                    <a:pt x="30150" y="1669"/>
                  </a:cubicBezTo>
                  <a:cubicBezTo>
                    <a:pt x="26988" y="3301"/>
                    <a:pt x="23849" y="4977"/>
                    <a:pt x="20725" y="6678"/>
                  </a:cubicBezTo>
                  <a:cubicBezTo>
                    <a:pt x="19595" y="7292"/>
                    <a:pt x="18576" y="8082"/>
                    <a:pt x="17728" y="9071"/>
                  </a:cubicBezTo>
                  <a:cubicBezTo>
                    <a:pt x="16555" y="10436"/>
                    <a:pt x="16401" y="11935"/>
                    <a:pt x="17092" y="13560"/>
                  </a:cubicBezTo>
                  <a:cubicBezTo>
                    <a:pt x="17171" y="13748"/>
                    <a:pt x="17240" y="13939"/>
                    <a:pt x="17311" y="14124"/>
                  </a:cubicBezTo>
                  <a:cubicBezTo>
                    <a:pt x="15333" y="15096"/>
                    <a:pt x="13566" y="15500"/>
                    <a:pt x="11786" y="15500"/>
                  </a:cubicBezTo>
                  <a:cubicBezTo>
                    <a:pt x="11157" y="15500"/>
                    <a:pt x="10526" y="15450"/>
                    <a:pt x="9884" y="15356"/>
                  </a:cubicBezTo>
                  <a:cubicBezTo>
                    <a:pt x="9759" y="14731"/>
                    <a:pt x="9669" y="14467"/>
                    <a:pt x="9411" y="14467"/>
                  </a:cubicBezTo>
                  <a:cubicBezTo>
                    <a:pt x="9245" y="14467"/>
                    <a:pt x="9009" y="14576"/>
                    <a:pt x="8650" y="14770"/>
                  </a:cubicBezTo>
                  <a:cubicBezTo>
                    <a:pt x="8305" y="14393"/>
                    <a:pt x="8098" y="14206"/>
                    <a:pt x="7843" y="14206"/>
                  </a:cubicBezTo>
                  <a:cubicBezTo>
                    <a:pt x="7592" y="14206"/>
                    <a:pt x="7294" y="14387"/>
                    <a:pt x="6772" y="14746"/>
                  </a:cubicBezTo>
                  <a:cubicBezTo>
                    <a:pt x="6601" y="14310"/>
                    <a:pt x="6479" y="14012"/>
                    <a:pt x="6159" y="14012"/>
                  </a:cubicBezTo>
                  <a:cubicBezTo>
                    <a:pt x="5960" y="14012"/>
                    <a:pt x="5685" y="14127"/>
                    <a:pt x="5273" y="14393"/>
                  </a:cubicBezTo>
                  <a:cubicBezTo>
                    <a:pt x="5126" y="14074"/>
                    <a:pt x="5303" y="13543"/>
                    <a:pt x="4815" y="13470"/>
                  </a:cubicBezTo>
                  <a:cubicBezTo>
                    <a:pt x="4758" y="13461"/>
                    <a:pt x="4700" y="13458"/>
                    <a:pt x="4642" y="13458"/>
                  </a:cubicBezTo>
                  <a:cubicBezTo>
                    <a:pt x="4353" y="13458"/>
                    <a:pt x="4049" y="13550"/>
                    <a:pt x="3750" y="13589"/>
                  </a:cubicBezTo>
                  <a:cubicBezTo>
                    <a:pt x="3523" y="13188"/>
                    <a:pt x="3301" y="12729"/>
                    <a:pt x="2789" y="12729"/>
                  </a:cubicBezTo>
                  <a:cubicBezTo>
                    <a:pt x="2740" y="12729"/>
                    <a:pt x="2688" y="12733"/>
                    <a:pt x="2634" y="12742"/>
                  </a:cubicBezTo>
                  <a:cubicBezTo>
                    <a:pt x="2040" y="12837"/>
                    <a:pt x="1864" y="13342"/>
                    <a:pt x="1748" y="13905"/>
                  </a:cubicBezTo>
                  <a:cubicBezTo>
                    <a:pt x="1449" y="13868"/>
                    <a:pt x="1195" y="13799"/>
                    <a:pt x="958" y="13799"/>
                  </a:cubicBezTo>
                  <a:cubicBezTo>
                    <a:pt x="908" y="13799"/>
                    <a:pt x="858" y="13803"/>
                    <a:pt x="809" y="13810"/>
                  </a:cubicBezTo>
                  <a:cubicBezTo>
                    <a:pt x="579" y="13841"/>
                    <a:pt x="280" y="13977"/>
                    <a:pt x="174" y="14162"/>
                  </a:cubicBezTo>
                  <a:cubicBezTo>
                    <a:pt x="0" y="14461"/>
                    <a:pt x="225" y="14742"/>
                    <a:pt x="500" y="14879"/>
                  </a:cubicBezTo>
                  <a:cubicBezTo>
                    <a:pt x="839" y="15051"/>
                    <a:pt x="1212" y="15159"/>
                    <a:pt x="1536" y="15280"/>
                  </a:cubicBezTo>
                  <a:cubicBezTo>
                    <a:pt x="1509" y="15631"/>
                    <a:pt x="1398" y="15993"/>
                    <a:pt x="1477" y="16305"/>
                  </a:cubicBezTo>
                  <a:cubicBezTo>
                    <a:pt x="1536" y="16533"/>
                    <a:pt x="1675" y="16598"/>
                    <a:pt x="1843" y="16598"/>
                  </a:cubicBezTo>
                  <a:cubicBezTo>
                    <a:pt x="2007" y="16598"/>
                    <a:pt x="2199" y="16536"/>
                    <a:pt x="2368" y="16501"/>
                  </a:cubicBezTo>
                  <a:cubicBezTo>
                    <a:pt x="2381" y="16680"/>
                    <a:pt x="2392" y="16783"/>
                    <a:pt x="2395" y="16885"/>
                  </a:cubicBezTo>
                  <a:cubicBezTo>
                    <a:pt x="2403" y="17211"/>
                    <a:pt x="2390" y="17561"/>
                    <a:pt x="2738" y="17724"/>
                  </a:cubicBezTo>
                  <a:cubicBezTo>
                    <a:pt x="2823" y="17764"/>
                    <a:pt x="2903" y="17780"/>
                    <a:pt x="2980" y="17780"/>
                  </a:cubicBezTo>
                  <a:cubicBezTo>
                    <a:pt x="3246" y="17780"/>
                    <a:pt x="3464" y="17574"/>
                    <a:pt x="3676" y="17421"/>
                  </a:cubicBezTo>
                  <a:cubicBezTo>
                    <a:pt x="3921" y="17244"/>
                    <a:pt x="4128" y="17016"/>
                    <a:pt x="4422" y="16745"/>
                  </a:cubicBezTo>
                  <a:cubicBezTo>
                    <a:pt x="4474" y="17067"/>
                    <a:pt x="4510" y="17272"/>
                    <a:pt x="4539" y="17479"/>
                  </a:cubicBezTo>
                  <a:cubicBezTo>
                    <a:pt x="4588" y="17833"/>
                    <a:pt x="4654" y="18248"/>
                    <a:pt x="5054" y="18286"/>
                  </a:cubicBezTo>
                  <a:cubicBezTo>
                    <a:pt x="5071" y="18288"/>
                    <a:pt x="5088" y="18289"/>
                    <a:pt x="5106" y="18289"/>
                  </a:cubicBezTo>
                  <a:cubicBezTo>
                    <a:pt x="5365" y="18289"/>
                    <a:pt x="5666" y="18111"/>
                    <a:pt x="5892" y="17945"/>
                  </a:cubicBezTo>
                  <a:cubicBezTo>
                    <a:pt x="6158" y="17751"/>
                    <a:pt x="6355" y="17463"/>
                    <a:pt x="6671" y="17121"/>
                  </a:cubicBezTo>
                  <a:cubicBezTo>
                    <a:pt x="6731" y="17399"/>
                    <a:pt x="6758" y="17519"/>
                    <a:pt x="6782" y="17640"/>
                  </a:cubicBezTo>
                  <a:cubicBezTo>
                    <a:pt x="6839" y="17918"/>
                    <a:pt x="6774" y="18318"/>
                    <a:pt x="7134" y="18361"/>
                  </a:cubicBezTo>
                  <a:cubicBezTo>
                    <a:pt x="7142" y="18361"/>
                    <a:pt x="7151" y="18362"/>
                    <a:pt x="7159" y="18362"/>
                  </a:cubicBezTo>
                  <a:cubicBezTo>
                    <a:pt x="7355" y="18362"/>
                    <a:pt x="7585" y="18128"/>
                    <a:pt x="7783" y="17983"/>
                  </a:cubicBezTo>
                  <a:cubicBezTo>
                    <a:pt x="7946" y="17865"/>
                    <a:pt x="8082" y="17707"/>
                    <a:pt x="8142" y="17648"/>
                  </a:cubicBezTo>
                  <a:cubicBezTo>
                    <a:pt x="8459" y="17784"/>
                    <a:pt x="8779" y="18016"/>
                    <a:pt x="8958" y="18016"/>
                  </a:cubicBezTo>
                  <a:cubicBezTo>
                    <a:pt x="8985" y="18016"/>
                    <a:pt x="9009" y="18010"/>
                    <a:pt x="9029" y="17999"/>
                  </a:cubicBezTo>
                  <a:cubicBezTo>
                    <a:pt x="9284" y="17852"/>
                    <a:pt x="9423" y="17474"/>
                    <a:pt x="9566" y="17174"/>
                  </a:cubicBezTo>
                  <a:cubicBezTo>
                    <a:pt x="9641" y="17021"/>
                    <a:pt x="9623" y="16822"/>
                    <a:pt x="9653" y="16599"/>
                  </a:cubicBezTo>
                  <a:cubicBezTo>
                    <a:pt x="10153" y="16645"/>
                    <a:pt x="10648" y="16669"/>
                    <a:pt x="11138" y="16669"/>
                  </a:cubicBezTo>
                  <a:cubicBezTo>
                    <a:pt x="13047" y="16669"/>
                    <a:pt x="14886" y="16307"/>
                    <a:pt x="16657" y="15490"/>
                  </a:cubicBezTo>
                  <a:cubicBezTo>
                    <a:pt x="16679" y="15546"/>
                    <a:pt x="16701" y="15599"/>
                    <a:pt x="16722" y="15655"/>
                  </a:cubicBezTo>
                  <a:cubicBezTo>
                    <a:pt x="15337" y="16764"/>
                    <a:pt x="13951" y="17874"/>
                    <a:pt x="12656" y="18910"/>
                  </a:cubicBezTo>
                  <a:cubicBezTo>
                    <a:pt x="12299" y="18817"/>
                    <a:pt x="12006" y="18662"/>
                    <a:pt x="11771" y="18662"/>
                  </a:cubicBezTo>
                  <a:cubicBezTo>
                    <a:pt x="11729" y="18662"/>
                    <a:pt x="11689" y="18667"/>
                    <a:pt x="11650" y="18678"/>
                  </a:cubicBezTo>
                  <a:cubicBezTo>
                    <a:pt x="11399" y="18751"/>
                    <a:pt x="11227" y="19095"/>
                    <a:pt x="11051" y="19285"/>
                  </a:cubicBezTo>
                  <a:cubicBezTo>
                    <a:pt x="10637" y="19318"/>
                    <a:pt x="10230" y="19304"/>
                    <a:pt x="9846" y="19394"/>
                  </a:cubicBezTo>
                  <a:cubicBezTo>
                    <a:pt x="9235" y="19539"/>
                    <a:pt x="9061" y="19932"/>
                    <a:pt x="9273" y="20540"/>
                  </a:cubicBezTo>
                  <a:cubicBezTo>
                    <a:pt x="9304" y="20635"/>
                    <a:pt x="9333" y="20731"/>
                    <a:pt x="9363" y="20823"/>
                  </a:cubicBezTo>
                  <a:cubicBezTo>
                    <a:pt x="9075" y="20987"/>
                    <a:pt x="8775" y="21088"/>
                    <a:pt x="8584" y="21292"/>
                  </a:cubicBezTo>
                  <a:cubicBezTo>
                    <a:pt x="8423" y="21464"/>
                    <a:pt x="8298" y="21768"/>
                    <a:pt x="8328" y="21990"/>
                  </a:cubicBezTo>
                  <a:cubicBezTo>
                    <a:pt x="8350" y="22158"/>
                    <a:pt x="8620" y="22332"/>
                    <a:pt x="8818" y="22428"/>
                  </a:cubicBezTo>
                  <a:cubicBezTo>
                    <a:pt x="8998" y="22515"/>
                    <a:pt x="9225" y="22502"/>
                    <a:pt x="9448" y="22535"/>
                  </a:cubicBezTo>
                  <a:cubicBezTo>
                    <a:pt x="9239" y="22944"/>
                    <a:pt x="9029" y="23316"/>
                    <a:pt x="8859" y="23706"/>
                  </a:cubicBezTo>
                  <a:cubicBezTo>
                    <a:pt x="8740" y="23974"/>
                    <a:pt x="8622" y="24323"/>
                    <a:pt x="8914" y="24516"/>
                  </a:cubicBezTo>
                  <a:cubicBezTo>
                    <a:pt x="8998" y="24572"/>
                    <a:pt x="9077" y="24595"/>
                    <a:pt x="9150" y="24595"/>
                  </a:cubicBezTo>
                  <a:cubicBezTo>
                    <a:pt x="9378" y="24595"/>
                    <a:pt x="9555" y="24368"/>
                    <a:pt x="9707" y="24188"/>
                  </a:cubicBezTo>
                  <a:cubicBezTo>
                    <a:pt x="9939" y="23913"/>
                    <a:pt x="10135" y="23606"/>
                    <a:pt x="10347" y="23312"/>
                  </a:cubicBezTo>
                  <a:cubicBezTo>
                    <a:pt x="10682" y="23688"/>
                    <a:pt x="10971" y="24014"/>
                    <a:pt x="11282" y="24363"/>
                  </a:cubicBezTo>
                  <a:cubicBezTo>
                    <a:pt x="11990" y="23829"/>
                    <a:pt x="12005" y="23128"/>
                    <a:pt x="12065" y="22436"/>
                  </a:cubicBezTo>
                  <a:cubicBezTo>
                    <a:pt x="12468" y="22592"/>
                    <a:pt x="12819" y="22730"/>
                    <a:pt x="13201" y="22878"/>
                  </a:cubicBezTo>
                  <a:cubicBezTo>
                    <a:pt x="13266" y="22673"/>
                    <a:pt x="13316" y="22576"/>
                    <a:pt x="13324" y="22475"/>
                  </a:cubicBezTo>
                  <a:cubicBezTo>
                    <a:pt x="13350" y="22131"/>
                    <a:pt x="13361" y="21787"/>
                    <a:pt x="13376" y="21444"/>
                  </a:cubicBezTo>
                  <a:cubicBezTo>
                    <a:pt x="13371" y="21443"/>
                    <a:pt x="13370" y="21442"/>
                    <a:pt x="13373" y="21442"/>
                  </a:cubicBezTo>
                  <a:cubicBezTo>
                    <a:pt x="13382" y="21442"/>
                    <a:pt x="13439" y="21449"/>
                    <a:pt x="13493" y="21463"/>
                  </a:cubicBezTo>
                  <a:cubicBezTo>
                    <a:pt x="13701" y="21512"/>
                    <a:pt x="13918" y="21657"/>
                    <a:pt x="14126" y="21657"/>
                  </a:cubicBezTo>
                  <a:cubicBezTo>
                    <a:pt x="14239" y="21657"/>
                    <a:pt x="14349" y="21614"/>
                    <a:pt x="14454" y="21490"/>
                  </a:cubicBezTo>
                  <a:cubicBezTo>
                    <a:pt x="14725" y="21164"/>
                    <a:pt x="14482" y="20838"/>
                    <a:pt x="14342" y="20526"/>
                  </a:cubicBezTo>
                  <a:lnTo>
                    <a:pt x="14342" y="20526"/>
                  </a:lnTo>
                  <a:cubicBezTo>
                    <a:pt x="14610" y="20301"/>
                    <a:pt x="14895" y="20177"/>
                    <a:pt x="14954" y="19984"/>
                  </a:cubicBezTo>
                  <a:cubicBezTo>
                    <a:pt x="15122" y="19446"/>
                    <a:pt x="14593" y="19234"/>
                    <a:pt x="14285" y="18920"/>
                  </a:cubicBezTo>
                  <a:cubicBezTo>
                    <a:pt x="15599" y="17729"/>
                    <a:pt x="16882" y="16566"/>
                    <a:pt x="18096" y="15465"/>
                  </a:cubicBezTo>
                  <a:cubicBezTo>
                    <a:pt x="18651" y="15705"/>
                    <a:pt x="19117" y="15979"/>
                    <a:pt x="19621" y="16110"/>
                  </a:cubicBezTo>
                  <a:cubicBezTo>
                    <a:pt x="19816" y="16160"/>
                    <a:pt x="20009" y="16183"/>
                    <a:pt x="20199" y="16183"/>
                  </a:cubicBezTo>
                  <a:cubicBezTo>
                    <a:pt x="20805" y="16183"/>
                    <a:pt x="21379" y="15950"/>
                    <a:pt x="21927" y="15647"/>
                  </a:cubicBezTo>
                  <a:cubicBezTo>
                    <a:pt x="23394" y="14835"/>
                    <a:pt x="24688" y="13799"/>
                    <a:pt x="25743" y="12497"/>
                  </a:cubicBezTo>
                  <a:cubicBezTo>
                    <a:pt x="27345" y="10523"/>
                    <a:pt x="28890" y="8502"/>
                    <a:pt x="30494" y="6531"/>
                  </a:cubicBezTo>
                  <a:cubicBezTo>
                    <a:pt x="31387" y="5438"/>
                    <a:pt x="32331" y="4384"/>
                    <a:pt x="33293" y="3350"/>
                  </a:cubicBezTo>
                  <a:cubicBezTo>
                    <a:pt x="33672" y="2944"/>
                    <a:pt x="34195" y="2674"/>
                    <a:pt x="34590" y="2279"/>
                  </a:cubicBezTo>
                  <a:cubicBezTo>
                    <a:pt x="35096" y="1772"/>
                    <a:pt x="35577" y="1232"/>
                    <a:pt x="35991" y="650"/>
                  </a:cubicBezTo>
                  <a:cubicBezTo>
                    <a:pt x="36244" y="296"/>
                    <a:pt x="36075" y="26"/>
                    <a:pt x="35636" y="4"/>
                  </a:cubicBezTo>
                  <a:cubicBezTo>
                    <a:pt x="35583" y="2"/>
                    <a:pt x="35530" y="1"/>
                    <a:pt x="35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7705150" y="27693"/>
              <a:ext cx="936625" cy="470675"/>
            </a:xfrm>
            <a:custGeom>
              <a:avLst/>
              <a:gdLst/>
              <a:ahLst/>
              <a:cxnLst/>
              <a:rect l="l" t="t" r="r" b="b"/>
              <a:pathLst>
                <a:path w="37465" h="18827" extrusionOk="0">
                  <a:moveTo>
                    <a:pt x="20254" y="713"/>
                  </a:moveTo>
                  <a:lnTo>
                    <a:pt x="20254" y="713"/>
                  </a:lnTo>
                  <a:cubicBezTo>
                    <a:pt x="20105" y="1033"/>
                    <a:pt x="20018" y="1245"/>
                    <a:pt x="19911" y="1449"/>
                  </a:cubicBezTo>
                  <a:cubicBezTo>
                    <a:pt x="19630" y="1982"/>
                    <a:pt x="19687" y="2448"/>
                    <a:pt x="20055" y="2948"/>
                  </a:cubicBezTo>
                  <a:cubicBezTo>
                    <a:pt x="20478" y="3523"/>
                    <a:pt x="20440" y="3551"/>
                    <a:pt x="20105" y="4505"/>
                  </a:cubicBezTo>
                  <a:cubicBezTo>
                    <a:pt x="19342" y="4377"/>
                    <a:pt x="18652" y="4260"/>
                    <a:pt x="17805" y="4118"/>
                  </a:cubicBezTo>
                  <a:cubicBezTo>
                    <a:pt x="18181" y="3782"/>
                    <a:pt x="18475" y="3519"/>
                    <a:pt x="18816" y="3215"/>
                  </a:cubicBezTo>
                  <a:cubicBezTo>
                    <a:pt x="18700" y="3174"/>
                    <a:pt x="18591" y="3157"/>
                    <a:pt x="18487" y="3157"/>
                  </a:cubicBezTo>
                  <a:cubicBezTo>
                    <a:pt x="17780" y="3157"/>
                    <a:pt x="17319" y="3973"/>
                    <a:pt x="16616" y="3973"/>
                  </a:cubicBezTo>
                  <a:cubicBezTo>
                    <a:pt x="16462" y="3973"/>
                    <a:pt x="16295" y="3933"/>
                    <a:pt x="16112" y="3837"/>
                  </a:cubicBezTo>
                  <a:cubicBezTo>
                    <a:pt x="16698" y="3418"/>
                    <a:pt x="17226" y="3042"/>
                    <a:pt x="17752" y="2665"/>
                  </a:cubicBezTo>
                  <a:cubicBezTo>
                    <a:pt x="17739" y="2665"/>
                    <a:pt x="17726" y="2665"/>
                    <a:pt x="17714" y="2665"/>
                  </a:cubicBezTo>
                  <a:cubicBezTo>
                    <a:pt x="16903" y="2665"/>
                    <a:pt x="16225" y="3012"/>
                    <a:pt x="15659" y="3482"/>
                  </a:cubicBezTo>
                  <a:cubicBezTo>
                    <a:pt x="15194" y="3868"/>
                    <a:pt x="14717" y="4027"/>
                    <a:pt x="14105" y="4027"/>
                  </a:cubicBezTo>
                  <a:cubicBezTo>
                    <a:pt x="13875" y="4027"/>
                    <a:pt x="13626" y="4005"/>
                    <a:pt x="13351" y="3963"/>
                  </a:cubicBezTo>
                  <a:cubicBezTo>
                    <a:pt x="15513" y="2379"/>
                    <a:pt x="17657" y="1246"/>
                    <a:pt x="20254" y="713"/>
                  </a:cubicBezTo>
                  <a:close/>
                  <a:moveTo>
                    <a:pt x="6225" y="7652"/>
                  </a:moveTo>
                  <a:cubicBezTo>
                    <a:pt x="5832" y="7652"/>
                    <a:pt x="5418" y="7902"/>
                    <a:pt x="5398" y="8244"/>
                  </a:cubicBezTo>
                  <a:cubicBezTo>
                    <a:pt x="5384" y="8512"/>
                    <a:pt x="5570" y="8790"/>
                    <a:pt x="5630" y="8959"/>
                  </a:cubicBezTo>
                  <a:cubicBezTo>
                    <a:pt x="5741" y="8992"/>
                    <a:pt x="5853" y="9007"/>
                    <a:pt x="5961" y="9007"/>
                  </a:cubicBezTo>
                  <a:cubicBezTo>
                    <a:pt x="6413" y="9007"/>
                    <a:pt x="6807" y="8745"/>
                    <a:pt x="6889" y="8427"/>
                  </a:cubicBezTo>
                  <a:cubicBezTo>
                    <a:pt x="6984" y="8048"/>
                    <a:pt x="6829" y="7791"/>
                    <a:pt x="6456" y="7683"/>
                  </a:cubicBezTo>
                  <a:cubicBezTo>
                    <a:pt x="6382" y="7662"/>
                    <a:pt x="6304" y="7652"/>
                    <a:pt x="6225" y="7652"/>
                  </a:cubicBezTo>
                  <a:close/>
                  <a:moveTo>
                    <a:pt x="32612" y="7413"/>
                  </a:moveTo>
                  <a:cubicBezTo>
                    <a:pt x="31336" y="7413"/>
                    <a:pt x="29376" y="8203"/>
                    <a:pt x="28540" y="9050"/>
                  </a:cubicBezTo>
                  <a:cubicBezTo>
                    <a:pt x="30038" y="8448"/>
                    <a:pt x="31325" y="7931"/>
                    <a:pt x="32612" y="7413"/>
                  </a:cubicBezTo>
                  <a:close/>
                  <a:moveTo>
                    <a:pt x="32639" y="8479"/>
                  </a:moveTo>
                  <a:cubicBezTo>
                    <a:pt x="31587" y="8612"/>
                    <a:pt x="30578" y="8881"/>
                    <a:pt x="29717" y="9623"/>
                  </a:cubicBezTo>
                  <a:cubicBezTo>
                    <a:pt x="30717" y="9332"/>
                    <a:pt x="31717" y="9042"/>
                    <a:pt x="32717" y="8749"/>
                  </a:cubicBezTo>
                  <a:cubicBezTo>
                    <a:pt x="32691" y="8659"/>
                    <a:pt x="32665" y="8569"/>
                    <a:pt x="32639" y="8479"/>
                  </a:cubicBezTo>
                  <a:close/>
                  <a:moveTo>
                    <a:pt x="14932" y="5734"/>
                  </a:moveTo>
                  <a:cubicBezTo>
                    <a:pt x="14687" y="5734"/>
                    <a:pt x="14440" y="5847"/>
                    <a:pt x="14202" y="6130"/>
                  </a:cubicBezTo>
                  <a:cubicBezTo>
                    <a:pt x="15899" y="6457"/>
                    <a:pt x="15975" y="6724"/>
                    <a:pt x="14831" y="8375"/>
                  </a:cubicBezTo>
                  <a:cubicBezTo>
                    <a:pt x="15480" y="8824"/>
                    <a:pt x="16385" y="8820"/>
                    <a:pt x="16592" y="9746"/>
                  </a:cubicBezTo>
                  <a:cubicBezTo>
                    <a:pt x="16349" y="10045"/>
                    <a:pt x="16111" y="10335"/>
                    <a:pt x="15777" y="10743"/>
                  </a:cubicBezTo>
                  <a:cubicBezTo>
                    <a:pt x="16799" y="10493"/>
                    <a:pt x="17046" y="10324"/>
                    <a:pt x="17093" y="9836"/>
                  </a:cubicBezTo>
                  <a:cubicBezTo>
                    <a:pt x="17185" y="8871"/>
                    <a:pt x="16319" y="8674"/>
                    <a:pt x="15728" y="8225"/>
                  </a:cubicBezTo>
                  <a:cubicBezTo>
                    <a:pt x="15994" y="7467"/>
                    <a:pt x="16564" y="6668"/>
                    <a:pt x="15630" y="5999"/>
                  </a:cubicBezTo>
                  <a:cubicBezTo>
                    <a:pt x="15405" y="5840"/>
                    <a:pt x="15169" y="5734"/>
                    <a:pt x="14932" y="5734"/>
                  </a:cubicBezTo>
                  <a:close/>
                  <a:moveTo>
                    <a:pt x="29687" y="11909"/>
                  </a:moveTo>
                  <a:cubicBezTo>
                    <a:pt x="29622" y="11969"/>
                    <a:pt x="29558" y="12027"/>
                    <a:pt x="29494" y="12087"/>
                  </a:cubicBezTo>
                  <a:cubicBezTo>
                    <a:pt x="30189" y="12856"/>
                    <a:pt x="30886" y="13626"/>
                    <a:pt x="31583" y="14396"/>
                  </a:cubicBezTo>
                  <a:cubicBezTo>
                    <a:pt x="31673" y="14324"/>
                    <a:pt x="31764" y="14251"/>
                    <a:pt x="31854" y="14180"/>
                  </a:cubicBezTo>
                  <a:cubicBezTo>
                    <a:pt x="31252" y="13308"/>
                    <a:pt x="30595" y="12488"/>
                    <a:pt x="29687" y="11909"/>
                  </a:cubicBezTo>
                  <a:close/>
                  <a:moveTo>
                    <a:pt x="10971" y="6338"/>
                  </a:moveTo>
                  <a:cubicBezTo>
                    <a:pt x="10692" y="6338"/>
                    <a:pt x="10372" y="6425"/>
                    <a:pt x="10061" y="6596"/>
                  </a:cubicBezTo>
                  <a:cubicBezTo>
                    <a:pt x="10511" y="6784"/>
                    <a:pt x="11157" y="6505"/>
                    <a:pt x="11350" y="7293"/>
                  </a:cubicBezTo>
                  <a:cubicBezTo>
                    <a:pt x="10858" y="7740"/>
                    <a:pt x="10329" y="8223"/>
                    <a:pt x="9789" y="8716"/>
                  </a:cubicBezTo>
                  <a:cubicBezTo>
                    <a:pt x="10516" y="9304"/>
                    <a:pt x="10422" y="10155"/>
                    <a:pt x="9509" y="11267"/>
                  </a:cubicBezTo>
                  <a:cubicBezTo>
                    <a:pt x="10975" y="12431"/>
                    <a:pt x="11326" y="12600"/>
                    <a:pt x="10135" y="14540"/>
                  </a:cubicBezTo>
                  <a:cubicBezTo>
                    <a:pt x="10822" y="14439"/>
                    <a:pt x="11178" y="13937"/>
                    <a:pt x="11312" y="13337"/>
                  </a:cubicBezTo>
                  <a:cubicBezTo>
                    <a:pt x="11516" y="12425"/>
                    <a:pt x="10977" y="11766"/>
                    <a:pt x="10367" y="11236"/>
                  </a:cubicBezTo>
                  <a:cubicBezTo>
                    <a:pt x="10631" y="10784"/>
                    <a:pt x="10983" y="10414"/>
                    <a:pt x="11050" y="9997"/>
                  </a:cubicBezTo>
                  <a:cubicBezTo>
                    <a:pt x="11121" y="9553"/>
                    <a:pt x="10920" y="9067"/>
                    <a:pt x="10830" y="8558"/>
                  </a:cubicBezTo>
                  <a:cubicBezTo>
                    <a:pt x="11193" y="8005"/>
                    <a:pt x="12285" y="7710"/>
                    <a:pt x="11688" y="6685"/>
                  </a:cubicBezTo>
                  <a:cubicBezTo>
                    <a:pt x="11552" y="6452"/>
                    <a:pt x="11288" y="6338"/>
                    <a:pt x="10971" y="6338"/>
                  </a:cubicBezTo>
                  <a:close/>
                  <a:moveTo>
                    <a:pt x="27798" y="11912"/>
                  </a:moveTo>
                  <a:lnTo>
                    <a:pt x="27798" y="11912"/>
                  </a:lnTo>
                  <a:cubicBezTo>
                    <a:pt x="28284" y="13106"/>
                    <a:pt x="29676" y="14534"/>
                    <a:pt x="30636" y="14823"/>
                  </a:cubicBezTo>
                  <a:cubicBezTo>
                    <a:pt x="29992" y="13716"/>
                    <a:pt x="28607" y="12294"/>
                    <a:pt x="27798" y="11912"/>
                  </a:cubicBezTo>
                  <a:close/>
                  <a:moveTo>
                    <a:pt x="19952" y="7021"/>
                  </a:moveTo>
                  <a:cubicBezTo>
                    <a:pt x="19753" y="7021"/>
                    <a:pt x="19517" y="7102"/>
                    <a:pt x="19202" y="7261"/>
                  </a:cubicBezTo>
                  <a:cubicBezTo>
                    <a:pt x="19271" y="7282"/>
                    <a:pt x="19341" y="7325"/>
                    <a:pt x="19406" y="7325"/>
                  </a:cubicBezTo>
                  <a:cubicBezTo>
                    <a:pt x="19411" y="7325"/>
                    <a:pt x="19416" y="7325"/>
                    <a:pt x="19421" y="7325"/>
                  </a:cubicBezTo>
                  <a:cubicBezTo>
                    <a:pt x="19489" y="7316"/>
                    <a:pt x="19555" y="7311"/>
                    <a:pt x="19619" y="7311"/>
                  </a:cubicBezTo>
                  <a:cubicBezTo>
                    <a:pt x="20006" y="7311"/>
                    <a:pt x="20321" y="7481"/>
                    <a:pt x="20372" y="7890"/>
                  </a:cubicBezTo>
                  <a:cubicBezTo>
                    <a:pt x="20404" y="8146"/>
                    <a:pt x="20135" y="8459"/>
                    <a:pt x="19958" y="8715"/>
                  </a:cubicBezTo>
                  <a:cubicBezTo>
                    <a:pt x="19791" y="8953"/>
                    <a:pt x="19567" y="9152"/>
                    <a:pt x="19301" y="9438"/>
                  </a:cubicBezTo>
                  <a:cubicBezTo>
                    <a:pt x="19865" y="9610"/>
                    <a:pt x="20278" y="9689"/>
                    <a:pt x="20646" y="9860"/>
                  </a:cubicBezTo>
                  <a:cubicBezTo>
                    <a:pt x="21547" y="10275"/>
                    <a:pt x="21650" y="10931"/>
                    <a:pt x="20939" y="11608"/>
                  </a:cubicBezTo>
                  <a:cubicBezTo>
                    <a:pt x="20655" y="11880"/>
                    <a:pt x="20336" y="12114"/>
                    <a:pt x="19916" y="12460"/>
                  </a:cubicBezTo>
                  <a:cubicBezTo>
                    <a:pt x="20451" y="12700"/>
                    <a:pt x="20838" y="12829"/>
                    <a:pt x="21178" y="13038"/>
                  </a:cubicBezTo>
                  <a:cubicBezTo>
                    <a:pt x="21604" y="13300"/>
                    <a:pt x="22047" y="13622"/>
                    <a:pt x="21976" y="14204"/>
                  </a:cubicBezTo>
                  <a:cubicBezTo>
                    <a:pt x="21909" y="14755"/>
                    <a:pt x="21412" y="14872"/>
                    <a:pt x="20969" y="14995"/>
                  </a:cubicBezTo>
                  <a:cubicBezTo>
                    <a:pt x="20387" y="15156"/>
                    <a:pt x="19802" y="15305"/>
                    <a:pt x="19218" y="15459"/>
                  </a:cubicBezTo>
                  <a:cubicBezTo>
                    <a:pt x="19243" y="15564"/>
                    <a:pt x="19267" y="15668"/>
                    <a:pt x="19290" y="15772"/>
                  </a:cubicBezTo>
                  <a:cubicBezTo>
                    <a:pt x="19609" y="15752"/>
                    <a:pt x="19930" y="15753"/>
                    <a:pt x="20244" y="15704"/>
                  </a:cubicBezTo>
                  <a:cubicBezTo>
                    <a:pt x="20653" y="15640"/>
                    <a:pt x="21070" y="15572"/>
                    <a:pt x="21462" y="15441"/>
                  </a:cubicBezTo>
                  <a:cubicBezTo>
                    <a:pt x="22699" y="15030"/>
                    <a:pt x="22914" y="13921"/>
                    <a:pt x="21930" y="13043"/>
                  </a:cubicBezTo>
                  <a:cubicBezTo>
                    <a:pt x="21634" y="12780"/>
                    <a:pt x="21292" y="12570"/>
                    <a:pt x="20965" y="12330"/>
                  </a:cubicBezTo>
                  <a:cubicBezTo>
                    <a:pt x="22366" y="10833"/>
                    <a:pt x="22266" y="10296"/>
                    <a:pt x="20418" y="9135"/>
                  </a:cubicBezTo>
                  <a:cubicBezTo>
                    <a:pt x="20638" y="8512"/>
                    <a:pt x="21162" y="7868"/>
                    <a:pt x="20451" y="7233"/>
                  </a:cubicBezTo>
                  <a:cubicBezTo>
                    <a:pt x="20292" y="7091"/>
                    <a:pt x="20137" y="7021"/>
                    <a:pt x="19952" y="7021"/>
                  </a:cubicBezTo>
                  <a:close/>
                  <a:moveTo>
                    <a:pt x="15202" y="10735"/>
                  </a:moveTo>
                  <a:cubicBezTo>
                    <a:pt x="15002" y="10978"/>
                    <a:pt x="14972" y="11179"/>
                    <a:pt x="15030" y="11351"/>
                  </a:cubicBezTo>
                  <a:cubicBezTo>
                    <a:pt x="15321" y="12218"/>
                    <a:pt x="15556" y="13117"/>
                    <a:pt x="15961" y="13929"/>
                  </a:cubicBezTo>
                  <a:cubicBezTo>
                    <a:pt x="16360" y="14731"/>
                    <a:pt x="16197" y="15404"/>
                    <a:pt x="15840" y="16286"/>
                  </a:cubicBezTo>
                  <a:cubicBezTo>
                    <a:pt x="15520" y="15542"/>
                    <a:pt x="15267" y="14949"/>
                    <a:pt x="15010" y="14358"/>
                  </a:cubicBezTo>
                  <a:cubicBezTo>
                    <a:pt x="14728" y="13709"/>
                    <a:pt x="14444" y="13060"/>
                    <a:pt x="14157" y="12414"/>
                  </a:cubicBezTo>
                  <a:cubicBezTo>
                    <a:pt x="13831" y="11681"/>
                    <a:pt x="13444" y="11141"/>
                    <a:pt x="12994" y="10793"/>
                  </a:cubicBezTo>
                  <a:lnTo>
                    <a:pt x="12994" y="10793"/>
                  </a:lnTo>
                  <a:cubicBezTo>
                    <a:pt x="13329" y="11629"/>
                    <a:pt x="13623" y="12310"/>
                    <a:pt x="13874" y="13006"/>
                  </a:cubicBezTo>
                  <a:cubicBezTo>
                    <a:pt x="14109" y="13663"/>
                    <a:pt x="14555" y="14257"/>
                    <a:pt x="14612" y="14971"/>
                  </a:cubicBezTo>
                  <a:cubicBezTo>
                    <a:pt x="14529" y="15008"/>
                    <a:pt x="14447" y="15044"/>
                    <a:pt x="14365" y="15080"/>
                  </a:cubicBezTo>
                  <a:cubicBezTo>
                    <a:pt x="13664" y="13752"/>
                    <a:pt x="12962" y="12424"/>
                    <a:pt x="12261" y="11095"/>
                  </a:cubicBezTo>
                  <a:cubicBezTo>
                    <a:pt x="12128" y="11452"/>
                    <a:pt x="12084" y="11801"/>
                    <a:pt x="12218" y="12059"/>
                  </a:cubicBezTo>
                  <a:cubicBezTo>
                    <a:pt x="12849" y="13270"/>
                    <a:pt x="13500" y="14474"/>
                    <a:pt x="14209" y="15640"/>
                  </a:cubicBezTo>
                  <a:cubicBezTo>
                    <a:pt x="14436" y="16014"/>
                    <a:pt x="14836" y="16311"/>
                    <a:pt x="15210" y="16562"/>
                  </a:cubicBezTo>
                  <a:cubicBezTo>
                    <a:pt x="15477" y="16741"/>
                    <a:pt x="15699" y="16831"/>
                    <a:pt x="15883" y="16831"/>
                  </a:cubicBezTo>
                  <a:cubicBezTo>
                    <a:pt x="16200" y="16831"/>
                    <a:pt x="16407" y="16564"/>
                    <a:pt x="16535" y="16014"/>
                  </a:cubicBezTo>
                  <a:cubicBezTo>
                    <a:pt x="16820" y="14798"/>
                    <a:pt x="17063" y="13572"/>
                    <a:pt x="17295" y="12345"/>
                  </a:cubicBezTo>
                  <a:cubicBezTo>
                    <a:pt x="17332" y="12153"/>
                    <a:pt x="17223" y="11937"/>
                    <a:pt x="17180" y="11732"/>
                  </a:cubicBezTo>
                  <a:cubicBezTo>
                    <a:pt x="17118" y="11730"/>
                    <a:pt x="17058" y="11730"/>
                    <a:pt x="16997" y="11728"/>
                  </a:cubicBezTo>
                  <a:cubicBezTo>
                    <a:pt x="16826" y="12292"/>
                    <a:pt x="16654" y="12856"/>
                    <a:pt x="16404" y="13673"/>
                  </a:cubicBezTo>
                  <a:cubicBezTo>
                    <a:pt x="15937" y="12531"/>
                    <a:pt x="15570" y="11634"/>
                    <a:pt x="15202" y="10735"/>
                  </a:cubicBezTo>
                  <a:close/>
                  <a:moveTo>
                    <a:pt x="15586" y="4575"/>
                  </a:moveTo>
                  <a:cubicBezTo>
                    <a:pt x="19986" y="4575"/>
                    <a:pt x="23788" y="6301"/>
                    <a:pt x="27332" y="9002"/>
                  </a:cubicBezTo>
                  <a:cubicBezTo>
                    <a:pt x="30082" y="6544"/>
                    <a:pt x="33467" y="6028"/>
                    <a:pt x="36712" y="4908"/>
                  </a:cubicBezTo>
                  <a:lnTo>
                    <a:pt x="36712" y="4908"/>
                  </a:lnTo>
                  <a:cubicBezTo>
                    <a:pt x="35879" y="8029"/>
                    <a:pt x="33685" y="9746"/>
                    <a:pt x="30333" y="10814"/>
                  </a:cubicBezTo>
                  <a:cubicBezTo>
                    <a:pt x="31107" y="11774"/>
                    <a:pt x="31872" y="12681"/>
                    <a:pt x="32587" y="13624"/>
                  </a:cubicBezTo>
                  <a:cubicBezTo>
                    <a:pt x="33284" y="14540"/>
                    <a:pt x="33930" y="15496"/>
                    <a:pt x="34767" y="16671"/>
                  </a:cubicBezTo>
                  <a:cubicBezTo>
                    <a:pt x="31744" y="15925"/>
                    <a:pt x="28724" y="15944"/>
                    <a:pt x="26646" y="13403"/>
                  </a:cubicBezTo>
                  <a:cubicBezTo>
                    <a:pt x="26229" y="13782"/>
                    <a:pt x="25839" y="14152"/>
                    <a:pt x="25433" y="14501"/>
                  </a:cubicBezTo>
                  <a:cubicBezTo>
                    <a:pt x="22404" y="17105"/>
                    <a:pt x="18937" y="18232"/>
                    <a:pt x="15114" y="18232"/>
                  </a:cubicBezTo>
                  <a:cubicBezTo>
                    <a:pt x="14531" y="18232"/>
                    <a:pt x="13939" y="18205"/>
                    <a:pt x="13340" y="18154"/>
                  </a:cubicBezTo>
                  <a:cubicBezTo>
                    <a:pt x="10539" y="17914"/>
                    <a:pt x="7985" y="16949"/>
                    <a:pt x="5546" y="15652"/>
                  </a:cubicBezTo>
                  <a:cubicBezTo>
                    <a:pt x="3905" y="14780"/>
                    <a:pt x="2539" y="13550"/>
                    <a:pt x="1518" y="11983"/>
                  </a:cubicBezTo>
                  <a:cubicBezTo>
                    <a:pt x="970" y="11142"/>
                    <a:pt x="495" y="10253"/>
                    <a:pt x="735" y="9124"/>
                  </a:cubicBezTo>
                  <a:cubicBezTo>
                    <a:pt x="1788" y="9095"/>
                    <a:pt x="2845" y="9067"/>
                    <a:pt x="3900" y="9037"/>
                  </a:cubicBezTo>
                  <a:lnTo>
                    <a:pt x="3956" y="8828"/>
                  </a:lnTo>
                  <a:cubicBezTo>
                    <a:pt x="3785" y="8702"/>
                    <a:pt x="3613" y="8576"/>
                    <a:pt x="3310" y="8350"/>
                  </a:cubicBezTo>
                  <a:cubicBezTo>
                    <a:pt x="6960" y="5789"/>
                    <a:pt x="10996" y="4630"/>
                    <a:pt x="15378" y="4576"/>
                  </a:cubicBezTo>
                  <a:cubicBezTo>
                    <a:pt x="15447" y="4575"/>
                    <a:pt x="15516" y="4575"/>
                    <a:pt x="15586" y="4575"/>
                  </a:cubicBezTo>
                  <a:close/>
                  <a:moveTo>
                    <a:pt x="21067" y="0"/>
                  </a:moveTo>
                  <a:cubicBezTo>
                    <a:pt x="20481" y="73"/>
                    <a:pt x="19909" y="90"/>
                    <a:pt x="19366" y="220"/>
                  </a:cubicBezTo>
                  <a:cubicBezTo>
                    <a:pt x="16886" y="812"/>
                    <a:pt x="14722" y="2044"/>
                    <a:pt x="12773" y="3647"/>
                  </a:cubicBezTo>
                  <a:cubicBezTo>
                    <a:pt x="12263" y="4068"/>
                    <a:pt x="11754" y="4297"/>
                    <a:pt x="11122" y="4413"/>
                  </a:cubicBezTo>
                  <a:cubicBezTo>
                    <a:pt x="8348" y="4932"/>
                    <a:pt x="5750" y="5930"/>
                    <a:pt x="3395" y="7486"/>
                  </a:cubicBezTo>
                  <a:cubicBezTo>
                    <a:pt x="2647" y="7979"/>
                    <a:pt x="1946" y="8516"/>
                    <a:pt x="1091" y="8516"/>
                  </a:cubicBezTo>
                  <a:cubicBezTo>
                    <a:pt x="906" y="8516"/>
                    <a:pt x="714" y="8491"/>
                    <a:pt x="512" y="8435"/>
                  </a:cubicBezTo>
                  <a:lnTo>
                    <a:pt x="512" y="8435"/>
                  </a:lnTo>
                  <a:cubicBezTo>
                    <a:pt x="0" y="9598"/>
                    <a:pt x="15" y="10275"/>
                    <a:pt x="632" y="11504"/>
                  </a:cubicBezTo>
                  <a:cubicBezTo>
                    <a:pt x="1657" y="13547"/>
                    <a:pt x="3276" y="15036"/>
                    <a:pt x="5241" y="16123"/>
                  </a:cubicBezTo>
                  <a:cubicBezTo>
                    <a:pt x="7963" y="17627"/>
                    <a:pt x="10851" y="18625"/>
                    <a:pt x="14000" y="18796"/>
                  </a:cubicBezTo>
                  <a:cubicBezTo>
                    <a:pt x="14383" y="18816"/>
                    <a:pt x="14762" y="18827"/>
                    <a:pt x="15138" y="18827"/>
                  </a:cubicBezTo>
                  <a:cubicBezTo>
                    <a:pt x="18622" y="18827"/>
                    <a:pt x="21836" y="17919"/>
                    <a:pt x="24718" y="15801"/>
                  </a:cubicBezTo>
                  <a:cubicBezTo>
                    <a:pt x="25345" y="15338"/>
                    <a:pt x="25918" y="14801"/>
                    <a:pt x="26463" y="14343"/>
                  </a:cubicBezTo>
                  <a:cubicBezTo>
                    <a:pt x="27283" y="14862"/>
                    <a:pt x="28008" y="15442"/>
                    <a:pt x="28826" y="15816"/>
                  </a:cubicBezTo>
                  <a:cubicBezTo>
                    <a:pt x="30622" y="16636"/>
                    <a:pt x="32556" y="16970"/>
                    <a:pt x="34513" y="17159"/>
                  </a:cubicBezTo>
                  <a:cubicBezTo>
                    <a:pt x="34620" y="17170"/>
                    <a:pt x="34728" y="17196"/>
                    <a:pt x="34834" y="17196"/>
                  </a:cubicBezTo>
                  <a:cubicBezTo>
                    <a:pt x="34851" y="17196"/>
                    <a:pt x="34868" y="17195"/>
                    <a:pt x="34886" y="17194"/>
                  </a:cubicBezTo>
                  <a:cubicBezTo>
                    <a:pt x="35364" y="17151"/>
                    <a:pt x="35547" y="16837"/>
                    <a:pt x="35315" y="16428"/>
                  </a:cubicBezTo>
                  <a:cubicBezTo>
                    <a:pt x="35194" y="16215"/>
                    <a:pt x="35001" y="16041"/>
                    <a:pt x="34854" y="15839"/>
                  </a:cubicBezTo>
                  <a:cubicBezTo>
                    <a:pt x="33709" y="14264"/>
                    <a:pt x="32567" y="12686"/>
                    <a:pt x="31382" y="11049"/>
                  </a:cubicBezTo>
                  <a:cubicBezTo>
                    <a:pt x="31630" y="10945"/>
                    <a:pt x="31887" y="10834"/>
                    <a:pt x="32148" y="10729"/>
                  </a:cubicBezTo>
                  <a:cubicBezTo>
                    <a:pt x="34427" y="9809"/>
                    <a:pt x="36037" y="8204"/>
                    <a:pt x="36986" y="5947"/>
                  </a:cubicBezTo>
                  <a:cubicBezTo>
                    <a:pt x="37184" y="5475"/>
                    <a:pt x="37465" y="4966"/>
                    <a:pt x="37053" y="4360"/>
                  </a:cubicBezTo>
                  <a:lnTo>
                    <a:pt x="37053" y="4360"/>
                  </a:lnTo>
                  <a:cubicBezTo>
                    <a:pt x="33614" y="5339"/>
                    <a:pt x="30068" y="5984"/>
                    <a:pt x="27251" y="8377"/>
                  </a:cubicBezTo>
                  <a:cubicBezTo>
                    <a:pt x="25239" y="6710"/>
                    <a:pt x="23061" y="5606"/>
                    <a:pt x="20682" y="4720"/>
                  </a:cubicBezTo>
                  <a:cubicBezTo>
                    <a:pt x="21320" y="3663"/>
                    <a:pt x="20753" y="2851"/>
                    <a:pt x="20285" y="2134"/>
                  </a:cubicBezTo>
                  <a:cubicBezTo>
                    <a:pt x="20445" y="1352"/>
                    <a:pt x="21323" y="986"/>
                    <a:pt x="2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8174088" y="3710006"/>
              <a:ext cx="595625" cy="707900"/>
            </a:xfrm>
            <a:custGeom>
              <a:avLst/>
              <a:gdLst/>
              <a:ahLst/>
              <a:cxnLst/>
              <a:rect l="l" t="t" r="r" b="b"/>
              <a:pathLst>
                <a:path w="23825" h="28316" extrusionOk="0">
                  <a:moveTo>
                    <a:pt x="4551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6" y="2702"/>
                    <a:pt x="9662" y="2675"/>
                  </a:cubicBezTo>
                  <a:cubicBezTo>
                    <a:pt x="9601" y="2647"/>
                    <a:pt x="9547" y="2599"/>
                    <a:pt x="9484" y="2568"/>
                  </a:cubicBezTo>
                  <a:cubicBezTo>
                    <a:pt x="8207" y="1939"/>
                    <a:pt x="6901" y="1479"/>
                    <a:pt x="5507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9" y="1768"/>
                    <a:pt x="2768" y="2110"/>
                    <a:pt x="2183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3" y="7144"/>
                    <a:pt x="2817" y="7842"/>
                  </a:cubicBezTo>
                  <a:cubicBezTo>
                    <a:pt x="3063" y="8117"/>
                    <a:pt x="3324" y="8379"/>
                    <a:pt x="3576" y="8647"/>
                  </a:cubicBezTo>
                  <a:cubicBezTo>
                    <a:pt x="1949" y="7700"/>
                    <a:pt x="831" y="6362"/>
                    <a:pt x="536" y="4474"/>
                  </a:cubicBezTo>
                  <a:cubicBezTo>
                    <a:pt x="174" y="2154"/>
                    <a:pt x="1033" y="958"/>
                    <a:pt x="3095" y="393"/>
                  </a:cubicBezTo>
                  <a:cubicBezTo>
                    <a:pt x="3583" y="259"/>
                    <a:pt x="4068" y="201"/>
                    <a:pt x="4551" y="201"/>
                  </a:cubicBezTo>
                  <a:close/>
                  <a:moveTo>
                    <a:pt x="11062" y="13062"/>
                  </a:moveTo>
                  <a:cubicBezTo>
                    <a:pt x="11013" y="13067"/>
                    <a:pt x="10962" y="13072"/>
                    <a:pt x="10912" y="13077"/>
                  </a:cubicBezTo>
                  <a:cubicBezTo>
                    <a:pt x="10951" y="13494"/>
                    <a:pt x="10991" y="13911"/>
                    <a:pt x="11030" y="14326"/>
                  </a:cubicBezTo>
                  <a:cubicBezTo>
                    <a:pt x="11098" y="14315"/>
                    <a:pt x="11165" y="14304"/>
                    <a:pt x="11233" y="14293"/>
                  </a:cubicBezTo>
                  <a:cubicBezTo>
                    <a:pt x="11275" y="14478"/>
                    <a:pt x="11319" y="14664"/>
                    <a:pt x="11364" y="14850"/>
                  </a:cubicBezTo>
                  <a:cubicBezTo>
                    <a:pt x="11518" y="14345"/>
                    <a:pt x="11656" y="13852"/>
                    <a:pt x="11408" y="13336"/>
                  </a:cubicBezTo>
                  <a:lnTo>
                    <a:pt x="11408" y="13336"/>
                  </a:lnTo>
                  <a:cubicBezTo>
                    <a:pt x="11351" y="13664"/>
                    <a:pt x="11296" y="13991"/>
                    <a:pt x="11240" y="14318"/>
                  </a:cubicBezTo>
                  <a:lnTo>
                    <a:pt x="11240" y="14320"/>
                  </a:lnTo>
                  <a:lnTo>
                    <a:pt x="11233" y="14293"/>
                  </a:lnTo>
                  <a:lnTo>
                    <a:pt x="11233" y="14293"/>
                  </a:lnTo>
                  <a:cubicBezTo>
                    <a:pt x="11233" y="14295"/>
                    <a:pt x="11240" y="14318"/>
                    <a:pt x="11240" y="14318"/>
                  </a:cubicBezTo>
                  <a:cubicBezTo>
                    <a:pt x="11240" y="14318"/>
                    <a:pt x="11240" y="14318"/>
                    <a:pt x="11240" y="14318"/>
                  </a:cubicBezTo>
                  <a:cubicBezTo>
                    <a:pt x="11180" y="13898"/>
                    <a:pt x="11122" y="13481"/>
                    <a:pt x="11062" y="13062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2" y="15016"/>
                  </a:cubicBezTo>
                  <a:cubicBezTo>
                    <a:pt x="13919" y="15021"/>
                    <a:pt x="13987" y="15026"/>
                    <a:pt x="14055" y="15032"/>
                  </a:cubicBezTo>
                  <a:cubicBezTo>
                    <a:pt x="14088" y="14625"/>
                    <a:pt x="14123" y="14217"/>
                    <a:pt x="14156" y="13809"/>
                  </a:cubicBezTo>
                  <a:cubicBezTo>
                    <a:pt x="14092" y="13805"/>
                    <a:pt x="14027" y="13798"/>
                    <a:pt x="13961" y="13794"/>
                  </a:cubicBezTo>
                  <a:close/>
                  <a:moveTo>
                    <a:pt x="14565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20" y="14994"/>
                    <a:pt x="14728" y="14639"/>
                    <a:pt x="14565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8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4" y="17324"/>
                    <a:pt x="19904" y="17315"/>
                    <a:pt x="19873" y="17305"/>
                  </a:cubicBezTo>
                  <a:close/>
                  <a:moveTo>
                    <a:pt x="4619" y="8284"/>
                  </a:moveTo>
                  <a:lnTo>
                    <a:pt x="4619" y="8284"/>
                  </a:lnTo>
                  <a:cubicBezTo>
                    <a:pt x="5289" y="8309"/>
                    <a:pt x="5878" y="8333"/>
                    <a:pt x="6503" y="8357"/>
                  </a:cubicBezTo>
                  <a:cubicBezTo>
                    <a:pt x="6519" y="8529"/>
                    <a:pt x="6517" y="8711"/>
                    <a:pt x="6554" y="8883"/>
                  </a:cubicBezTo>
                  <a:cubicBezTo>
                    <a:pt x="6658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1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3" y="8363"/>
                    <a:pt x="9647" y="8516"/>
                    <a:pt x="10272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5" y="14015"/>
                    <a:pt x="18597" y="14247"/>
                    <a:pt x="18786" y="14468"/>
                  </a:cubicBezTo>
                  <a:cubicBezTo>
                    <a:pt x="18535" y="15060"/>
                    <a:pt x="18289" y="15560"/>
                    <a:pt x="18115" y="16084"/>
                  </a:cubicBezTo>
                  <a:cubicBezTo>
                    <a:pt x="17977" y="16499"/>
                    <a:pt x="17897" y="16940"/>
                    <a:pt x="17853" y="17375"/>
                  </a:cubicBezTo>
                  <a:cubicBezTo>
                    <a:pt x="17805" y="17847"/>
                    <a:pt x="17606" y="18213"/>
                    <a:pt x="17252" y="18509"/>
                  </a:cubicBezTo>
                  <a:cubicBezTo>
                    <a:pt x="16613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2" y="13644"/>
                    <a:pt x="8901" y="13034"/>
                    <a:pt x="8655" y="12410"/>
                  </a:cubicBezTo>
                  <a:cubicBezTo>
                    <a:pt x="8487" y="11985"/>
                    <a:pt x="8216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9" y="19619"/>
                    <a:pt x="21663" y="19638"/>
                    <a:pt x="21697" y="19657"/>
                  </a:cubicBezTo>
                  <a:cubicBezTo>
                    <a:pt x="21783" y="19520"/>
                    <a:pt x="21869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6" y="20174"/>
                  </a:cubicBezTo>
                  <a:cubicBezTo>
                    <a:pt x="19186" y="20592"/>
                    <a:pt x="18732" y="20951"/>
                    <a:pt x="18151" y="21091"/>
                  </a:cubicBezTo>
                  <a:cubicBezTo>
                    <a:pt x="18091" y="21106"/>
                    <a:pt x="18017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5" y="20472"/>
                    <a:pt x="16504" y="20264"/>
                    <a:pt x="15856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7" y="19722"/>
                    <a:pt x="15829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7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40" y="20529"/>
                  </a:moveTo>
                  <a:cubicBezTo>
                    <a:pt x="15887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6" y="20529"/>
                    <a:pt x="15640" y="20529"/>
                  </a:cubicBezTo>
                  <a:close/>
                  <a:moveTo>
                    <a:pt x="21770" y="17272"/>
                  </a:moveTo>
                  <a:cubicBezTo>
                    <a:pt x="22476" y="18333"/>
                    <a:pt x="23007" y="19336"/>
                    <a:pt x="23122" y="20537"/>
                  </a:cubicBezTo>
                  <a:cubicBezTo>
                    <a:pt x="22422" y="20937"/>
                    <a:pt x="21756" y="21355"/>
                    <a:pt x="21056" y="21707"/>
                  </a:cubicBezTo>
                  <a:cubicBezTo>
                    <a:pt x="20440" y="22018"/>
                    <a:pt x="19807" y="22216"/>
                    <a:pt x="19151" y="22216"/>
                  </a:cubicBezTo>
                  <a:cubicBezTo>
                    <a:pt x="18737" y="22216"/>
                    <a:pt x="18314" y="22138"/>
                    <a:pt x="17879" y="21959"/>
                  </a:cubicBezTo>
                  <a:cubicBezTo>
                    <a:pt x="17876" y="21823"/>
                    <a:pt x="17873" y="21688"/>
                    <a:pt x="17870" y="21538"/>
                  </a:cubicBezTo>
                  <a:cubicBezTo>
                    <a:pt x="20050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7" y="21743"/>
                    <a:pt x="17274" y="21761"/>
                    <a:pt x="17504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4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lnTo>
                    <a:pt x="7724" y="20057"/>
                  </a:lnTo>
                  <a:cubicBezTo>
                    <a:pt x="8478" y="20117"/>
                    <a:pt x="10387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8" y="22925"/>
                    <a:pt x="21661" y="22958"/>
                    <a:pt x="21595" y="23015"/>
                  </a:cubicBezTo>
                  <a:lnTo>
                    <a:pt x="21595" y="23014"/>
                  </a:lnTo>
                  <a:cubicBezTo>
                    <a:pt x="21539" y="23061"/>
                    <a:pt x="21506" y="23134"/>
                    <a:pt x="21464" y="23195"/>
                  </a:cubicBezTo>
                  <a:cubicBezTo>
                    <a:pt x="21484" y="23211"/>
                    <a:pt x="21506" y="23228"/>
                    <a:pt x="21527" y="23244"/>
                  </a:cubicBezTo>
                  <a:cubicBezTo>
                    <a:pt x="21648" y="23159"/>
                    <a:pt x="21770" y="23074"/>
                    <a:pt x="21893" y="22988"/>
                  </a:cubicBezTo>
                  <a:lnTo>
                    <a:pt x="21825" y="22883"/>
                  </a:lnTo>
                  <a:close/>
                  <a:moveTo>
                    <a:pt x="23169" y="20892"/>
                  </a:moveTo>
                  <a:lnTo>
                    <a:pt x="23169" y="20892"/>
                  </a:lnTo>
                  <a:cubicBezTo>
                    <a:pt x="23139" y="21305"/>
                    <a:pt x="23154" y="21620"/>
                    <a:pt x="23084" y="21919"/>
                  </a:cubicBezTo>
                  <a:cubicBezTo>
                    <a:pt x="22933" y="22573"/>
                    <a:pt x="22730" y="23214"/>
                    <a:pt x="22560" y="23863"/>
                  </a:cubicBezTo>
                  <a:cubicBezTo>
                    <a:pt x="22408" y="24442"/>
                    <a:pt x="22024" y="24666"/>
                    <a:pt x="21448" y="24718"/>
                  </a:cubicBezTo>
                  <a:cubicBezTo>
                    <a:pt x="21333" y="24728"/>
                    <a:pt x="21220" y="24733"/>
                    <a:pt x="21108" y="24733"/>
                  </a:cubicBezTo>
                  <a:cubicBezTo>
                    <a:pt x="20200" y="24733"/>
                    <a:pt x="19383" y="24410"/>
                    <a:pt x="18601" y="23972"/>
                  </a:cubicBezTo>
                  <a:cubicBezTo>
                    <a:pt x="18146" y="23717"/>
                    <a:pt x="17740" y="23372"/>
                    <a:pt x="17300" y="23059"/>
                  </a:cubicBezTo>
                  <a:cubicBezTo>
                    <a:pt x="17518" y="22755"/>
                    <a:pt x="17679" y="22532"/>
                    <a:pt x="17834" y="22314"/>
                  </a:cubicBezTo>
                  <a:cubicBezTo>
                    <a:pt x="18266" y="22473"/>
                    <a:pt x="18686" y="22542"/>
                    <a:pt x="19097" y="22542"/>
                  </a:cubicBezTo>
                  <a:cubicBezTo>
                    <a:pt x="19889" y="22542"/>
                    <a:pt x="20646" y="22285"/>
                    <a:pt x="21388" y="21914"/>
                  </a:cubicBezTo>
                  <a:cubicBezTo>
                    <a:pt x="21781" y="21718"/>
                    <a:pt x="22146" y="21467"/>
                    <a:pt x="22527" y="21246"/>
                  </a:cubicBezTo>
                  <a:cubicBezTo>
                    <a:pt x="22702" y="21143"/>
                    <a:pt x="22882" y="21050"/>
                    <a:pt x="23169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4" y="23961"/>
                  </a:cubicBezTo>
                  <a:cubicBezTo>
                    <a:pt x="11705" y="24475"/>
                    <a:pt x="11299" y="24996"/>
                    <a:pt x="10844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9" y="25141"/>
                  </a:moveTo>
                  <a:cubicBezTo>
                    <a:pt x="15494" y="25304"/>
                    <a:pt x="15556" y="25421"/>
                    <a:pt x="15641" y="25587"/>
                  </a:cubicBezTo>
                  <a:cubicBezTo>
                    <a:pt x="15684" y="25351"/>
                    <a:pt x="15606" y="25205"/>
                    <a:pt x="15409" y="25141"/>
                  </a:cubicBezTo>
                  <a:close/>
                  <a:moveTo>
                    <a:pt x="16936" y="23233"/>
                  </a:moveTo>
                  <a:cubicBezTo>
                    <a:pt x="18177" y="24174"/>
                    <a:pt x="19446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5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4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3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6" y="23233"/>
                  </a:cubicBezTo>
                  <a:close/>
                  <a:moveTo>
                    <a:pt x="14657" y="24032"/>
                  </a:move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4" y="26321"/>
                    <a:pt x="14643" y="26884"/>
                    <a:pt x="14719" y="27473"/>
                  </a:cubicBezTo>
                  <a:cubicBezTo>
                    <a:pt x="13376" y="27250"/>
                    <a:pt x="12256" y="26563"/>
                    <a:pt x="11201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9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2" y="26168"/>
                    <a:pt x="17883" y="26972"/>
                    <a:pt x="18952" y="27515"/>
                  </a:cubicBezTo>
                  <a:cubicBezTo>
                    <a:pt x="18762" y="27613"/>
                    <a:pt x="18644" y="27700"/>
                    <a:pt x="18511" y="27738"/>
                  </a:cubicBezTo>
                  <a:cubicBezTo>
                    <a:pt x="18031" y="27877"/>
                    <a:pt x="17549" y="27939"/>
                    <a:pt x="17065" y="27939"/>
                  </a:cubicBezTo>
                  <a:cubicBezTo>
                    <a:pt x="16610" y="27939"/>
                    <a:pt x="16154" y="27884"/>
                    <a:pt x="15696" y="27787"/>
                  </a:cubicBezTo>
                  <a:cubicBezTo>
                    <a:pt x="15398" y="27722"/>
                    <a:pt x="15166" y="27572"/>
                    <a:pt x="15098" y="27279"/>
                  </a:cubicBezTo>
                  <a:cubicBezTo>
                    <a:pt x="14982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2" y="23799"/>
                    <a:pt x="15828" y="23721"/>
                  </a:cubicBezTo>
                  <a:close/>
                  <a:moveTo>
                    <a:pt x="4649" y="0"/>
                  </a:moveTo>
                  <a:cubicBezTo>
                    <a:pt x="4382" y="0"/>
                    <a:pt x="4112" y="11"/>
                    <a:pt x="3840" y="31"/>
                  </a:cubicBezTo>
                  <a:cubicBezTo>
                    <a:pt x="2951" y="96"/>
                    <a:pt x="2128" y="424"/>
                    <a:pt x="1398" y="964"/>
                  </a:cubicBezTo>
                  <a:cubicBezTo>
                    <a:pt x="828" y="1384"/>
                    <a:pt x="477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91"/>
                  </a:cubicBezTo>
                  <a:cubicBezTo>
                    <a:pt x="4701" y="9666"/>
                    <a:pt x="5511" y="10145"/>
                    <a:pt x="6146" y="10889"/>
                  </a:cubicBezTo>
                  <a:cubicBezTo>
                    <a:pt x="6421" y="11209"/>
                    <a:pt x="6824" y="11491"/>
                    <a:pt x="7225" y="11620"/>
                  </a:cubicBezTo>
                  <a:cubicBezTo>
                    <a:pt x="7947" y="11854"/>
                    <a:pt x="8325" y="12321"/>
                    <a:pt x="8530" y="13007"/>
                  </a:cubicBezTo>
                  <a:cubicBezTo>
                    <a:pt x="8603" y="13249"/>
                    <a:pt x="8726" y="13478"/>
                    <a:pt x="8828" y="13712"/>
                  </a:cubicBezTo>
                  <a:cubicBezTo>
                    <a:pt x="10030" y="16460"/>
                    <a:pt x="11989" y="18479"/>
                    <a:pt x="14684" y="19794"/>
                  </a:cubicBezTo>
                  <a:cubicBezTo>
                    <a:pt x="14897" y="19899"/>
                    <a:pt x="15080" y="20071"/>
                    <a:pt x="15302" y="20227"/>
                  </a:cubicBezTo>
                  <a:cubicBezTo>
                    <a:pt x="14032" y="20952"/>
                    <a:pt x="13652" y="21575"/>
                    <a:pt x="13844" y="22709"/>
                  </a:cubicBezTo>
                  <a:cubicBezTo>
                    <a:pt x="14030" y="22409"/>
                    <a:pt x="14177" y="22189"/>
                    <a:pt x="14310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71" y="21036"/>
                    <a:pt x="17207" y="21213"/>
                    <a:pt x="17273" y="21426"/>
                  </a:cubicBezTo>
                  <a:cubicBezTo>
                    <a:pt x="16884" y="21467"/>
                    <a:pt x="16482" y="21461"/>
                    <a:pt x="16109" y="21564"/>
                  </a:cubicBezTo>
                  <a:cubicBezTo>
                    <a:pt x="15761" y="21658"/>
                    <a:pt x="15411" y="21826"/>
                    <a:pt x="15126" y="22047"/>
                  </a:cubicBezTo>
                  <a:cubicBezTo>
                    <a:pt x="14850" y="22262"/>
                    <a:pt x="14543" y="22522"/>
                    <a:pt x="14540" y="22992"/>
                  </a:cubicBezTo>
                  <a:cubicBezTo>
                    <a:pt x="15172" y="22578"/>
                    <a:pt x="15578" y="22373"/>
                    <a:pt x="15904" y="22373"/>
                  </a:cubicBezTo>
                  <a:cubicBezTo>
                    <a:pt x="16211" y="22373"/>
                    <a:pt x="16448" y="22553"/>
                    <a:pt x="16736" y="22908"/>
                  </a:cubicBezTo>
                  <a:cubicBezTo>
                    <a:pt x="15652" y="23467"/>
                    <a:pt x="14517" y="23709"/>
                    <a:pt x="13339" y="23709"/>
                  </a:cubicBezTo>
                  <a:cubicBezTo>
                    <a:pt x="13125" y="23709"/>
                    <a:pt x="12909" y="23701"/>
                    <a:pt x="12692" y="23685"/>
                  </a:cubicBezTo>
                  <a:cubicBezTo>
                    <a:pt x="12531" y="23674"/>
                    <a:pt x="12337" y="23559"/>
                    <a:pt x="12234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3" y="20139"/>
                    <a:pt x="9072" y="19491"/>
                  </a:cubicBezTo>
                  <a:cubicBezTo>
                    <a:pt x="8956" y="19406"/>
                    <a:pt x="8844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4" y="19856"/>
                  </a:cubicBezTo>
                  <a:cubicBezTo>
                    <a:pt x="8239" y="19783"/>
                    <a:pt x="8069" y="19701"/>
                    <a:pt x="7889" y="19668"/>
                  </a:cubicBezTo>
                  <a:cubicBezTo>
                    <a:pt x="7835" y="19658"/>
                    <a:pt x="7786" y="19653"/>
                    <a:pt x="7740" y="19653"/>
                  </a:cubicBezTo>
                  <a:cubicBezTo>
                    <a:pt x="7458" y="19653"/>
                    <a:pt x="7330" y="19847"/>
                    <a:pt x="7400" y="20185"/>
                  </a:cubicBezTo>
                  <a:cubicBezTo>
                    <a:pt x="7446" y="20403"/>
                    <a:pt x="7532" y="20614"/>
                    <a:pt x="7614" y="20876"/>
                  </a:cubicBezTo>
                  <a:cubicBezTo>
                    <a:pt x="7464" y="20839"/>
                    <a:pt x="7375" y="20816"/>
                    <a:pt x="7288" y="20794"/>
                  </a:cubicBezTo>
                  <a:cubicBezTo>
                    <a:pt x="7176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5" y="20703"/>
                  </a:cubicBezTo>
                  <a:cubicBezTo>
                    <a:pt x="6487" y="20703"/>
                    <a:pt x="6376" y="20858"/>
                    <a:pt x="6459" y="21210"/>
                  </a:cubicBezTo>
                  <a:cubicBezTo>
                    <a:pt x="6535" y="21521"/>
                    <a:pt x="6657" y="21834"/>
                    <a:pt x="6824" y="22107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21" y="25036"/>
                    <a:pt x="10836" y="25906"/>
                  </a:cubicBezTo>
                  <a:cubicBezTo>
                    <a:pt x="12144" y="26925"/>
                    <a:pt x="13577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8" y="27755"/>
                    <a:pt x="21198" y="26552"/>
                  </a:cubicBezTo>
                  <a:cubicBezTo>
                    <a:pt x="22239" y="25516"/>
                    <a:pt x="22858" y="24233"/>
                    <a:pt x="23275" y="22824"/>
                  </a:cubicBezTo>
                  <a:cubicBezTo>
                    <a:pt x="23825" y="20974"/>
                    <a:pt x="23457" y="19305"/>
                    <a:pt x="22490" y="17697"/>
                  </a:cubicBezTo>
                  <a:lnTo>
                    <a:pt x="22489" y="17697"/>
                  </a:lnTo>
                  <a:cubicBezTo>
                    <a:pt x="21738" y="16451"/>
                    <a:pt x="20648" y="15566"/>
                    <a:pt x="19476" y="14759"/>
                  </a:cubicBezTo>
                  <a:cubicBezTo>
                    <a:pt x="19350" y="14672"/>
                    <a:pt x="19202" y="14582"/>
                    <a:pt x="19130" y="14456"/>
                  </a:cubicBezTo>
                  <a:cubicBezTo>
                    <a:pt x="18665" y="13631"/>
                    <a:pt x="18018" y="12956"/>
                    <a:pt x="17252" y="12435"/>
                  </a:cubicBezTo>
                  <a:cubicBezTo>
                    <a:pt x="15760" y="11416"/>
                    <a:pt x="14256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8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7" y="7802"/>
                  </a:cubicBezTo>
                  <a:cubicBezTo>
                    <a:pt x="6635" y="7951"/>
                    <a:pt x="6200" y="8032"/>
                    <a:pt x="5771" y="8032"/>
                  </a:cubicBezTo>
                  <a:cubicBezTo>
                    <a:pt x="5192" y="8032"/>
                    <a:pt x="4625" y="7884"/>
                    <a:pt x="4072" y="7557"/>
                  </a:cubicBezTo>
                  <a:cubicBezTo>
                    <a:pt x="3989" y="7509"/>
                    <a:pt x="3894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500" y="8581"/>
                    <a:pt x="4707" y="9221"/>
                  </a:cubicBezTo>
                  <a:cubicBezTo>
                    <a:pt x="3984" y="8621"/>
                    <a:pt x="3278" y="8011"/>
                    <a:pt x="2708" y="7294"/>
                  </a:cubicBezTo>
                  <a:cubicBezTo>
                    <a:pt x="2268" y="6741"/>
                    <a:pt x="1921" y="6082"/>
                    <a:pt x="1678" y="5419"/>
                  </a:cubicBezTo>
                  <a:cubicBezTo>
                    <a:pt x="1314" y="4433"/>
                    <a:pt x="1621" y="3544"/>
                    <a:pt x="2362" y="2816"/>
                  </a:cubicBezTo>
                  <a:cubicBezTo>
                    <a:pt x="2832" y="2351"/>
                    <a:pt x="3396" y="2035"/>
                    <a:pt x="4045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71" y="1964"/>
                    <a:pt x="8841" y="2452"/>
                    <a:pt x="9974" y="3056"/>
                  </a:cubicBezTo>
                  <a:cubicBezTo>
                    <a:pt x="10479" y="3326"/>
                    <a:pt x="10853" y="3714"/>
                    <a:pt x="11206" y="4153"/>
                  </a:cubicBezTo>
                  <a:cubicBezTo>
                    <a:pt x="11874" y="4986"/>
                    <a:pt x="12555" y="5807"/>
                    <a:pt x="13269" y="6600"/>
                  </a:cubicBezTo>
                  <a:cubicBezTo>
                    <a:pt x="13760" y="7148"/>
                    <a:pt x="14343" y="7597"/>
                    <a:pt x="15091" y="7791"/>
                  </a:cubicBezTo>
                  <a:cubicBezTo>
                    <a:pt x="14472" y="7256"/>
                    <a:pt x="13821" y="6752"/>
                    <a:pt x="13239" y="6179"/>
                  </a:cubicBezTo>
                  <a:cubicBezTo>
                    <a:pt x="12643" y="5592"/>
                    <a:pt x="12100" y="4950"/>
                    <a:pt x="11678" y="4210"/>
                  </a:cubicBezTo>
                  <a:lnTo>
                    <a:pt x="11678" y="4210"/>
                  </a:lnTo>
                  <a:cubicBezTo>
                    <a:pt x="13291" y="5303"/>
                    <a:pt x="14809" y="6501"/>
                    <a:pt x="16213" y="7840"/>
                  </a:cubicBezTo>
                  <a:cubicBezTo>
                    <a:pt x="15469" y="6806"/>
                    <a:pt x="14480" y="6038"/>
                    <a:pt x="13504" y="5256"/>
                  </a:cubicBezTo>
                  <a:cubicBezTo>
                    <a:pt x="12153" y="4171"/>
                    <a:pt x="10714" y="3215"/>
                    <a:pt x="9517" y="1923"/>
                  </a:cubicBezTo>
                  <a:cubicBezTo>
                    <a:pt x="8200" y="501"/>
                    <a:pt x="6490" y="0"/>
                    <a:pt x="46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 rot="10800000" flipH="1">
              <a:off x="8547700" y="943518"/>
              <a:ext cx="429225" cy="344700"/>
            </a:xfrm>
            <a:custGeom>
              <a:avLst/>
              <a:gdLst/>
              <a:ahLst/>
              <a:cxnLst/>
              <a:rect l="l" t="t" r="r" b="b"/>
              <a:pathLst>
                <a:path w="17169" h="13788" extrusionOk="0">
                  <a:moveTo>
                    <a:pt x="13245" y="3065"/>
                  </a:moveTo>
                  <a:lnTo>
                    <a:pt x="13085" y="3188"/>
                  </a:lnTo>
                  <a:lnTo>
                    <a:pt x="13479" y="3691"/>
                  </a:lnTo>
                  <a:cubicBezTo>
                    <a:pt x="13529" y="3651"/>
                    <a:pt x="13581" y="3612"/>
                    <a:pt x="13632" y="3572"/>
                  </a:cubicBezTo>
                  <a:cubicBezTo>
                    <a:pt x="13504" y="3403"/>
                    <a:pt x="13374" y="3234"/>
                    <a:pt x="13245" y="3065"/>
                  </a:cubicBezTo>
                  <a:close/>
                  <a:moveTo>
                    <a:pt x="11280" y="2681"/>
                  </a:moveTo>
                  <a:cubicBezTo>
                    <a:pt x="11673" y="3428"/>
                    <a:pt x="12160" y="3664"/>
                    <a:pt x="12776" y="3718"/>
                  </a:cubicBezTo>
                  <a:cubicBezTo>
                    <a:pt x="12381" y="3351"/>
                    <a:pt x="12025" y="2907"/>
                    <a:pt x="11280" y="2681"/>
                  </a:cubicBezTo>
                  <a:close/>
                  <a:moveTo>
                    <a:pt x="8230" y="3073"/>
                  </a:moveTo>
                  <a:cubicBezTo>
                    <a:pt x="8005" y="3498"/>
                    <a:pt x="7779" y="3921"/>
                    <a:pt x="7555" y="4346"/>
                  </a:cubicBezTo>
                  <a:cubicBezTo>
                    <a:pt x="7617" y="4379"/>
                    <a:pt x="7680" y="4413"/>
                    <a:pt x="7742" y="4447"/>
                  </a:cubicBezTo>
                  <a:cubicBezTo>
                    <a:pt x="7988" y="4033"/>
                    <a:pt x="8233" y="3620"/>
                    <a:pt x="8479" y="3206"/>
                  </a:cubicBezTo>
                  <a:lnTo>
                    <a:pt x="8230" y="3073"/>
                  </a:lnTo>
                  <a:close/>
                  <a:moveTo>
                    <a:pt x="8989" y="3507"/>
                  </a:moveTo>
                  <a:lnTo>
                    <a:pt x="8989" y="3507"/>
                  </a:lnTo>
                  <a:cubicBezTo>
                    <a:pt x="8582" y="3924"/>
                    <a:pt x="8141" y="4319"/>
                    <a:pt x="8127" y="4978"/>
                  </a:cubicBezTo>
                  <a:cubicBezTo>
                    <a:pt x="8531" y="4561"/>
                    <a:pt x="9070" y="4225"/>
                    <a:pt x="8989" y="3507"/>
                  </a:cubicBezTo>
                  <a:close/>
                  <a:moveTo>
                    <a:pt x="9082" y="634"/>
                  </a:moveTo>
                  <a:cubicBezTo>
                    <a:pt x="10319" y="634"/>
                    <a:pt x="11530" y="804"/>
                    <a:pt x="12683" y="1366"/>
                  </a:cubicBezTo>
                  <a:cubicBezTo>
                    <a:pt x="14595" y="2297"/>
                    <a:pt x="15861" y="3762"/>
                    <a:pt x="16221" y="5864"/>
                  </a:cubicBezTo>
                  <a:cubicBezTo>
                    <a:pt x="16358" y="6663"/>
                    <a:pt x="16256" y="7532"/>
                    <a:pt x="16096" y="8338"/>
                  </a:cubicBezTo>
                  <a:cubicBezTo>
                    <a:pt x="16022" y="8715"/>
                    <a:pt x="15614" y="9107"/>
                    <a:pt x="15257" y="9338"/>
                  </a:cubicBezTo>
                  <a:cubicBezTo>
                    <a:pt x="14711" y="9691"/>
                    <a:pt x="14131" y="9845"/>
                    <a:pt x="13539" y="9845"/>
                  </a:cubicBezTo>
                  <a:cubicBezTo>
                    <a:pt x="13076" y="9845"/>
                    <a:pt x="12607" y="9751"/>
                    <a:pt x="12139" y="9584"/>
                  </a:cubicBezTo>
                  <a:cubicBezTo>
                    <a:pt x="11491" y="9352"/>
                    <a:pt x="11239" y="8834"/>
                    <a:pt x="11394" y="8158"/>
                  </a:cubicBezTo>
                  <a:cubicBezTo>
                    <a:pt x="11539" y="7527"/>
                    <a:pt x="11845" y="6978"/>
                    <a:pt x="12398" y="6616"/>
                  </a:cubicBezTo>
                  <a:cubicBezTo>
                    <a:pt x="12571" y="6504"/>
                    <a:pt x="12754" y="6426"/>
                    <a:pt x="12932" y="6426"/>
                  </a:cubicBezTo>
                  <a:cubicBezTo>
                    <a:pt x="13106" y="6426"/>
                    <a:pt x="13275" y="6501"/>
                    <a:pt x="13423" y="6692"/>
                  </a:cubicBezTo>
                  <a:cubicBezTo>
                    <a:pt x="13674" y="7014"/>
                    <a:pt x="13496" y="7460"/>
                    <a:pt x="13021" y="7709"/>
                  </a:cubicBezTo>
                  <a:cubicBezTo>
                    <a:pt x="12812" y="7818"/>
                    <a:pt x="12578" y="7880"/>
                    <a:pt x="12356" y="7962"/>
                  </a:cubicBezTo>
                  <a:cubicBezTo>
                    <a:pt x="12354" y="8035"/>
                    <a:pt x="12354" y="8106"/>
                    <a:pt x="12352" y="8178"/>
                  </a:cubicBezTo>
                  <a:cubicBezTo>
                    <a:pt x="12496" y="8178"/>
                    <a:pt x="12641" y="8185"/>
                    <a:pt x="12786" y="8185"/>
                  </a:cubicBezTo>
                  <a:cubicBezTo>
                    <a:pt x="12877" y="8185"/>
                    <a:pt x="12969" y="8182"/>
                    <a:pt x="13060" y="8174"/>
                  </a:cubicBezTo>
                  <a:cubicBezTo>
                    <a:pt x="13567" y="8128"/>
                    <a:pt x="13897" y="7829"/>
                    <a:pt x="14041" y="7357"/>
                  </a:cubicBezTo>
                  <a:cubicBezTo>
                    <a:pt x="14175" y="6918"/>
                    <a:pt x="14028" y="6526"/>
                    <a:pt x="13706" y="6212"/>
                  </a:cubicBezTo>
                  <a:cubicBezTo>
                    <a:pt x="13480" y="5990"/>
                    <a:pt x="13221" y="5874"/>
                    <a:pt x="12951" y="5874"/>
                  </a:cubicBezTo>
                  <a:cubicBezTo>
                    <a:pt x="12787" y="5874"/>
                    <a:pt x="12619" y="5917"/>
                    <a:pt x="12452" y="6005"/>
                  </a:cubicBezTo>
                  <a:cubicBezTo>
                    <a:pt x="11321" y="6599"/>
                    <a:pt x="10421" y="7437"/>
                    <a:pt x="10340" y="8782"/>
                  </a:cubicBezTo>
                  <a:cubicBezTo>
                    <a:pt x="10297" y="9486"/>
                    <a:pt x="10515" y="10214"/>
                    <a:pt x="10676" y="10919"/>
                  </a:cubicBezTo>
                  <a:cubicBezTo>
                    <a:pt x="10751" y="11249"/>
                    <a:pt x="10965" y="11546"/>
                    <a:pt x="11147" y="11916"/>
                  </a:cubicBezTo>
                  <a:cubicBezTo>
                    <a:pt x="10196" y="12648"/>
                    <a:pt x="9015" y="12677"/>
                    <a:pt x="7851" y="13149"/>
                  </a:cubicBezTo>
                  <a:cubicBezTo>
                    <a:pt x="7851" y="12705"/>
                    <a:pt x="7846" y="12375"/>
                    <a:pt x="7852" y="12047"/>
                  </a:cubicBezTo>
                  <a:cubicBezTo>
                    <a:pt x="7876" y="10611"/>
                    <a:pt x="7538" y="9286"/>
                    <a:pt x="6699" y="8099"/>
                  </a:cubicBezTo>
                  <a:cubicBezTo>
                    <a:pt x="6544" y="7880"/>
                    <a:pt x="6465" y="7605"/>
                    <a:pt x="6369" y="7347"/>
                  </a:cubicBezTo>
                  <a:cubicBezTo>
                    <a:pt x="6119" y="6680"/>
                    <a:pt x="5520" y="6261"/>
                    <a:pt x="4880" y="6261"/>
                  </a:cubicBezTo>
                  <a:cubicBezTo>
                    <a:pt x="4738" y="6261"/>
                    <a:pt x="4595" y="6281"/>
                    <a:pt x="4453" y="6324"/>
                  </a:cubicBezTo>
                  <a:cubicBezTo>
                    <a:pt x="3616" y="6577"/>
                    <a:pt x="2978" y="7586"/>
                    <a:pt x="3170" y="8360"/>
                  </a:cubicBezTo>
                  <a:cubicBezTo>
                    <a:pt x="3265" y="8738"/>
                    <a:pt x="3422" y="8923"/>
                    <a:pt x="3722" y="8923"/>
                  </a:cubicBezTo>
                  <a:cubicBezTo>
                    <a:pt x="3898" y="8923"/>
                    <a:pt x="4122" y="8859"/>
                    <a:pt x="4412" y="8734"/>
                  </a:cubicBezTo>
                  <a:cubicBezTo>
                    <a:pt x="4146" y="8459"/>
                    <a:pt x="3472" y="8665"/>
                    <a:pt x="3584" y="8058"/>
                  </a:cubicBezTo>
                  <a:cubicBezTo>
                    <a:pt x="3687" y="7504"/>
                    <a:pt x="3987" y="7109"/>
                    <a:pt x="4508" y="6880"/>
                  </a:cubicBezTo>
                  <a:cubicBezTo>
                    <a:pt x="4642" y="6821"/>
                    <a:pt x="4768" y="6795"/>
                    <a:pt x="4888" y="6795"/>
                  </a:cubicBezTo>
                  <a:cubicBezTo>
                    <a:pt x="5175" y="6795"/>
                    <a:pt x="5423" y="6947"/>
                    <a:pt x="5642" y="7167"/>
                  </a:cubicBezTo>
                  <a:cubicBezTo>
                    <a:pt x="6015" y="7542"/>
                    <a:pt x="5950" y="8001"/>
                    <a:pt x="5799" y="8442"/>
                  </a:cubicBezTo>
                  <a:cubicBezTo>
                    <a:pt x="5436" y="9492"/>
                    <a:pt x="4049" y="10354"/>
                    <a:pt x="2872" y="10354"/>
                  </a:cubicBezTo>
                  <a:cubicBezTo>
                    <a:pt x="2666" y="10354"/>
                    <a:pt x="2466" y="10328"/>
                    <a:pt x="2279" y="10271"/>
                  </a:cubicBezTo>
                  <a:cubicBezTo>
                    <a:pt x="1975" y="10178"/>
                    <a:pt x="1666" y="9941"/>
                    <a:pt x="1466" y="9687"/>
                  </a:cubicBezTo>
                  <a:cubicBezTo>
                    <a:pt x="697" y="8704"/>
                    <a:pt x="607" y="7597"/>
                    <a:pt x="959" y="6419"/>
                  </a:cubicBezTo>
                  <a:cubicBezTo>
                    <a:pt x="1820" y="3539"/>
                    <a:pt x="5277" y="805"/>
                    <a:pt x="8290" y="655"/>
                  </a:cubicBezTo>
                  <a:cubicBezTo>
                    <a:pt x="8555" y="641"/>
                    <a:pt x="8819" y="634"/>
                    <a:pt x="9082" y="634"/>
                  </a:cubicBezTo>
                  <a:close/>
                  <a:moveTo>
                    <a:pt x="9007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8" y="140"/>
                    <a:pt x="1430" y="2882"/>
                    <a:pt x="419" y="6028"/>
                  </a:cubicBezTo>
                  <a:cubicBezTo>
                    <a:pt x="5" y="7314"/>
                    <a:pt x="0" y="8548"/>
                    <a:pt x="780" y="9733"/>
                  </a:cubicBezTo>
                  <a:cubicBezTo>
                    <a:pt x="1291" y="10507"/>
                    <a:pt x="1975" y="10867"/>
                    <a:pt x="2809" y="10867"/>
                  </a:cubicBezTo>
                  <a:cubicBezTo>
                    <a:pt x="2935" y="10867"/>
                    <a:pt x="3063" y="10859"/>
                    <a:pt x="3196" y="10843"/>
                  </a:cubicBezTo>
                  <a:cubicBezTo>
                    <a:pt x="4230" y="10717"/>
                    <a:pt x="5134" y="10284"/>
                    <a:pt x="5807" y="9451"/>
                  </a:cubicBezTo>
                  <a:cubicBezTo>
                    <a:pt x="5999" y="9213"/>
                    <a:pt x="6183" y="8968"/>
                    <a:pt x="6416" y="8670"/>
                  </a:cubicBezTo>
                  <a:cubicBezTo>
                    <a:pt x="7366" y="10278"/>
                    <a:pt x="7253" y="12034"/>
                    <a:pt x="7378" y="13787"/>
                  </a:cubicBezTo>
                  <a:cubicBezTo>
                    <a:pt x="8500" y="13525"/>
                    <a:pt x="9495" y="13343"/>
                    <a:pt x="10458" y="13054"/>
                  </a:cubicBezTo>
                  <a:cubicBezTo>
                    <a:pt x="11681" y="12688"/>
                    <a:pt x="11913" y="12100"/>
                    <a:pt x="11422" y="10939"/>
                  </a:cubicBezTo>
                  <a:cubicBezTo>
                    <a:pt x="11237" y="10505"/>
                    <a:pt x="11090" y="10056"/>
                    <a:pt x="10926" y="9614"/>
                  </a:cubicBezTo>
                  <a:lnTo>
                    <a:pt x="10926" y="9614"/>
                  </a:lnTo>
                  <a:cubicBezTo>
                    <a:pt x="11694" y="10168"/>
                    <a:pt x="12492" y="10366"/>
                    <a:pt x="13313" y="10366"/>
                  </a:cubicBezTo>
                  <a:cubicBezTo>
                    <a:pt x="13602" y="10366"/>
                    <a:pt x="13893" y="10342"/>
                    <a:pt x="14188" y="10300"/>
                  </a:cubicBezTo>
                  <a:cubicBezTo>
                    <a:pt x="15821" y="10069"/>
                    <a:pt x="16930" y="8837"/>
                    <a:pt x="17023" y="7204"/>
                  </a:cubicBezTo>
                  <a:cubicBezTo>
                    <a:pt x="17169" y="4629"/>
                    <a:pt x="15561" y="1994"/>
                    <a:pt x="13193" y="858"/>
                  </a:cubicBezTo>
                  <a:cubicBezTo>
                    <a:pt x="11853" y="216"/>
                    <a:pt x="10453" y="0"/>
                    <a:pt x="9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 rot="10800000" flipH="1">
              <a:off x="8380500" y="2411793"/>
              <a:ext cx="542725" cy="591400"/>
            </a:xfrm>
            <a:custGeom>
              <a:avLst/>
              <a:gdLst/>
              <a:ahLst/>
              <a:cxnLst/>
              <a:rect l="l" t="t" r="r" b="b"/>
              <a:pathLst>
                <a:path w="21709" h="23656" extrusionOk="0">
                  <a:moveTo>
                    <a:pt x="21141" y="792"/>
                  </a:moveTo>
                  <a:lnTo>
                    <a:pt x="21141" y="792"/>
                  </a:lnTo>
                  <a:cubicBezTo>
                    <a:pt x="20933" y="1733"/>
                    <a:pt x="20535" y="2565"/>
                    <a:pt x="19806" y="3185"/>
                  </a:cubicBezTo>
                  <a:cubicBezTo>
                    <a:pt x="19497" y="3450"/>
                    <a:pt x="19123" y="3719"/>
                    <a:pt x="18739" y="3796"/>
                  </a:cubicBezTo>
                  <a:cubicBezTo>
                    <a:pt x="18708" y="3802"/>
                    <a:pt x="18676" y="3805"/>
                    <a:pt x="18643" y="3805"/>
                  </a:cubicBezTo>
                  <a:cubicBezTo>
                    <a:pt x="18369" y="3805"/>
                    <a:pt x="18042" y="3600"/>
                    <a:pt x="17628" y="3466"/>
                  </a:cubicBezTo>
                  <a:cubicBezTo>
                    <a:pt x="18704" y="2370"/>
                    <a:pt x="19963" y="1657"/>
                    <a:pt x="21141" y="792"/>
                  </a:cubicBezTo>
                  <a:close/>
                  <a:moveTo>
                    <a:pt x="14853" y="2855"/>
                  </a:moveTo>
                  <a:lnTo>
                    <a:pt x="14853" y="2855"/>
                  </a:lnTo>
                  <a:cubicBezTo>
                    <a:pt x="15521" y="3981"/>
                    <a:pt x="15513" y="4447"/>
                    <a:pt x="14809" y="5363"/>
                  </a:cubicBezTo>
                  <a:cubicBezTo>
                    <a:pt x="14480" y="4632"/>
                    <a:pt x="14496" y="3728"/>
                    <a:pt x="14853" y="2855"/>
                  </a:cubicBezTo>
                  <a:close/>
                  <a:moveTo>
                    <a:pt x="16171" y="5862"/>
                  </a:moveTo>
                  <a:cubicBezTo>
                    <a:pt x="17030" y="5862"/>
                    <a:pt x="17707" y="6519"/>
                    <a:pt x="18606" y="6732"/>
                  </a:cubicBezTo>
                  <a:cubicBezTo>
                    <a:pt x="18092" y="6966"/>
                    <a:pt x="17644" y="7083"/>
                    <a:pt x="17246" y="7083"/>
                  </a:cubicBezTo>
                  <a:cubicBezTo>
                    <a:pt x="16544" y="7083"/>
                    <a:pt x="15995" y="6719"/>
                    <a:pt x="15512" y="5992"/>
                  </a:cubicBezTo>
                  <a:cubicBezTo>
                    <a:pt x="15746" y="5900"/>
                    <a:pt x="15963" y="5862"/>
                    <a:pt x="16171" y="5862"/>
                  </a:cubicBezTo>
                  <a:close/>
                  <a:moveTo>
                    <a:pt x="10556" y="5105"/>
                  </a:moveTo>
                  <a:lnTo>
                    <a:pt x="10556" y="5105"/>
                  </a:lnTo>
                  <a:cubicBezTo>
                    <a:pt x="11542" y="5857"/>
                    <a:pt x="11845" y="6924"/>
                    <a:pt x="11371" y="8094"/>
                  </a:cubicBezTo>
                  <a:cubicBezTo>
                    <a:pt x="10338" y="7233"/>
                    <a:pt x="10585" y="6161"/>
                    <a:pt x="10556" y="5105"/>
                  </a:cubicBezTo>
                  <a:close/>
                  <a:moveTo>
                    <a:pt x="12513" y="8471"/>
                  </a:moveTo>
                  <a:cubicBezTo>
                    <a:pt x="13391" y="8471"/>
                    <a:pt x="14674" y="9141"/>
                    <a:pt x="15309" y="9967"/>
                  </a:cubicBezTo>
                  <a:cubicBezTo>
                    <a:pt x="15021" y="10005"/>
                    <a:pt x="14760" y="10024"/>
                    <a:pt x="14523" y="10024"/>
                  </a:cubicBezTo>
                  <a:cubicBezTo>
                    <a:pt x="13402" y="10024"/>
                    <a:pt x="12807" y="9585"/>
                    <a:pt x="12291" y="8487"/>
                  </a:cubicBezTo>
                  <a:cubicBezTo>
                    <a:pt x="12361" y="8477"/>
                    <a:pt x="12435" y="8471"/>
                    <a:pt x="12513" y="8471"/>
                  </a:cubicBezTo>
                  <a:close/>
                  <a:moveTo>
                    <a:pt x="7926" y="7838"/>
                  </a:moveTo>
                  <a:lnTo>
                    <a:pt x="7926" y="7838"/>
                  </a:lnTo>
                  <a:cubicBezTo>
                    <a:pt x="8912" y="8791"/>
                    <a:pt x="9059" y="9512"/>
                    <a:pt x="8467" y="10749"/>
                  </a:cubicBezTo>
                  <a:cubicBezTo>
                    <a:pt x="7810" y="9776"/>
                    <a:pt x="7907" y="8840"/>
                    <a:pt x="7926" y="7838"/>
                  </a:cubicBezTo>
                  <a:close/>
                  <a:moveTo>
                    <a:pt x="9575" y="11087"/>
                  </a:moveTo>
                  <a:cubicBezTo>
                    <a:pt x="10586" y="11087"/>
                    <a:pt x="11306" y="11752"/>
                    <a:pt x="12305" y="12198"/>
                  </a:cubicBezTo>
                  <a:cubicBezTo>
                    <a:pt x="11830" y="12283"/>
                    <a:pt x="11438" y="12329"/>
                    <a:pt x="11107" y="12329"/>
                  </a:cubicBezTo>
                  <a:cubicBezTo>
                    <a:pt x="10185" y="12329"/>
                    <a:pt x="9736" y="11971"/>
                    <a:pt x="9290" y="11105"/>
                  </a:cubicBezTo>
                  <a:cubicBezTo>
                    <a:pt x="9387" y="11093"/>
                    <a:pt x="9482" y="11087"/>
                    <a:pt x="9575" y="11087"/>
                  </a:cubicBezTo>
                  <a:close/>
                  <a:moveTo>
                    <a:pt x="5672" y="10492"/>
                  </a:moveTo>
                  <a:cubicBezTo>
                    <a:pt x="6435" y="11391"/>
                    <a:pt x="6552" y="12007"/>
                    <a:pt x="6140" y="12988"/>
                  </a:cubicBezTo>
                  <a:cubicBezTo>
                    <a:pt x="5653" y="12335"/>
                    <a:pt x="5541" y="11733"/>
                    <a:pt x="5672" y="10492"/>
                  </a:cubicBezTo>
                  <a:close/>
                  <a:moveTo>
                    <a:pt x="7630" y="13419"/>
                  </a:moveTo>
                  <a:cubicBezTo>
                    <a:pt x="8254" y="13419"/>
                    <a:pt x="8781" y="13748"/>
                    <a:pt x="9364" y="13984"/>
                  </a:cubicBezTo>
                  <a:cubicBezTo>
                    <a:pt x="8965" y="14178"/>
                    <a:pt x="8646" y="14279"/>
                    <a:pt x="8368" y="14279"/>
                  </a:cubicBezTo>
                  <a:cubicBezTo>
                    <a:pt x="7925" y="14279"/>
                    <a:pt x="7587" y="14023"/>
                    <a:pt x="7197" y="13472"/>
                  </a:cubicBezTo>
                  <a:cubicBezTo>
                    <a:pt x="7347" y="13435"/>
                    <a:pt x="7491" y="13419"/>
                    <a:pt x="7630" y="13419"/>
                  </a:cubicBezTo>
                  <a:close/>
                  <a:moveTo>
                    <a:pt x="21511" y="0"/>
                  </a:moveTo>
                  <a:lnTo>
                    <a:pt x="21511" y="0"/>
                  </a:lnTo>
                  <a:cubicBezTo>
                    <a:pt x="20086" y="986"/>
                    <a:pt x="18690" y="1883"/>
                    <a:pt x="17486" y="3047"/>
                  </a:cubicBezTo>
                  <a:cubicBezTo>
                    <a:pt x="17388" y="3142"/>
                    <a:pt x="17265" y="3270"/>
                    <a:pt x="17257" y="3388"/>
                  </a:cubicBezTo>
                  <a:cubicBezTo>
                    <a:pt x="17191" y="4366"/>
                    <a:pt x="16365" y="4543"/>
                    <a:pt x="15698" y="4985"/>
                  </a:cubicBezTo>
                  <a:cubicBezTo>
                    <a:pt x="15774" y="3526"/>
                    <a:pt x="15238" y="2058"/>
                    <a:pt x="14328" y="1305"/>
                  </a:cubicBezTo>
                  <a:lnTo>
                    <a:pt x="14328" y="1305"/>
                  </a:lnTo>
                  <a:cubicBezTo>
                    <a:pt x="14434" y="2927"/>
                    <a:pt x="13826" y="4466"/>
                    <a:pt x="14450" y="6011"/>
                  </a:cubicBezTo>
                  <a:cubicBezTo>
                    <a:pt x="13668" y="6622"/>
                    <a:pt x="12961" y="7244"/>
                    <a:pt x="12068" y="7862"/>
                  </a:cubicBezTo>
                  <a:cubicBezTo>
                    <a:pt x="12138" y="6192"/>
                    <a:pt x="11378" y="5104"/>
                    <a:pt x="10403" y="4094"/>
                  </a:cubicBezTo>
                  <a:lnTo>
                    <a:pt x="10403" y="4094"/>
                  </a:lnTo>
                  <a:cubicBezTo>
                    <a:pt x="10136" y="5704"/>
                    <a:pt x="9852" y="7301"/>
                    <a:pt x="11256" y="8610"/>
                  </a:cubicBezTo>
                  <a:cubicBezTo>
                    <a:pt x="10574" y="9206"/>
                    <a:pt x="9966" y="9737"/>
                    <a:pt x="9271" y="10343"/>
                  </a:cubicBezTo>
                  <a:cubicBezTo>
                    <a:pt x="9269" y="8732"/>
                    <a:pt x="8666" y="7513"/>
                    <a:pt x="7437" y="6706"/>
                  </a:cubicBezTo>
                  <a:lnTo>
                    <a:pt x="7437" y="6706"/>
                  </a:lnTo>
                  <a:cubicBezTo>
                    <a:pt x="7738" y="8295"/>
                    <a:pt x="7178" y="9876"/>
                    <a:pt x="8291" y="11095"/>
                  </a:cubicBezTo>
                  <a:cubicBezTo>
                    <a:pt x="7819" y="11620"/>
                    <a:pt x="7369" y="12119"/>
                    <a:pt x="6873" y="12668"/>
                  </a:cubicBezTo>
                  <a:cubicBezTo>
                    <a:pt x="6697" y="11070"/>
                    <a:pt x="6195" y="9915"/>
                    <a:pt x="5325" y="9168"/>
                  </a:cubicBezTo>
                  <a:lnTo>
                    <a:pt x="5325" y="9168"/>
                  </a:lnTo>
                  <a:cubicBezTo>
                    <a:pt x="5246" y="10759"/>
                    <a:pt x="4992" y="12272"/>
                    <a:pt x="5991" y="13695"/>
                  </a:cubicBezTo>
                  <a:cubicBezTo>
                    <a:pt x="5754" y="13972"/>
                    <a:pt x="5508" y="14259"/>
                    <a:pt x="5262" y="14548"/>
                  </a:cubicBezTo>
                  <a:cubicBezTo>
                    <a:pt x="3696" y="16384"/>
                    <a:pt x="2272" y="18322"/>
                    <a:pt x="1117" y="20442"/>
                  </a:cubicBezTo>
                  <a:cubicBezTo>
                    <a:pt x="687" y="21231"/>
                    <a:pt x="389" y="22094"/>
                    <a:pt x="57" y="22934"/>
                  </a:cubicBezTo>
                  <a:cubicBezTo>
                    <a:pt x="0" y="23076"/>
                    <a:pt x="76" y="23271"/>
                    <a:pt x="109" y="23656"/>
                  </a:cubicBezTo>
                  <a:cubicBezTo>
                    <a:pt x="1671" y="19734"/>
                    <a:pt x="3974" y="16594"/>
                    <a:pt x="6645" y="13681"/>
                  </a:cubicBezTo>
                  <a:cubicBezTo>
                    <a:pt x="7354" y="14333"/>
                    <a:pt x="8055" y="14657"/>
                    <a:pt x="8772" y="14657"/>
                  </a:cubicBezTo>
                  <a:cubicBezTo>
                    <a:pt x="9349" y="14657"/>
                    <a:pt x="9936" y="14447"/>
                    <a:pt x="10545" y="14030"/>
                  </a:cubicBezTo>
                  <a:cubicBezTo>
                    <a:pt x="9501" y="13643"/>
                    <a:pt x="8500" y="13272"/>
                    <a:pt x="7625" y="12946"/>
                  </a:cubicBezTo>
                  <a:cubicBezTo>
                    <a:pt x="8023" y="12507"/>
                    <a:pt x="8448" y="12037"/>
                    <a:pt x="8907" y="11530"/>
                  </a:cubicBezTo>
                  <a:cubicBezTo>
                    <a:pt x="9594" y="12597"/>
                    <a:pt x="10475" y="12791"/>
                    <a:pt x="11401" y="12791"/>
                  </a:cubicBezTo>
                  <a:cubicBezTo>
                    <a:pt x="11933" y="12791"/>
                    <a:pt x="12480" y="12727"/>
                    <a:pt x="13013" y="12727"/>
                  </a:cubicBezTo>
                  <a:cubicBezTo>
                    <a:pt x="13211" y="12727"/>
                    <a:pt x="13406" y="12736"/>
                    <a:pt x="13599" y="12760"/>
                  </a:cubicBezTo>
                  <a:cubicBezTo>
                    <a:pt x="13633" y="12667"/>
                    <a:pt x="13670" y="12574"/>
                    <a:pt x="13705" y="12482"/>
                  </a:cubicBezTo>
                  <a:cubicBezTo>
                    <a:pt x="12436" y="11820"/>
                    <a:pt x="11169" y="11160"/>
                    <a:pt x="9838" y="10467"/>
                  </a:cubicBezTo>
                  <a:cubicBezTo>
                    <a:pt x="10463" y="9936"/>
                    <a:pt x="11087" y="9407"/>
                    <a:pt x="11702" y="8885"/>
                  </a:cubicBezTo>
                  <a:cubicBezTo>
                    <a:pt x="12861" y="10003"/>
                    <a:pt x="13648" y="10498"/>
                    <a:pt x="14586" y="10498"/>
                  </a:cubicBezTo>
                  <a:cubicBezTo>
                    <a:pt x="15126" y="10498"/>
                    <a:pt x="15715" y="10334"/>
                    <a:pt x="16455" y="10031"/>
                  </a:cubicBezTo>
                  <a:cubicBezTo>
                    <a:pt x="15850" y="9655"/>
                    <a:pt x="15298" y="9304"/>
                    <a:pt x="14739" y="8966"/>
                  </a:cubicBezTo>
                  <a:cubicBezTo>
                    <a:pt x="14153" y="8614"/>
                    <a:pt x="13561" y="8271"/>
                    <a:pt x="12875" y="7867"/>
                  </a:cubicBezTo>
                  <a:cubicBezTo>
                    <a:pt x="13607" y="7280"/>
                    <a:pt x="14268" y="6748"/>
                    <a:pt x="14916" y="6227"/>
                  </a:cubicBezTo>
                  <a:cubicBezTo>
                    <a:pt x="15808" y="7068"/>
                    <a:pt x="16604" y="7479"/>
                    <a:pt x="17452" y="7479"/>
                  </a:cubicBezTo>
                  <a:cubicBezTo>
                    <a:pt x="18091" y="7479"/>
                    <a:pt x="18759" y="7246"/>
                    <a:pt x="19519" y="6788"/>
                  </a:cubicBezTo>
                  <a:cubicBezTo>
                    <a:pt x="18393" y="6277"/>
                    <a:pt x="17315" y="5788"/>
                    <a:pt x="16214" y="5289"/>
                  </a:cubicBezTo>
                  <a:cubicBezTo>
                    <a:pt x="17139" y="4483"/>
                    <a:pt x="17137" y="4472"/>
                    <a:pt x="18353" y="4330"/>
                  </a:cubicBezTo>
                  <a:cubicBezTo>
                    <a:pt x="19855" y="4155"/>
                    <a:pt x="21708" y="2060"/>
                    <a:pt x="215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6970425" y="4905456"/>
              <a:ext cx="477400" cy="432450"/>
              <a:chOff x="9200075" y="2068725"/>
              <a:chExt cx="477400" cy="43245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9200075" y="2068725"/>
                <a:ext cx="477400" cy="432450"/>
              </a:xfrm>
              <a:custGeom>
                <a:avLst/>
                <a:gdLst/>
                <a:ahLst/>
                <a:cxnLst/>
                <a:rect l="l" t="t" r="r" b="b"/>
                <a:pathLst>
                  <a:path w="19096" h="17298" extrusionOk="0">
                    <a:moveTo>
                      <a:pt x="12735" y="4135"/>
                    </a:moveTo>
                    <a:lnTo>
                      <a:pt x="12735" y="4135"/>
                    </a:lnTo>
                    <a:cubicBezTo>
                      <a:pt x="12926" y="4695"/>
                      <a:pt x="12760" y="5073"/>
                      <a:pt x="12236" y="5270"/>
                    </a:cubicBezTo>
                    <a:cubicBezTo>
                      <a:pt x="12418" y="4856"/>
                      <a:pt x="12565" y="4522"/>
                      <a:pt x="12735" y="4135"/>
                    </a:cubicBezTo>
                    <a:close/>
                    <a:moveTo>
                      <a:pt x="10003" y="625"/>
                    </a:moveTo>
                    <a:cubicBezTo>
                      <a:pt x="10072" y="625"/>
                      <a:pt x="10141" y="626"/>
                      <a:pt x="10209" y="628"/>
                    </a:cubicBezTo>
                    <a:cubicBezTo>
                      <a:pt x="12026" y="671"/>
                      <a:pt x="12789" y="1678"/>
                      <a:pt x="12336" y="3422"/>
                    </a:cubicBezTo>
                    <a:cubicBezTo>
                      <a:pt x="12225" y="3850"/>
                      <a:pt x="12026" y="4253"/>
                      <a:pt x="11890" y="4675"/>
                    </a:cubicBezTo>
                    <a:cubicBezTo>
                      <a:pt x="11658" y="5395"/>
                      <a:pt x="11179" y="5787"/>
                      <a:pt x="10481" y="6123"/>
                    </a:cubicBezTo>
                    <a:cubicBezTo>
                      <a:pt x="8728" y="6970"/>
                      <a:pt x="7004" y="7896"/>
                      <a:pt x="5343" y="8908"/>
                    </a:cubicBezTo>
                    <a:cubicBezTo>
                      <a:pt x="4447" y="9453"/>
                      <a:pt x="3703" y="10244"/>
                      <a:pt x="2868" y="10944"/>
                    </a:cubicBezTo>
                    <a:cubicBezTo>
                      <a:pt x="509" y="10075"/>
                      <a:pt x="1" y="8862"/>
                      <a:pt x="1218" y="6621"/>
                    </a:cubicBezTo>
                    <a:cubicBezTo>
                      <a:pt x="2313" y="4608"/>
                      <a:pt x="4090" y="3253"/>
                      <a:pt x="6000" y="2095"/>
                    </a:cubicBezTo>
                    <a:cubicBezTo>
                      <a:pt x="6900" y="1549"/>
                      <a:pt x="7910" y="1171"/>
                      <a:pt x="8897" y="787"/>
                    </a:cubicBezTo>
                    <a:cubicBezTo>
                      <a:pt x="9234" y="657"/>
                      <a:pt x="9625" y="625"/>
                      <a:pt x="10003" y="625"/>
                    </a:cubicBezTo>
                    <a:close/>
                    <a:moveTo>
                      <a:pt x="1081" y="11052"/>
                    </a:moveTo>
                    <a:cubicBezTo>
                      <a:pt x="2032" y="11296"/>
                      <a:pt x="2466" y="11712"/>
                      <a:pt x="2384" y="12298"/>
                    </a:cubicBezTo>
                    <a:cubicBezTo>
                      <a:pt x="1670" y="12183"/>
                      <a:pt x="1308" y="11742"/>
                      <a:pt x="1081" y="11052"/>
                    </a:cubicBezTo>
                    <a:close/>
                    <a:moveTo>
                      <a:pt x="14698" y="5049"/>
                    </a:moveTo>
                    <a:cubicBezTo>
                      <a:pt x="15444" y="5049"/>
                      <a:pt x="16155" y="5365"/>
                      <a:pt x="16874" y="5694"/>
                    </a:cubicBezTo>
                    <a:cubicBezTo>
                      <a:pt x="17573" y="6014"/>
                      <a:pt x="17834" y="6607"/>
                      <a:pt x="17754" y="7327"/>
                    </a:cubicBezTo>
                    <a:cubicBezTo>
                      <a:pt x="17659" y="8175"/>
                      <a:pt x="17450" y="9031"/>
                      <a:pt x="16760" y="9590"/>
                    </a:cubicBezTo>
                    <a:cubicBezTo>
                      <a:pt x="13765" y="12020"/>
                      <a:pt x="10530" y="13983"/>
                      <a:pt x="6625" y="14576"/>
                    </a:cubicBezTo>
                    <a:cubicBezTo>
                      <a:pt x="6452" y="14602"/>
                      <a:pt x="6273" y="14607"/>
                      <a:pt x="5992" y="14632"/>
                    </a:cubicBezTo>
                    <a:cubicBezTo>
                      <a:pt x="5565" y="14576"/>
                      <a:pt x="5032" y="14535"/>
                      <a:pt x="4512" y="14427"/>
                    </a:cubicBezTo>
                    <a:cubicBezTo>
                      <a:pt x="3149" y="14148"/>
                      <a:pt x="2499" y="12879"/>
                      <a:pt x="3253" y="11715"/>
                    </a:cubicBezTo>
                    <a:cubicBezTo>
                      <a:pt x="3769" y="10917"/>
                      <a:pt x="4498" y="10213"/>
                      <a:pt x="5251" y="9620"/>
                    </a:cubicBezTo>
                    <a:cubicBezTo>
                      <a:pt x="7113" y="8159"/>
                      <a:pt x="9259" y="7180"/>
                      <a:pt x="11416" y="6237"/>
                    </a:cubicBezTo>
                    <a:cubicBezTo>
                      <a:pt x="12065" y="5953"/>
                      <a:pt x="12768" y="5766"/>
                      <a:pt x="13376" y="5416"/>
                    </a:cubicBezTo>
                    <a:cubicBezTo>
                      <a:pt x="13833" y="5152"/>
                      <a:pt x="14271" y="5049"/>
                      <a:pt x="14698" y="5049"/>
                    </a:cubicBezTo>
                    <a:close/>
                    <a:moveTo>
                      <a:pt x="16261" y="11186"/>
                    </a:moveTo>
                    <a:cubicBezTo>
                      <a:pt x="14874" y="13203"/>
                      <a:pt x="13631" y="15342"/>
                      <a:pt x="11083" y="16187"/>
                    </a:cubicBezTo>
                    <a:cubicBezTo>
                      <a:pt x="10423" y="16406"/>
                      <a:pt x="9772" y="16510"/>
                      <a:pt x="9124" y="16510"/>
                    </a:cubicBezTo>
                    <a:cubicBezTo>
                      <a:pt x="8515" y="16510"/>
                      <a:pt x="7910" y="16418"/>
                      <a:pt x="7305" y="16242"/>
                    </a:cubicBezTo>
                    <a:cubicBezTo>
                      <a:pt x="6518" y="16015"/>
                      <a:pt x="5777" y="15628"/>
                      <a:pt x="5043" y="15241"/>
                    </a:cubicBezTo>
                    <a:lnTo>
                      <a:pt x="5043" y="15241"/>
                    </a:lnTo>
                    <a:cubicBezTo>
                      <a:pt x="5189" y="15246"/>
                      <a:pt x="5334" y="15249"/>
                      <a:pt x="5477" y="15249"/>
                    </a:cubicBezTo>
                    <a:cubicBezTo>
                      <a:pt x="9583" y="15249"/>
                      <a:pt x="12855" y="13113"/>
                      <a:pt x="16261" y="11186"/>
                    </a:cubicBezTo>
                    <a:close/>
                    <a:moveTo>
                      <a:pt x="10165" y="1"/>
                    </a:moveTo>
                    <a:cubicBezTo>
                      <a:pt x="9892" y="1"/>
                      <a:pt x="9604" y="27"/>
                      <a:pt x="9300" y="83"/>
                    </a:cubicBezTo>
                    <a:cubicBezTo>
                      <a:pt x="8568" y="219"/>
                      <a:pt x="7838" y="454"/>
                      <a:pt x="7161" y="762"/>
                    </a:cubicBezTo>
                    <a:cubicBezTo>
                      <a:pt x="5366" y="1576"/>
                      <a:pt x="3809" y="2741"/>
                      <a:pt x="2381" y="4100"/>
                    </a:cubicBezTo>
                    <a:cubicBezTo>
                      <a:pt x="901" y="5509"/>
                      <a:pt x="20" y="7125"/>
                      <a:pt x="13" y="9248"/>
                    </a:cubicBezTo>
                    <a:cubicBezTo>
                      <a:pt x="8" y="10699"/>
                      <a:pt x="418" y="11843"/>
                      <a:pt x="1549" y="12727"/>
                    </a:cubicBezTo>
                    <a:cubicBezTo>
                      <a:pt x="2144" y="13192"/>
                      <a:pt x="2594" y="13718"/>
                      <a:pt x="2964" y="14421"/>
                    </a:cubicBezTo>
                    <a:cubicBezTo>
                      <a:pt x="3305" y="15072"/>
                      <a:pt x="4049" y="15549"/>
                      <a:pt x="4689" y="15994"/>
                    </a:cubicBezTo>
                    <a:cubicBezTo>
                      <a:pt x="5152" y="16318"/>
                      <a:pt x="5728" y="16485"/>
                      <a:pt x="6268" y="16689"/>
                    </a:cubicBezTo>
                    <a:cubicBezTo>
                      <a:pt x="7322" y="17088"/>
                      <a:pt x="8343" y="17298"/>
                      <a:pt x="9326" y="17298"/>
                    </a:cubicBezTo>
                    <a:cubicBezTo>
                      <a:pt x="11062" y="17298"/>
                      <a:pt x="12675" y="16642"/>
                      <a:pt x="14127" y="15217"/>
                    </a:cubicBezTo>
                    <a:cubicBezTo>
                      <a:pt x="14947" y="14413"/>
                      <a:pt x="15777" y="13561"/>
                      <a:pt x="16360" y="12588"/>
                    </a:cubicBezTo>
                    <a:cubicBezTo>
                      <a:pt x="17152" y="11268"/>
                      <a:pt x="17866" y="9859"/>
                      <a:pt x="18333" y="8399"/>
                    </a:cubicBezTo>
                    <a:cubicBezTo>
                      <a:pt x="19096" y="6007"/>
                      <a:pt x="17483" y="4619"/>
                      <a:pt x="15483" y="4619"/>
                    </a:cubicBezTo>
                    <a:cubicBezTo>
                      <a:pt x="15424" y="4619"/>
                      <a:pt x="15366" y="4620"/>
                      <a:pt x="15307" y="4623"/>
                    </a:cubicBezTo>
                    <a:cubicBezTo>
                      <a:pt x="14825" y="4642"/>
                      <a:pt x="14346" y="4672"/>
                      <a:pt x="13719" y="4705"/>
                    </a:cubicBezTo>
                    <a:lnTo>
                      <a:pt x="13719" y="4705"/>
                    </a:lnTo>
                    <a:lnTo>
                      <a:pt x="13719" y="3915"/>
                    </a:lnTo>
                    <a:cubicBezTo>
                      <a:pt x="13719" y="2037"/>
                      <a:pt x="12558" y="1"/>
                      <a:pt x="101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9319600" y="2274150"/>
                <a:ext cx="168450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4955" extrusionOk="0">
                    <a:moveTo>
                      <a:pt x="4624" y="769"/>
                    </a:moveTo>
                    <a:cubicBezTo>
                      <a:pt x="5032" y="769"/>
                      <a:pt x="5372" y="1063"/>
                      <a:pt x="5947" y="1704"/>
                    </a:cubicBezTo>
                    <a:cubicBezTo>
                      <a:pt x="5329" y="3168"/>
                      <a:pt x="3818" y="4132"/>
                      <a:pt x="2316" y="4132"/>
                    </a:cubicBezTo>
                    <a:cubicBezTo>
                      <a:pt x="1882" y="4132"/>
                      <a:pt x="1448" y="4051"/>
                      <a:pt x="1037" y="3879"/>
                    </a:cubicBezTo>
                    <a:cubicBezTo>
                      <a:pt x="1096" y="3067"/>
                      <a:pt x="1623" y="2632"/>
                      <a:pt x="2105" y="2204"/>
                    </a:cubicBezTo>
                    <a:cubicBezTo>
                      <a:pt x="2530" y="1824"/>
                      <a:pt x="3018" y="1508"/>
                      <a:pt x="3511" y="1214"/>
                    </a:cubicBezTo>
                    <a:cubicBezTo>
                      <a:pt x="3995" y="925"/>
                      <a:pt x="4328" y="769"/>
                      <a:pt x="4624" y="769"/>
                    </a:cubicBezTo>
                    <a:close/>
                    <a:moveTo>
                      <a:pt x="4880" y="0"/>
                    </a:moveTo>
                    <a:cubicBezTo>
                      <a:pt x="4625" y="0"/>
                      <a:pt x="4350" y="105"/>
                      <a:pt x="4005" y="325"/>
                    </a:cubicBezTo>
                    <a:cubicBezTo>
                      <a:pt x="3375" y="726"/>
                      <a:pt x="2652" y="993"/>
                      <a:pt x="2050" y="1432"/>
                    </a:cubicBezTo>
                    <a:cubicBezTo>
                      <a:pt x="1524" y="1814"/>
                      <a:pt x="1037" y="2302"/>
                      <a:pt x="661" y="2833"/>
                    </a:cubicBezTo>
                    <a:cubicBezTo>
                      <a:pt x="1" y="3768"/>
                      <a:pt x="331" y="4548"/>
                      <a:pt x="1421" y="4818"/>
                    </a:cubicBezTo>
                    <a:cubicBezTo>
                      <a:pt x="1636" y="4872"/>
                      <a:pt x="1859" y="4890"/>
                      <a:pt x="2288" y="4954"/>
                    </a:cubicBezTo>
                    <a:cubicBezTo>
                      <a:pt x="3844" y="4619"/>
                      <a:pt x="5354" y="3863"/>
                      <a:pt x="6389" y="2365"/>
                    </a:cubicBezTo>
                    <a:cubicBezTo>
                      <a:pt x="6738" y="1863"/>
                      <a:pt x="6700" y="1266"/>
                      <a:pt x="6204" y="792"/>
                    </a:cubicBezTo>
                    <a:cubicBezTo>
                      <a:pt x="5665" y="279"/>
                      <a:pt x="5298" y="0"/>
                      <a:pt x="48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4"/>
              <p:cNvSpPr/>
              <p:nvPr/>
            </p:nvSpPr>
            <p:spPr>
              <a:xfrm>
                <a:off x="9247775" y="2163300"/>
                <a:ext cx="152975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6119" h="5190" extrusionOk="0">
                    <a:moveTo>
                      <a:pt x="3986" y="725"/>
                    </a:moveTo>
                    <a:cubicBezTo>
                      <a:pt x="4187" y="725"/>
                      <a:pt x="4392" y="769"/>
                      <a:pt x="4596" y="825"/>
                    </a:cubicBezTo>
                    <a:cubicBezTo>
                      <a:pt x="5344" y="1036"/>
                      <a:pt x="5615" y="1644"/>
                      <a:pt x="5104" y="2223"/>
                    </a:cubicBezTo>
                    <a:cubicBezTo>
                      <a:pt x="4567" y="2836"/>
                      <a:pt x="3891" y="3367"/>
                      <a:pt x="3188" y="3787"/>
                    </a:cubicBezTo>
                    <a:cubicBezTo>
                      <a:pt x="2672" y="4096"/>
                      <a:pt x="2147" y="4520"/>
                      <a:pt x="1451" y="4520"/>
                    </a:cubicBezTo>
                    <a:cubicBezTo>
                      <a:pt x="1280" y="4520"/>
                      <a:pt x="1099" y="4494"/>
                      <a:pt x="904" y="4435"/>
                    </a:cubicBezTo>
                    <a:cubicBezTo>
                      <a:pt x="814" y="3451"/>
                      <a:pt x="1294" y="2806"/>
                      <a:pt x="1825" y="2225"/>
                    </a:cubicBezTo>
                    <a:cubicBezTo>
                      <a:pt x="2237" y="1775"/>
                      <a:pt x="2770" y="1434"/>
                      <a:pt x="3226" y="1018"/>
                    </a:cubicBezTo>
                    <a:cubicBezTo>
                      <a:pt x="3465" y="800"/>
                      <a:pt x="3723" y="725"/>
                      <a:pt x="3986" y="725"/>
                    </a:cubicBezTo>
                    <a:close/>
                    <a:moveTo>
                      <a:pt x="4268" y="1"/>
                    </a:moveTo>
                    <a:cubicBezTo>
                      <a:pt x="4067" y="1"/>
                      <a:pt x="3863" y="43"/>
                      <a:pt x="3664" y="137"/>
                    </a:cubicBezTo>
                    <a:cubicBezTo>
                      <a:pt x="2064" y="887"/>
                      <a:pt x="735" y="1963"/>
                      <a:pt x="239" y="3767"/>
                    </a:cubicBezTo>
                    <a:cubicBezTo>
                      <a:pt x="0" y="4633"/>
                      <a:pt x="468" y="5189"/>
                      <a:pt x="1533" y="5189"/>
                    </a:cubicBezTo>
                    <a:cubicBezTo>
                      <a:pt x="1560" y="5189"/>
                      <a:pt x="1586" y="5189"/>
                      <a:pt x="1613" y="5188"/>
                    </a:cubicBezTo>
                    <a:cubicBezTo>
                      <a:pt x="3005" y="4632"/>
                      <a:pt x="4604" y="4084"/>
                      <a:pt x="5602" y="2601"/>
                    </a:cubicBezTo>
                    <a:cubicBezTo>
                      <a:pt x="6118" y="1835"/>
                      <a:pt x="6077" y="1314"/>
                      <a:pt x="5564" y="661"/>
                    </a:cubicBezTo>
                    <a:cubicBezTo>
                      <a:pt x="5256" y="268"/>
                      <a:pt x="4773" y="1"/>
                      <a:pt x="4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" name="Google Shape;940;p34"/>
            <p:cNvGrpSpPr/>
            <p:nvPr/>
          </p:nvGrpSpPr>
          <p:grpSpPr>
            <a:xfrm>
              <a:off x="7617025" y="4720468"/>
              <a:ext cx="763475" cy="416800"/>
              <a:chOff x="9197125" y="4941825"/>
              <a:chExt cx="763475" cy="416800"/>
            </a:xfrm>
          </p:grpSpPr>
          <p:sp>
            <p:nvSpPr>
              <p:cNvPr id="941" name="Google Shape;941;p34"/>
              <p:cNvSpPr/>
              <p:nvPr/>
            </p:nvSpPr>
            <p:spPr>
              <a:xfrm>
                <a:off x="9197125" y="4941825"/>
                <a:ext cx="763475" cy="416800"/>
              </a:xfrm>
              <a:custGeom>
                <a:avLst/>
                <a:gdLst/>
                <a:ahLst/>
                <a:cxnLst/>
                <a:rect l="l" t="t" r="r" b="b"/>
                <a:pathLst>
                  <a:path w="30539" h="16672" extrusionOk="0">
                    <a:moveTo>
                      <a:pt x="17453" y="374"/>
                    </a:moveTo>
                    <a:cubicBezTo>
                      <a:pt x="19542" y="374"/>
                      <a:pt x="21628" y="629"/>
                      <a:pt x="23697" y="1163"/>
                    </a:cubicBezTo>
                    <a:cubicBezTo>
                      <a:pt x="24528" y="1378"/>
                      <a:pt x="25300" y="1814"/>
                      <a:pt x="26101" y="2149"/>
                    </a:cubicBezTo>
                    <a:cubicBezTo>
                      <a:pt x="26430" y="2329"/>
                      <a:pt x="26758" y="2511"/>
                      <a:pt x="27087" y="2691"/>
                    </a:cubicBezTo>
                    <a:cubicBezTo>
                      <a:pt x="30538" y="4425"/>
                      <a:pt x="30222" y="7853"/>
                      <a:pt x="28208" y="9614"/>
                    </a:cubicBezTo>
                    <a:cubicBezTo>
                      <a:pt x="27133" y="10553"/>
                      <a:pt x="25909" y="10919"/>
                      <a:pt x="24604" y="10919"/>
                    </a:cubicBezTo>
                    <a:cubicBezTo>
                      <a:pt x="24170" y="10919"/>
                      <a:pt x="23727" y="10879"/>
                      <a:pt x="23277" y="10805"/>
                    </a:cubicBezTo>
                    <a:cubicBezTo>
                      <a:pt x="22024" y="10598"/>
                      <a:pt x="20830" y="10187"/>
                      <a:pt x="19702" y="9589"/>
                    </a:cubicBezTo>
                    <a:cubicBezTo>
                      <a:pt x="19074" y="9254"/>
                      <a:pt x="18424" y="8955"/>
                      <a:pt x="17789" y="8633"/>
                    </a:cubicBezTo>
                    <a:cubicBezTo>
                      <a:pt x="16279" y="7864"/>
                      <a:pt x="14705" y="7560"/>
                      <a:pt x="13083" y="7560"/>
                    </a:cubicBezTo>
                    <a:cubicBezTo>
                      <a:pt x="12480" y="7560"/>
                      <a:pt x="11871" y="7602"/>
                      <a:pt x="11255" y="7677"/>
                    </a:cubicBezTo>
                    <a:cubicBezTo>
                      <a:pt x="9233" y="7927"/>
                      <a:pt x="7206" y="8169"/>
                      <a:pt x="5175" y="8303"/>
                    </a:cubicBezTo>
                    <a:cubicBezTo>
                      <a:pt x="5042" y="8312"/>
                      <a:pt x="4909" y="8316"/>
                      <a:pt x="4776" y="8316"/>
                    </a:cubicBezTo>
                    <a:cubicBezTo>
                      <a:pt x="3778" y="8316"/>
                      <a:pt x="2792" y="8071"/>
                      <a:pt x="1883" y="7597"/>
                    </a:cubicBezTo>
                    <a:cubicBezTo>
                      <a:pt x="370" y="6807"/>
                      <a:pt x="207" y="5332"/>
                      <a:pt x="1610" y="4359"/>
                    </a:cubicBezTo>
                    <a:cubicBezTo>
                      <a:pt x="2636" y="3648"/>
                      <a:pt x="3733" y="2992"/>
                      <a:pt x="4966" y="2675"/>
                    </a:cubicBezTo>
                    <a:cubicBezTo>
                      <a:pt x="7413" y="2048"/>
                      <a:pt x="9847" y="1348"/>
                      <a:pt x="12324" y="873"/>
                    </a:cubicBezTo>
                    <a:cubicBezTo>
                      <a:pt x="14032" y="545"/>
                      <a:pt x="15744" y="374"/>
                      <a:pt x="17453" y="374"/>
                    </a:cubicBezTo>
                    <a:close/>
                    <a:moveTo>
                      <a:pt x="493" y="7137"/>
                    </a:moveTo>
                    <a:lnTo>
                      <a:pt x="493" y="7137"/>
                    </a:lnTo>
                    <a:cubicBezTo>
                      <a:pt x="858" y="7393"/>
                      <a:pt x="1171" y="7640"/>
                      <a:pt x="1509" y="7840"/>
                    </a:cubicBezTo>
                    <a:cubicBezTo>
                      <a:pt x="2497" y="8425"/>
                      <a:pt x="3592" y="8699"/>
                      <a:pt x="4708" y="8699"/>
                    </a:cubicBezTo>
                    <a:cubicBezTo>
                      <a:pt x="4792" y="8699"/>
                      <a:pt x="4876" y="8698"/>
                      <a:pt x="4960" y="8695"/>
                    </a:cubicBezTo>
                    <a:cubicBezTo>
                      <a:pt x="6671" y="8632"/>
                      <a:pt x="8383" y="8455"/>
                      <a:pt x="10084" y="8248"/>
                    </a:cubicBezTo>
                    <a:cubicBezTo>
                      <a:pt x="11115" y="8123"/>
                      <a:pt x="12144" y="7968"/>
                      <a:pt x="13173" y="7968"/>
                    </a:cubicBezTo>
                    <a:cubicBezTo>
                      <a:pt x="13754" y="7968"/>
                      <a:pt x="14335" y="8018"/>
                      <a:pt x="14916" y="8150"/>
                    </a:cubicBezTo>
                    <a:cubicBezTo>
                      <a:pt x="15670" y="8320"/>
                      <a:pt x="16425" y="8535"/>
                      <a:pt x="17135" y="8835"/>
                    </a:cubicBezTo>
                    <a:cubicBezTo>
                      <a:pt x="18090" y="9237"/>
                      <a:pt x="18995" y="9753"/>
                      <a:pt x="19933" y="10197"/>
                    </a:cubicBezTo>
                    <a:cubicBezTo>
                      <a:pt x="21383" y="10884"/>
                      <a:pt x="22899" y="11325"/>
                      <a:pt x="24520" y="11331"/>
                    </a:cubicBezTo>
                    <a:cubicBezTo>
                      <a:pt x="24532" y="11331"/>
                      <a:pt x="24543" y="11331"/>
                      <a:pt x="24555" y="11331"/>
                    </a:cubicBezTo>
                    <a:cubicBezTo>
                      <a:pt x="26358" y="11331"/>
                      <a:pt x="27892" y="10720"/>
                      <a:pt x="29076" y="9323"/>
                    </a:cubicBezTo>
                    <a:cubicBezTo>
                      <a:pt x="29155" y="9230"/>
                      <a:pt x="29166" y="9080"/>
                      <a:pt x="29208" y="8957"/>
                    </a:cubicBezTo>
                    <a:cubicBezTo>
                      <a:pt x="29297" y="9009"/>
                      <a:pt x="29385" y="9063"/>
                      <a:pt x="29474" y="9116"/>
                    </a:cubicBezTo>
                    <a:cubicBezTo>
                      <a:pt x="29474" y="9358"/>
                      <a:pt x="29486" y="9600"/>
                      <a:pt x="29470" y="9840"/>
                    </a:cubicBezTo>
                    <a:cubicBezTo>
                      <a:pt x="29410" y="10811"/>
                      <a:pt x="29289" y="11781"/>
                      <a:pt x="29290" y="12751"/>
                    </a:cubicBezTo>
                    <a:cubicBezTo>
                      <a:pt x="29290" y="13486"/>
                      <a:pt x="28976" y="13955"/>
                      <a:pt x="28412" y="14356"/>
                    </a:cubicBezTo>
                    <a:cubicBezTo>
                      <a:pt x="26640" y="15612"/>
                      <a:pt x="24687" y="16105"/>
                      <a:pt x="22615" y="16105"/>
                    </a:cubicBezTo>
                    <a:cubicBezTo>
                      <a:pt x="22210" y="16105"/>
                      <a:pt x="21800" y="16086"/>
                      <a:pt x="21386" y="16051"/>
                    </a:cubicBezTo>
                    <a:cubicBezTo>
                      <a:pt x="18903" y="15838"/>
                      <a:pt x="16505" y="15195"/>
                      <a:pt x="14289" y="14117"/>
                    </a:cubicBezTo>
                    <a:cubicBezTo>
                      <a:pt x="11223" y="12627"/>
                      <a:pt x="8016" y="12081"/>
                      <a:pt x="4673" y="12081"/>
                    </a:cubicBezTo>
                    <a:cubicBezTo>
                      <a:pt x="4610" y="12081"/>
                      <a:pt x="4548" y="12081"/>
                      <a:pt x="4486" y="12081"/>
                    </a:cubicBezTo>
                    <a:cubicBezTo>
                      <a:pt x="4472" y="12081"/>
                      <a:pt x="4458" y="12081"/>
                      <a:pt x="4443" y="12081"/>
                    </a:cubicBezTo>
                    <a:cubicBezTo>
                      <a:pt x="3568" y="12081"/>
                      <a:pt x="2729" y="11938"/>
                      <a:pt x="1938" y="11552"/>
                    </a:cubicBezTo>
                    <a:cubicBezTo>
                      <a:pt x="1463" y="11320"/>
                      <a:pt x="1054" y="11025"/>
                      <a:pt x="888" y="10325"/>
                    </a:cubicBezTo>
                    <a:lnTo>
                      <a:pt x="888" y="10325"/>
                    </a:lnTo>
                    <a:cubicBezTo>
                      <a:pt x="1681" y="10511"/>
                      <a:pt x="2390" y="10677"/>
                      <a:pt x="3099" y="10845"/>
                    </a:cubicBezTo>
                    <a:cubicBezTo>
                      <a:pt x="3118" y="10766"/>
                      <a:pt x="3137" y="10687"/>
                      <a:pt x="3156" y="10608"/>
                    </a:cubicBezTo>
                    <a:cubicBezTo>
                      <a:pt x="2548" y="10435"/>
                      <a:pt x="1938" y="10270"/>
                      <a:pt x="1332" y="10086"/>
                    </a:cubicBezTo>
                    <a:cubicBezTo>
                      <a:pt x="951" y="9973"/>
                      <a:pt x="954" y="9960"/>
                      <a:pt x="795" y="9319"/>
                    </a:cubicBezTo>
                    <a:lnTo>
                      <a:pt x="795" y="9319"/>
                    </a:lnTo>
                    <a:cubicBezTo>
                      <a:pt x="1450" y="9439"/>
                      <a:pt x="2063" y="9552"/>
                      <a:pt x="2788" y="9687"/>
                    </a:cubicBezTo>
                    <a:cubicBezTo>
                      <a:pt x="2005" y="9355"/>
                      <a:pt x="1335" y="9075"/>
                      <a:pt x="671" y="8780"/>
                    </a:cubicBezTo>
                    <a:cubicBezTo>
                      <a:pt x="638" y="8764"/>
                      <a:pt x="667" y="8606"/>
                      <a:pt x="667" y="8423"/>
                    </a:cubicBezTo>
                    <a:lnTo>
                      <a:pt x="667" y="8423"/>
                    </a:lnTo>
                    <a:cubicBezTo>
                      <a:pt x="1343" y="8600"/>
                      <a:pt x="1981" y="8766"/>
                      <a:pt x="2621" y="8933"/>
                    </a:cubicBezTo>
                    <a:cubicBezTo>
                      <a:pt x="2636" y="8886"/>
                      <a:pt x="2652" y="8838"/>
                      <a:pt x="2666" y="8791"/>
                    </a:cubicBezTo>
                    <a:cubicBezTo>
                      <a:pt x="2193" y="8639"/>
                      <a:pt x="1717" y="8491"/>
                      <a:pt x="1245" y="8335"/>
                    </a:cubicBezTo>
                    <a:cubicBezTo>
                      <a:pt x="761" y="8172"/>
                      <a:pt x="510" y="7774"/>
                      <a:pt x="493" y="7137"/>
                    </a:cubicBezTo>
                    <a:close/>
                    <a:moveTo>
                      <a:pt x="17661" y="1"/>
                    </a:moveTo>
                    <a:cubicBezTo>
                      <a:pt x="14245" y="67"/>
                      <a:pt x="11076" y="550"/>
                      <a:pt x="7985" y="1474"/>
                    </a:cubicBezTo>
                    <a:cubicBezTo>
                      <a:pt x="5862" y="2111"/>
                      <a:pt x="3628" y="2435"/>
                      <a:pt x="1752" y="3798"/>
                    </a:cubicBezTo>
                    <a:cubicBezTo>
                      <a:pt x="697" y="4564"/>
                      <a:pt x="0" y="5458"/>
                      <a:pt x="74" y="6777"/>
                    </a:cubicBezTo>
                    <a:cubicBezTo>
                      <a:pt x="139" y="7907"/>
                      <a:pt x="360" y="9026"/>
                      <a:pt x="441" y="10156"/>
                    </a:cubicBezTo>
                    <a:cubicBezTo>
                      <a:pt x="501" y="11004"/>
                      <a:pt x="938" y="11555"/>
                      <a:pt x="1641" y="11901"/>
                    </a:cubicBezTo>
                    <a:cubicBezTo>
                      <a:pt x="2159" y="12156"/>
                      <a:pt x="2720" y="12389"/>
                      <a:pt x="3284" y="12465"/>
                    </a:cubicBezTo>
                    <a:cubicBezTo>
                      <a:pt x="4342" y="12604"/>
                      <a:pt x="5415" y="12667"/>
                      <a:pt x="6484" y="12683"/>
                    </a:cubicBezTo>
                    <a:cubicBezTo>
                      <a:pt x="8727" y="12716"/>
                      <a:pt x="10838" y="13249"/>
                      <a:pt x="12891" y="14138"/>
                    </a:cubicBezTo>
                    <a:cubicBezTo>
                      <a:pt x="14376" y="14779"/>
                      <a:pt x="15897" y="15364"/>
                      <a:pt x="17442" y="15842"/>
                    </a:cubicBezTo>
                    <a:cubicBezTo>
                      <a:pt x="19065" y="16345"/>
                      <a:pt x="20723" y="16672"/>
                      <a:pt x="22411" y="16672"/>
                    </a:cubicBezTo>
                    <a:cubicBezTo>
                      <a:pt x="22991" y="16672"/>
                      <a:pt x="23575" y="16633"/>
                      <a:pt x="24163" y="16550"/>
                    </a:cubicBezTo>
                    <a:cubicBezTo>
                      <a:pt x="25823" y="16316"/>
                      <a:pt x="27393" y="15838"/>
                      <a:pt x="28720" y="14749"/>
                    </a:cubicBezTo>
                    <a:cubicBezTo>
                      <a:pt x="29295" y="14277"/>
                      <a:pt x="29620" y="13726"/>
                      <a:pt x="29649" y="12923"/>
                    </a:cubicBezTo>
                    <a:cubicBezTo>
                      <a:pt x="29717" y="11045"/>
                      <a:pt x="29799" y="9158"/>
                      <a:pt x="30049" y="7297"/>
                    </a:cubicBezTo>
                    <a:cubicBezTo>
                      <a:pt x="30303" y="5400"/>
                      <a:pt x="29598" y="3970"/>
                      <a:pt x="28183" y="2876"/>
                    </a:cubicBezTo>
                    <a:cubicBezTo>
                      <a:pt x="27373" y="2250"/>
                      <a:pt x="26427" y="1771"/>
                      <a:pt x="25484" y="1358"/>
                    </a:cubicBezTo>
                    <a:cubicBezTo>
                      <a:pt x="22936" y="238"/>
                      <a:pt x="20203" y="118"/>
                      <a:pt x="176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4"/>
              <p:cNvSpPr/>
              <p:nvPr/>
            </p:nvSpPr>
            <p:spPr>
              <a:xfrm>
                <a:off x="9215200" y="4959500"/>
                <a:ext cx="738000" cy="244900"/>
              </a:xfrm>
              <a:custGeom>
                <a:avLst/>
                <a:gdLst/>
                <a:ahLst/>
                <a:cxnLst/>
                <a:rect l="l" t="t" r="r" b="b"/>
                <a:pathLst>
                  <a:path w="29520" h="9796" extrusionOk="0">
                    <a:moveTo>
                      <a:pt x="17559" y="235"/>
                    </a:moveTo>
                    <a:cubicBezTo>
                      <a:pt x="20229" y="360"/>
                      <a:pt x="22696" y="826"/>
                      <a:pt x="25075" y="1755"/>
                    </a:cubicBezTo>
                    <a:cubicBezTo>
                      <a:pt x="26351" y="2252"/>
                      <a:pt x="27244" y="3187"/>
                      <a:pt x="27923" y="4306"/>
                    </a:cubicBezTo>
                    <a:cubicBezTo>
                      <a:pt x="28828" y="5795"/>
                      <a:pt x="28003" y="8108"/>
                      <a:pt x="26285" y="8779"/>
                    </a:cubicBezTo>
                    <a:cubicBezTo>
                      <a:pt x="25265" y="9178"/>
                      <a:pt x="24236" y="9441"/>
                      <a:pt x="23201" y="9441"/>
                    </a:cubicBezTo>
                    <a:cubicBezTo>
                      <a:pt x="22291" y="9441"/>
                      <a:pt x="21378" y="9238"/>
                      <a:pt x="20461" y="8746"/>
                    </a:cubicBezTo>
                    <a:cubicBezTo>
                      <a:pt x="19006" y="7966"/>
                      <a:pt x="17513" y="7241"/>
                      <a:pt x="15981" y="6629"/>
                    </a:cubicBezTo>
                    <a:cubicBezTo>
                      <a:pt x="14810" y="6161"/>
                      <a:pt x="13608" y="5920"/>
                      <a:pt x="12382" y="5920"/>
                    </a:cubicBezTo>
                    <a:cubicBezTo>
                      <a:pt x="11651" y="5920"/>
                      <a:pt x="10911" y="6006"/>
                      <a:pt x="10164" y="6181"/>
                    </a:cubicBezTo>
                    <a:cubicBezTo>
                      <a:pt x="8748" y="6511"/>
                      <a:pt x="7311" y="6768"/>
                      <a:pt x="5872" y="6969"/>
                    </a:cubicBezTo>
                    <a:cubicBezTo>
                      <a:pt x="5532" y="7016"/>
                      <a:pt x="5192" y="7039"/>
                      <a:pt x="4852" y="7039"/>
                    </a:cubicBezTo>
                    <a:cubicBezTo>
                      <a:pt x="4029" y="7039"/>
                      <a:pt x="3209" y="6906"/>
                      <a:pt x="2405" y="6674"/>
                    </a:cubicBezTo>
                    <a:cubicBezTo>
                      <a:pt x="1830" y="6508"/>
                      <a:pt x="1327" y="6214"/>
                      <a:pt x="986" y="5707"/>
                    </a:cubicBezTo>
                    <a:cubicBezTo>
                      <a:pt x="591" y="5124"/>
                      <a:pt x="626" y="4678"/>
                      <a:pt x="1203" y="4277"/>
                    </a:cubicBezTo>
                    <a:cubicBezTo>
                      <a:pt x="1730" y="3911"/>
                      <a:pt x="2305" y="3573"/>
                      <a:pt x="2909" y="3363"/>
                    </a:cubicBezTo>
                    <a:cubicBezTo>
                      <a:pt x="7015" y="1932"/>
                      <a:pt x="11171" y="688"/>
                      <a:pt x="15548" y="388"/>
                    </a:cubicBezTo>
                    <a:cubicBezTo>
                      <a:pt x="16258" y="339"/>
                      <a:pt x="16968" y="281"/>
                      <a:pt x="17559" y="235"/>
                    </a:cubicBezTo>
                    <a:close/>
                    <a:moveTo>
                      <a:pt x="17337" y="0"/>
                    </a:moveTo>
                    <a:cubicBezTo>
                      <a:pt x="16644" y="0"/>
                      <a:pt x="15947" y="37"/>
                      <a:pt x="15245" y="112"/>
                    </a:cubicBezTo>
                    <a:cubicBezTo>
                      <a:pt x="11361" y="526"/>
                      <a:pt x="7594" y="1464"/>
                      <a:pt x="3896" y="2695"/>
                    </a:cubicBezTo>
                    <a:cubicBezTo>
                      <a:pt x="3038" y="2979"/>
                      <a:pt x="2185" y="3314"/>
                      <a:pt x="1392" y="3742"/>
                    </a:cubicBezTo>
                    <a:cubicBezTo>
                      <a:pt x="26" y="4481"/>
                      <a:pt x="1" y="5650"/>
                      <a:pt x="1280" y="6553"/>
                    </a:cubicBezTo>
                    <a:cubicBezTo>
                      <a:pt x="1962" y="7035"/>
                      <a:pt x="2755" y="7231"/>
                      <a:pt x="3570" y="7274"/>
                    </a:cubicBezTo>
                    <a:cubicBezTo>
                      <a:pt x="4045" y="7298"/>
                      <a:pt x="4519" y="7312"/>
                      <a:pt x="4992" y="7312"/>
                    </a:cubicBezTo>
                    <a:cubicBezTo>
                      <a:pt x="6559" y="7312"/>
                      <a:pt x="8111" y="7157"/>
                      <a:pt x="9638" y="6696"/>
                    </a:cubicBezTo>
                    <a:cubicBezTo>
                      <a:pt x="10545" y="6421"/>
                      <a:pt x="11444" y="6285"/>
                      <a:pt x="12334" y="6285"/>
                    </a:cubicBezTo>
                    <a:cubicBezTo>
                      <a:pt x="13666" y="6285"/>
                      <a:pt x="14977" y="6590"/>
                      <a:pt x="16266" y="7188"/>
                    </a:cubicBezTo>
                    <a:cubicBezTo>
                      <a:pt x="17559" y="7789"/>
                      <a:pt x="18896" y="8312"/>
                      <a:pt x="20139" y="9003"/>
                    </a:cubicBezTo>
                    <a:cubicBezTo>
                      <a:pt x="21145" y="9562"/>
                      <a:pt x="22152" y="9796"/>
                      <a:pt x="23157" y="9796"/>
                    </a:cubicBezTo>
                    <a:cubicBezTo>
                      <a:pt x="24219" y="9796"/>
                      <a:pt x="25278" y="9534"/>
                      <a:pt x="26331" y="9119"/>
                    </a:cubicBezTo>
                    <a:cubicBezTo>
                      <a:pt x="28465" y="8277"/>
                      <a:pt x="29520" y="5247"/>
                      <a:pt x="27637" y="3298"/>
                    </a:cubicBezTo>
                    <a:cubicBezTo>
                      <a:pt x="27212" y="2860"/>
                      <a:pt x="26787" y="2423"/>
                      <a:pt x="26364" y="1984"/>
                    </a:cubicBezTo>
                    <a:cubicBezTo>
                      <a:pt x="26035" y="1804"/>
                      <a:pt x="25707" y="1622"/>
                      <a:pt x="25378" y="1442"/>
                    </a:cubicBezTo>
                    <a:cubicBezTo>
                      <a:pt x="25004" y="1346"/>
                      <a:pt x="24623" y="1267"/>
                      <a:pt x="24255" y="1148"/>
                    </a:cubicBezTo>
                    <a:cubicBezTo>
                      <a:pt x="21989" y="417"/>
                      <a:pt x="19686" y="0"/>
                      <a:pt x="173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4"/>
              <p:cNvSpPr/>
              <p:nvPr/>
            </p:nvSpPr>
            <p:spPr>
              <a:xfrm>
                <a:off x="9829575" y="5257200"/>
                <a:ext cx="518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764" extrusionOk="0">
                    <a:moveTo>
                      <a:pt x="2073" y="0"/>
                    </a:moveTo>
                    <a:lnTo>
                      <a:pt x="2073" y="0"/>
                    </a:lnTo>
                    <a:cubicBezTo>
                      <a:pt x="1299" y="38"/>
                      <a:pt x="628" y="341"/>
                      <a:pt x="1" y="763"/>
                    </a:cubicBezTo>
                    <a:cubicBezTo>
                      <a:pt x="767" y="705"/>
                      <a:pt x="1474" y="495"/>
                      <a:pt x="20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4"/>
              <p:cNvSpPr/>
              <p:nvPr/>
            </p:nvSpPr>
            <p:spPr>
              <a:xfrm>
                <a:off x="9842650" y="5276425"/>
                <a:ext cx="255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83" extrusionOk="0">
                    <a:moveTo>
                      <a:pt x="967" y="0"/>
                    </a:moveTo>
                    <a:cubicBezTo>
                      <a:pt x="645" y="92"/>
                      <a:pt x="323" y="182"/>
                      <a:pt x="1" y="274"/>
                    </a:cubicBezTo>
                    <a:cubicBezTo>
                      <a:pt x="20" y="343"/>
                      <a:pt x="37" y="413"/>
                      <a:pt x="56" y="482"/>
                    </a:cubicBezTo>
                    <a:cubicBezTo>
                      <a:pt x="377" y="410"/>
                      <a:pt x="699" y="335"/>
                      <a:pt x="1019" y="263"/>
                    </a:cubicBezTo>
                    <a:cubicBezTo>
                      <a:pt x="1002" y="176"/>
                      <a:pt x="985" y="89"/>
                      <a:pt x="9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4"/>
              <p:cNvSpPr/>
              <p:nvPr/>
            </p:nvSpPr>
            <p:spPr>
              <a:xfrm>
                <a:off x="9639625" y="5012325"/>
                <a:ext cx="195775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7831" h="3185" extrusionOk="0">
                    <a:moveTo>
                      <a:pt x="3866" y="424"/>
                    </a:moveTo>
                    <a:cubicBezTo>
                      <a:pt x="4774" y="424"/>
                      <a:pt x="5676" y="502"/>
                      <a:pt x="6564" y="681"/>
                    </a:cubicBezTo>
                    <a:cubicBezTo>
                      <a:pt x="6747" y="951"/>
                      <a:pt x="6926" y="1180"/>
                      <a:pt x="7070" y="1430"/>
                    </a:cubicBezTo>
                    <a:cubicBezTo>
                      <a:pt x="7348" y="1916"/>
                      <a:pt x="7229" y="2305"/>
                      <a:pt x="6700" y="2521"/>
                    </a:cubicBezTo>
                    <a:cubicBezTo>
                      <a:pt x="6376" y="2654"/>
                      <a:pt x="6018" y="2733"/>
                      <a:pt x="5667" y="2768"/>
                    </a:cubicBezTo>
                    <a:cubicBezTo>
                      <a:pt x="5383" y="2796"/>
                      <a:pt x="5100" y="2810"/>
                      <a:pt x="4818" y="2810"/>
                    </a:cubicBezTo>
                    <a:cubicBezTo>
                      <a:pt x="3869" y="2810"/>
                      <a:pt x="2935" y="2651"/>
                      <a:pt x="2028" y="2348"/>
                    </a:cubicBezTo>
                    <a:cubicBezTo>
                      <a:pt x="1611" y="2209"/>
                      <a:pt x="1217" y="1942"/>
                      <a:pt x="873" y="1660"/>
                    </a:cubicBezTo>
                    <a:cubicBezTo>
                      <a:pt x="535" y="1384"/>
                      <a:pt x="568" y="1087"/>
                      <a:pt x="957" y="891"/>
                    </a:cubicBezTo>
                    <a:cubicBezTo>
                      <a:pt x="1325" y="705"/>
                      <a:pt x="1738" y="550"/>
                      <a:pt x="2146" y="510"/>
                    </a:cubicBezTo>
                    <a:cubicBezTo>
                      <a:pt x="2720" y="455"/>
                      <a:pt x="3294" y="424"/>
                      <a:pt x="3866" y="424"/>
                    </a:cubicBezTo>
                    <a:close/>
                    <a:moveTo>
                      <a:pt x="3849" y="0"/>
                    </a:moveTo>
                    <a:cubicBezTo>
                      <a:pt x="3846" y="19"/>
                      <a:pt x="3844" y="38"/>
                      <a:pt x="3842" y="57"/>
                    </a:cubicBezTo>
                    <a:cubicBezTo>
                      <a:pt x="3648" y="57"/>
                      <a:pt x="3454" y="56"/>
                      <a:pt x="3260" y="56"/>
                    </a:cubicBezTo>
                    <a:cubicBezTo>
                      <a:pt x="3065" y="56"/>
                      <a:pt x="2871" y="57"/>
                      <a:pt x="2677" y="60"/>
                    </a:cubicBezTo>
                    <a:cubicBezTo>
                      <a:pt x="2514" y="62"/>
                      <a:pt x="2348" y="67"/>
                      <a:pt x="2192" y="103"/>
                    </a:cubicBezTo>
                    <a:cubicBezTo>
                      <a:pt x="1784" y="198"/>
                      <a:pt x="1358" y="258"/>
                      <a:pt x="980" y="427"/>
                    </a:cubicBezTo>
                    <a:cubicBezTo>
                      <a:pt x="102" y="818"/>
                      <a:pt x="1" y="1461"/>
                      <a:pt x="742" y="2054"/>
                    </a:cubicBezTo>
                    <a:cubicBezTo>
                      <a:pt x="1111" y="2351"/>
                      <a:pt x="1558" y="2600"/>
                      <a:pt x="2010" y="2741"/>
                    </a:cubicBezTo>
                    <a:cubicBezTo>
                      <a:pt x="2921" y="3025"/>
                      <a:pt x="3859" y="3185"/>
                      <a:pt x="4810" y="3185"/>
                    </a:cubicBezTo>
                    <a:cubicBezTo>
                      <a:pt x="5027" y="3185"/>
                      <a:pt x="5245" y="3176"/>
                      <a:pt x="5463" y="3159"/>
                    </a:cubicBezTo>
                    <a:cubicBezTo>
                      <a:pt x="5910" y="3125"/>
                      <a:pt x="6367" y="3036"/>
                      <a:pt x="6788" y="2886"/>
                    </a:cubicBezTo>
                    <a:cubicBezTo>
                      <a:pt x="7600" y="2599"/>
                      <a:pt x="7831" y="1915"/>
                      <a:pt x="7427" y="1171"/>
                    </a:cubicBezTo>
                    <a:cubicBezTo>
                      <a:pt x="7131" y="629"/>
                      <a:pt x="6733" y="269"/>
                      <a:pt x="6068" y="231"/>
                    </a:cubicBezTo>
                    <a:cubicBezTo>
                      <a:pt x="5326" y="188"/>
                      <a:pt x="4588" y="79"/>
                      <a:pt x="3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4"/>
              <p:cNvSpPr/>
              <p:nvPr/>
            </p:nvSpPr>
            <p:spPr>
              <a:xfrm>
                <a:off x="9338875" y="5008950"/>
                <a:ext cx="190125" cy="928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3715" extrusionOk="0">
                    <a:moveTo>
                      <a:pt x="7388" y="0"/>
                    </a:moveTo>
                    <a:cubicBezTo>
                      <a:pt x="7366" y="0"/>
                      <a:pt x="7343" y="6"/>
                      <a:pt x="7319" y="18"/>
                    </a:cubicBezTo>
                    <a:cubicBezTo>
                      <a:pt x="4980" y="1260"/>
                      <a:pt x="2591" y="2396"/>
                      <a:pt x="151" y="3424"/>
                    </a:cubicBezTo>
                    <a:cubicBezTo>
                      <a:pt x="1" y="3487"/>
                      <a:pt x="43" y="3715"/>
                      <a:pt x="175" y="3715"/>
                    </a:cubicBezTo>
                    <a:cubicBezTo>
                      <a:pt x="191" y="3715"/>
                      <a:pt x="209" y="3711"/>
                      <a:pt x="228" y="3704"/>
                    </a:cubicBezTo>
                    <a:cubicBezTo>
                      <a:pt x="2691" y="2664"/>
                      <a:pt x="5103" y="1521"/>
                      <a:pt x="7464" y="268"/>
                    </a:cubicBezTo>
                    <a:cubicBezTo>
                      <a:pt x="7605" y="194"/>
                      <a:pt x="7519" y="0"/>
                      <a:pt x="73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4"/>
              <p:cNvSpPr/>
              <p:nvPr/>
            </p:nvSpPr>
            <p:spPr>
              <a:xfrm>
                <a:off x="9442675" y="5018000"/>
                <a:ext cx="168225" cy="66425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2657" extrusionOk="0">
                    <a:moveTo>
                      <a:pt x="6548" y="0"/>
                    </a:moveTo>
                    <a:cubicBezTo>
                      <a:pt x="6532" y="0"/>
                      <a:pt x="6515" y="3"/>
                      <a:pt x="6497" y="10"/>
                    </a:cubicBezTo>
                    <a:lnTo>
                      <a:pt x="156" y="2369"/>
                    </a:lnTo>
                    <a:cubicBezTo>
                      <a:pt x="1" y="2426"/>
                      <a:pt x="45" y="2657"/>
                      <a:pt x="182" y="2657"/>
                    </a:cubicBezTo>
                    <a:cubicBezTo>
                      <a:pt x="198" y="2657"/>
                      <a:pt x="215" y="2653"/>
                      <a:pt x="234" y="2647"/>
                    </a:cubicBezTo>
                    <a:lnTo>
                      <a:pt x="6574" y="288"/>
                    </a:lnTo>
                    <a:cubicBezTo>
                      <a:pt x="6728" y="230"/>
                      <a:pt x="6685" y="0"/>
                      <a:pt x="65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4"/>
              <p:cNvSpPr/>
              <p:nvPr/>
            </p:nvSpPr>
            <p:spPr>
              <a:xfrm>
                <a:off x="9437750" y="5033975"/>
                <a:ext cx="18217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7287" h="2348" extrusionOk="0">
                    <a:moveTo>
                      <a:pt x="197" y="1"/>
                    </a:moveTo>
                    <a:cubicBezTo>
                      <a:pt x="51" y="1"/>
                      <a:pt x="1" y="237"/>
                      <a:pt x="164" y="286"/>
                    </a:cubicBezTo>
                    <a:cubicBezTo>
                      <a:pt x="2459" y="971"/>
                      <a:pt x="4752" y="1657"/>
                      <a:pt x="7046" y="2341"/>
                    </a:cubicBezTo>
                    <a:cubicBezTo>
                      <a:pt x="7062" y="2345"/>
                      <a:pt x="7076" y="2348"/>
                      <a:pt x="7090" y="2348"/>
                    </a:cubicBezTo>
                    <a:cubicBezTo>
                      <a:pt x="7236" y="2348"/>
                      <a:pt x="7286" y="2112"/>
                      <a:pt x="7123" y="2063"/>
                    </a:cubicBezTo>
                    <a:cubicBezTo>
                      <a:pt x="4828" y="1377"/>
                      <a:pt x="2535" y="692"/>
                      <a:pt x="241" y="8"/>
                    </a:cubicBezTo>
                    <a:cubicBezTo>
                      <a:pt x="226" y="3"/>
                      <a:pt x="211" y="1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4"/>
              <p:cNvSpPr/>
              <p:nvPr/>
            </p:nvSpPr>
            <p:spPr>
              <a:xfrm>
                <a:off x="9484475" y="5006075"/>
                <a:ext cx="133200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5328" h="2046" extrusionOk="0">
                    <a:moveTo>
                      <a:pt x="230" y="0"/>
                    </a:moveTo>
                    <a:cubicBezTo>
                      <a:pt x="92" y="0"/>
                      <a:pt x="1" y="197"/>
                      <a:pt x="148" y="264"/>
                    </a:cubicBezTo>
                    <a:cubicBezTo>
                      <a:pt x="1746" y="989"/>
                      <a:pt x="3391" y="1582"/>
                      <a:pt x="5085" y="2040"/>
                    </a:cubicBezTo>
                    <a:cubicBezTo>
                      <a:pt x="5099" y="2044"/>
                      <a:pt x="5113" y="2045"/>
                      <a:pt x="5126" y="2045"/>
                    </a:cubicBezTo>
                    <a:cubicBezTo>
                      <a:pt x="5276" y="2045"/>
                      <a:pt x="5327" y="1805"/>
                      <a:pt x="5161" y="1760"/>
                    </a:cubicBezTo>
                    <a:cubicBezTo>
                      <a:pt x="3490" y="1310"/>
                      <a:pt x="1871" y="730"/>
                      <a:pt x="295" y="15"/>
                    </a:cubicBezTo>
                    <a:cubicBezTo>
                      <a:pt x="272" y="5"/>
                      <a:pt x="250" y="0"/>
                      <a:pt x="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4"/>
              <p:cNvSpPr/>
              <p:nvPr/>
            </p:nvSpPr>
            <p:spPr>
              <a:xfrm>
                <a:off x="9499675" y="5164250"/>
                <a:ext cx="7250" cy="738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953" extrusionOk="0">
                    <a:moveTo>
                      <a:pt x="145" y="1"/>
                    </a:moveTo>
                    <a:cubicBezTo>
                      <a:pt x="73" y="1"/>
                      <a:pt x="1" y="47"/>
                      <a:pt x="1" y="140"/>
                    </a:cubicBezTo>
                    <a:lnTo>
                      <a:pt x="1" y="2813"/>
                    </a:lnTo>
                    <a:cubicBezTo>
                      <a:pt x="1" y="2906"/>
                      <a:pt x="73" y="2953"/>
                      <a:pt x="145" y="2953"/>
                    </a:cubicBezTo>
                    <a:cubicBezTo>
                      <a:pt x="218" y="2953"/>
                      <a:pt x="290" y="2906"/>
                      <a:pt x="290" y="2813"/>
                    </a:cubicBezTo>
                    <a:lnTo>
                      <a:pt x="290" y="140"/>
                    </a:lnTo>
                    <a:cubicBezTo>
                      <a:pt x="290" y="47"/>
                      <a:pt x="218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4"/>
              <p:cNvSpPr/>
              <p:nvPr/>
            </p:nvSpPr>
            <p:spPr>
              <a:xfrm>
                <a:off x="9517050" y="5164325"/>
                <a:ext cx="10425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860" extrusionOk="0">
                    <a:moveTo>
                      <a:pt x="140" y="0"/>
                    </a:moveTo>
                    <a:cubicBezTo>
                      <a:pt x="68" y="0"/>
                      <a:pt x="1" y="46"/>
                      <a:pt x="10" y="139"/>
                    </a:cubicBezTo>
                    <a:cubicBezTo>
                      <a:pt x="96" y="998"/>
                      <a:pt x="127" y="1858"/>
                      <a:pt x="107" y="2720"/>
                    </a:cubicBezTo>
                    <a:cubicBezTo>
                      <a:pt x="104" y="2813"/>
                      <a:pt x="175" y="2860"/>
                      <a:pt x="248" y="2860"/>
                    </a:cubicBezTo>
                    <a:cubicBezTo>
                      <a:pt x="320" y="2860"/>
                      <a:pt x="393" y="2813"/>
                      <a:pt x="396" y="2720"/>
                    </a:cubicBezTo>
                    <a:cubicBezTo>
                      <a:pt x="416" y="1858"/>
                      <a:pt x="385" y="998"/>
                      <a:pt x="299" y="139"/>
                    </a:cubicBezTo>
                    <a:cubicBezTo>
                      <a:pt x="290" y="47"/>
                      <a:pt x="212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4"/>
              <p:cNvSpPr/>
              <p:nvPr/>
            </p:nvSpPr>
            <p:spPr>
              <a:xfrm>
                <a:off x="9530575" y="5157625"/>
                <a:ext cx="12725" cy="10715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286" extrusionOk="0">
                    <a:moveTo>
                      <a:pt x="367" y="1"/>
                    </a:moveTo>
                    <a:cubicBezTo>
                      <a:pt x="295" y="1"/>
                      <a:pt x="220" y="48"/>
                      <a:pt x="215" y="140"/>
                    </a:cubicBezTo>
                    <a:lnTo>
                      <a:pt x="5" y="4146"/>
                    </a:lnTo>
                    <a:cubicBezTo>
                      <a:pt x="0" y="4239"/>
                      <a:pt x="70" y="4286"/>
                      <a:pt x="142" y="4286"/>
                    </a:cubicBezTo>
                    <a:cubicBezTo>
                      <a:pt x="215" y="4286"/>
                      <a:pt x="289" y="4239"/>
                      <a:pt x="294" y="4146"/>
                    </a:cubicBezTo>
                    <a:lnTo>
                      <a:pt x="504" y="140"/>
                    </a:lnTo>
                    <a:cubicBezTo>
                      <a:pt x="509" y="47"/>
                      <a:pt x="439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4"/>
              <p:cNvSpPr/>
              <p:nvPr/>
            </p:nvSpPr>
            <p:spPr>
              <a:xfrm>
                <a:off x="9561450" y="5175425"/>
                <a:ext cx="104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287" extrusionOk="0">
                    <a:moveTo>
                      <a:pt x="274" y="1"/>
                    </a:moveTo>
                    <a:cubicBezTo>
                      <a:pt x="202" y="1"/>
                      <a:pt x="127" y="47"/>
                      <a:pt x="120" y="141"/>
                    </a:cubicBezTo>
                    <a:cubicBezTo>
                      <a:pt x="34" y="1475"/>
                      <a:pt x="0" y="2810"/>
                      <a:pt x="22" y="4146"/>
                    </a:cubicBezTo>
                    <a:cubicBezTo>
                      <a:pt x="24" y="4240"/>
                      <a:pt x="98" y="4287"/>
                      <a:pt x="171" y="4287"/>
                    </a:cubicBezTo>
                    <a:cubicBezTo>
                      <a:pt x="243" y="4287"/>
                      <a:pt x="315" y="4240"/>
                      <a:pt x="313" y="4146"/>
                    </a:cubicBezTo>
                    <a:cubicBezTo>
                      <a:pt x="289" y="2810"/>
                      <a:pt x="323" y="1475"/>
                      <a:pt x="409" y="141"/>
                    </a:cubicBezTo>
                    <a:cubicBezTo>
                      <a:pt x="416" y="47"/>
                      <a:pt x="347" y="1"/>
                      <a:pt x="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4"/>
              <p:cNvSpPr/>
              <p:nvPr/>
            </p:nvSpPr>
            <p:spPr>
              <a:xfrm>
                <a:off x="9599875" y="5202125"/>
                <a:ext cx="7250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06" extrusionOk="0">
                    <a:moveTo>
                      <a:pt x="145" y="1"/>
                    </a:moveTo>
                    <a:cubicBezTo>
                      <a:pt x="73" y="1"/>
                      <a:pt x="0" y="47"/>
                      <a:pt x="0" y="140"/>
                    </a:cubicBezTo>
                    <a:lnTo>
                      <a:pt x="0" y="2366"/>
                    </a:lnTo>
                    <a:cubicBezTo>
                      <a:pt x="0" y="2459"/>
                      <a:pt x="73" y="2506"/>
                      <a:pt x="145" y="2506"/>
                    </a:cubicBezTo>
                    <a:cubicBezTo>
                      <a:pt x="217" y="2506"/>
                      <a:pt x="289" y="2459"/>
                      <a:pt x="289" y="2366"/>
                    </a:cubicBezTo>
                    <a:lnTo>
                      <a:pt x="289" y="140"/>
                    </a:lnTo>
                    <a:cubicBezTo>
                      <a:pt x="289" y="47"/>
                      <a:pt x="217" y="1"/>
                      <a:pt x="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4"/>
              <p:cNvSpPr/>
              <p:nvPr/>
            </p:nvSpPr>
            <p:spPr>
              <a:xfrm>
                <a:off x="9632875" y="5188775"/>
                <a:ext cx="9025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5624" extrusionOk="0">
                    <a:moveTo>
                      <a:pt x="187" y="1"/>
                    </a:moveTo>
                    <a:cubicBezTo>
                      <a:pt x="115" y="1"/>
                      <a:pt x="41" y="47"/>
                      <a:pt x="39" y="140"/>
                    </a:cubicBezTo>
                    <a:cubicBezTo>
                      <a:pt x="1" y="1922"/>
                      <a:pt x="10" y="3704"/>
                      <a:pt x="67" y="5484"/>
                    </a:cubicBezTo>
                    <a:cubicBezTo>
                      <a:pt x="70" y="5577"/>
                      <a:pt x="144" y="5624"/>
                      <a:pt x="217" y="5624"/>
                    </a:cubicBezTo>
                    <a:cubicBezTo>
                      <a:pt x="289" y="5624"/>
                      <a:pt x="360" y="5577"/>
                      <a:pt x="358" y="5484"/>
                    </a:cubicBezTo>
                    <a:cubicBezTo>
                      <a:pt x="299" y="3704"/>
                      <a:pt x="290" y="1922"/>
                      <a:pt x="329" y="140"/>
                    </a:cubicBezTo>
                    <a:cubicBezTo>
                      <a:pt x="331" y="47"/>
                      <a:pt x="259" y="1"/>
                      <a:pt x="1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4"/>
              <p:cNvSpPr/>
              <p:nvPr/>
            </p:nvSpPr>
            <p:spPr>
              <a:xfrm>
                <a:off x="9665025" y="5215500"/>
                <a:ext cx="13400" cy="1138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4554" extrusionOk="0">
                    <a:moveTo>
                      <a:pt x="223" y="1"/>
                    </a:moveTo>
                    <a:cubicBezTo>
                      <a:pt x="151" y="1"/>
                      <a:pt x="76" y="47"/>
                      <a:pt x="72" y="139"/>
                    </a:cubicBezTo>
                    <a:cubicBezTo>
                      <a:pt x="1" y="1572"/>
                      <a:pt x="54" y="2993"/>
                      <a:pt x="234" y="4415"/>
                    </a:cubicBezTo>
                    <a:cubicBezTo>
                      <a:pt x="245" y="4507"/>
                      <a:pt x="324" y="4553"/>
                      <a:pt x="397" y="4553"/>
                    </a:cubicBezTo>
                    <a:cubicBezTo>
                      <a:pt x="469" y="4553"/>
                      <a:pt x="535" y="4507"/>
                      <a:pt x="523" y="4415"/>
                    </a:cubicBezTo>
                    <a:cubicBezTo>
                      <a:pt x="343" y="2993"/>
                      <a:pt x="290" y="1572"/>
                      <a:pt x="361" y="139"/>
                    </a:cubicBezTo>
                    <a:cubicBezTo>
                      <a:pt x="365" y="47"/>
                      <a:pt x="296" y="1"/>
                      <a:pt x="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4"/>
              <p:cNvSpPr/>
              <p:nvPr/>
            </p:nvSpPr>
            <p:spPr>
              <a:xfrm>
                <a:off x="9681725" y="5255575"/>
                <a:ext cx="1000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792" extrusionOk="0">
                    <a:moveTo>
                      <a:pt x="258" y="0"/>
                    </a:moveTo>
                    <a:cubicBezTo>
                      <a:pt x="186" y="0"/>
                      <a:pt x="111" y="47"/>
                      <a:pt x="105" y="139"/>
                    </a:cubicBezTo>
                    <a:cubicBezTo>
                      <a:pt x="72" y="643"/>
                      <a:pt x="39" y="1149"/>
                      <a:pt x="7" y="1653"/>
                    </a:cubicBezTo>
                    <a:cubicBezTo>
                      <a:pt x="1" y="1746"/>
                      <a:pt x="70" y="1792"/>
                      <a:pt x="142" y="1792"/>
                    </a:cubicBezTo>
                    <a:cubicBezTo>
                      <a:pt x="214" y="1792"/>
                      <a:pt x="290" y="1745"/>
                      <a:pt x="296" y="1653"/>
                    </a:cubicBezTo>
                    <a:cubicBezTo>
                      <a:pt x="329" y="1149"/>
                      <a:pt x="361" y="643"/>
                      <a:pt x="394" y="139"/>
                    </a:cubicBezTo>
                    <a:cubicBezTo>
                      <a:pt x="400" y="46"/>
                      <a:pt x="330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4"/>
              <p:cNvSpPr/>
              <p:nvPr/>
            </p:nvSpPr>
            <p:spPr>
              <a:xfrm>
                <a:off x="9699350" y="5251100"/>
                <a:ext cx="10550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422" h="1795" extrusionOk="0">
                    <a:moveTo>
                      <a:pt x="261" y="1"/>
                    </a:moveTo>
                    <a:cubicBezTo>
                      <a:pt x="189" y="1"/>
                      <a:pt x="118" y="47"/>
                      <a:pt x="120" y="140"/>
                    </a:cubicBezTo>
                    <a:cubicBezTo>
                      <a:pt x="131" y="634"/>
                      <a:pt x="100" y="1124"/>
                      <a:pt x="19" y="1614"/>
                    </a:cubicBezTo>
                    <a:cubicBezTo>
                      <a:pt x="0" y="1723"/>
                      <a:pt x="94" y="1795"/>
                      <a:pt x="178" y="1795"/>
                    </a:cubicBezTo>
                    <a:cubicBezTo>
                      <a:pt x="234" y="1795"/>
                      <a:pt x="285" y="1763"/>
                      <a:pt x="297" y="1690"/>
                    </a:cubicBezTo>
                    <a:cubicBezTo>
                      <a:pt x="383" y="1176"/>
                      <a:pt x="422" y="661"/>
                      <a:pt x="409" y="140"/>
                    </a:cubicBezTo>
                    <a:cubicBezTo>
                      <a:pt x="407" y="47"/>
                      <a:pt x="333" y="1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4"/>
              <p:cNvSpPr/>
              <p:nvPr/>
            </p:nvSpPr>
            <p:spPr>
              <a:xfrm>
                <a:off x="9370525" y="5170950"/>
                <a:ext cx="7275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705" extrusionOk="0">
                    <a:moveTo>
                      <a:pt x="145" y="0"/>
                    </a:moveTo>
                    <a:cubicBezTo>
                      <a:pt x="72" y="0"/>
                      <a:pt x="0" y="46"/>
                      <a:pt x="0" y="139"/>
                    </a:cubicBezTo>
                    <a:lnTo>
                      <a:pt x="0" y="1566"/>
                    </a:lnTo>
                    <a:cubicBezTo>
                      <a:pt x="0" y="1658"/>
                      <a:pt x="73" y="1705"/>
                      <a:pt x="146" y="1705"/>
                    </a:cubicBezTo>
                    <a:cubicBezTo>
                      <a:pt x="218" y="1705"/>
                      <a:pt x="291" y="1659"/>
                      <a:pt x="291" y="1566"/>
                    </a:cubicBezTo>
                    <a:lnTo>
                      <a:pt x="291" y="139"/>
                    </a:lnTo>
                    <a:cubicBezTo>
                      <a:pt x="291" y="47"/>
                      <a:pt x="21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4"/>
              <p:cNvSpPr/>
              <p:nvPr/>
            </p:nvSpPr>
            <p:spPr>
              <a:xfrm>
                <a:off x="9898825" y="5213250"/>
                <a:ext cx="8225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329" h="3219" extrusionOk="0">
                    <a:moveTo>
                      <a:pt x="184" y="1"/>
                    </a:moveTo>
                    <a:cubicBezTo>
                      <a:pt x="112" y="1"/>
                      <a:pt x="38" y="48"/>
                      <a:pt x="38" y="141"/>
                    </a:cubicBezTo>
                    <a:cubicBezTo>
                      <a:pt x="27" y="1120"/>
                      <a:pt x="14" y="2099"/>
                      <a:pt x="1" y="3079"/>
                    </a:cubicBezTo>
                    <a:cubicBezTo>
                      <a:pt x="1" y="3172"/>
                      <a:pt x="72" y="3219"/>
                      <a:pt x="145" y="3219"/>
                    </a:cubicBezTo>
                    <a:cubicBezTo>
                      <a:pt x="217" y="3219"/>
                      <a:pt x="290" y="3172"/>
                      <a:pt x="292" y="3079"/>
                    </a:cubicBezTo>
                    <a:cubicBezTo>
                      <a:pt x="303" y="2099"/>
                      <a:pt x="316" y="1120"/>
                      <a:pt x="327" y="141"/>
                    </a:cubicBezTo>
                    <a:cubicBezTo>
                      <a:pt x="328" y="48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4"/>
              <p:cNvSpPr/>
              <p:nvPr/>
            </p:nvSpPr>
            <p:spPr>
              <a:xfrm>
                <a:off x="9667500" y="5029100"/>
                <a:ext cx="147650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5906" h="1839" extrusionOk="0">
                    <a:moveTo>
                      <a:pt x="1389" y="313"/>
                    </a:moveTo>
                    <a:cubicBezTo>
                      <a:pt x="1845" y="313"/>
                      <a:pt x="2301" y="328"/>
                      <a:pt x="2758" y="364"/>
                    </a:cubicBezTo>
                    <a:cubicBezTo>
                      <a:pt x="3113" y="392"/>
                      <a:pt x="3465" y="435"/>
                      <a:pt x="3817" y="487"/>
                    </a:cubicBezTo>
                    <a:cubicBezTo>
                      <a:pt x="4293" y="557"/>
                      <a:pt x="4847" y="452"/>
                      <a:pt x="4822" y="1007"/>
                    </a:cubicBezTo>
                    <a:cubicBezTo>
                      <a:pt x="4798" y="1534"/>
                      <a:pt x="4343" y="1451"/>
                      <a:pt x="3881" y="1482"/>
                    </a:cubicBezTo>
                    <a:cubicBezTo>
                      <a:pt x="3716" y="1493"/>
                      <a:pt x="3550" y="1498"/>
                      <a:pt x="3383" y="1498"/>
                    </a:cubicBezTo>
                    <a:cubicBezTo>
                      <a:pt x="3205" y="1498"/>
                      <a:pt x="3026" y="1492"/>
                      <a:pt x="2849" y="1481"/>
                    </a:cubicBezTo>
                    <a:cubicBezTo>
                      <a:pt x="2407" y="1451"/>
                      <a:pt x="1961" y="1381"/>
                      <a:pt x="1533" y="1263"/>
                    </a:cubicBezTo>
                    <a:cubicBezTo>
                      <a:pt x="1292" y="1195"/>
                      <a:pt x="0" y="833"/>
                      <a:pt x="727" y="323"/>
                    </a:cubicBezTo>
                    <a:lnTo>
                      <a:pt x="727" y="323"/>
                    </a:lnTo>
                    <a:cubicBezTo>
                      <a:pt x="948" y="316"/>
                      <a:pt x="1169" y="313"/>
                      <a:pt x="1389" y="313"/>
                    </a:cubicBezTo>
                    <a:close/>
                    <a:moveTo>
                      <a:pt x="731" y="1"/>
                    </a:moveTo>
                    <a:cubicBezTo>
                      <a:pt x="708" y="1"/>
                      <a:pt x="683" y="8"/>
                      <a:pt x="658" y="23"/>
                    </a:cubicBezTo>
                    <a:cubicBezTo>
                      <a:pt x="651" y="27"/>
                      <a:pt x="643" y="32"/>
                      <a:pt x="636" y="37"/>
                    </a:cubicBezTo>
                    <a:lnTo>
                      <a:pt x="636" y="37"/>
                    </a:lnTo>
                    <a:cubicBezTo>
                      <a:pt x="618" y="37"/>
                      <a:pt x="601" y="38"/>
                      <a:pt x="584" y="38"/>
                    </a:cubicBezTo>
                    <a:cubicBezTo>
                      <a:pt x="491" y="42"/>
                      <a:pt x="444" y="115"/>
                      <a:pt x="444" y="187"/>
                    </a:cubicBezTo>
                    <a:lnTo>
                      <a:pt x="444" y="187"/>
                    </a:lnTo>
                    <a:cubicBezTo>
                      <a:pt x="57" y="573"/>
                      <a:pt x="267" y="1069"/>
                      <a:pt x="807" y="1324"/>
                    </a:cubicBezTo>
                    <a:cubicBezTo>
                      <a:pt x="1491" y="1649"/>
                      <a:pt x="2441" y="1839"/>
                      <a:pt x="3348" y="1839"/>
                    </a:cubicBezTo>
                    <a:cubicBezTo>
                      <a:pt x="3963" y="1839"/>
                      <a:pt x="4557" y="1752"/>
                      <a:pt x="5035" y="1561"/>
                    </a:cubicBezTo>
                    <a:cubicBezTo>
                      <a:pt x="5624" y="1326"/>
                      <a:pt x="5906" y="874"/>
                      <a:pt x="5282" y="517"/>
                    </a:cubicBezTo>
                    <a:cubicBezTo>
                      <a:pt x="4790" y="236"/>
                      <a:pt x="4040" y="219"/>
                      <a:pt x="3478" y="149"/>
                    </a:cubicBezTo>
                    <a:cubicBezTo>
                      <a:pt x="2771" y="62"/>
                      <a:pt x="2063" y="24"/>
                      <a:pt x="1353" y="24"/>
                    </a:cubicBezTo>
                    <a:cubicBezTo>
                      <a:pt x="1173" y="24"/>
                      <a:pt x="993" y="27"/>
                      <a:pt x="813" y="31"/>
                    </a:cubicBezTo>
                    <a:lnTo>
                      <a:pt x="813" y="31"/>
                    </a:lnTo>
                    <a:cubicBezTo>
                      <a:pt x="790" y="13"/>
                      <a:pt x="762" y="1"/>
                      <a:pt x="7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4"/>
              <p:cNvSpPr/>
              <p:nvPr/>
            </p:nvSpPr>
            <p:spPr>
              <a:xfrm>
                <a:off x="9727150" y="5106050"/>
                <a:ext cx="12285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1175" extrusionOk="0">
                    <a:moveTo>
                      <a:pt x="4708" y="1"/>
                    </a:moveTo>
                    <a:cubicBezTo>
                      <a:pt x="4696" y="1"/>
                      <a:pt x="4683" y="2"/>
                      <a:pt x="4670" y="6"/>
                    </a:cubicBezTo>
                    <a:cubicBezTo>
                      <a:pt x="3186" y="379"/>
                      <a:pt x="1690" y="674"/>
                      <a:pt x="176" y="894"/>
                    </a:cubicBezTo>
                    <a:cubicBezTo>
                      <a:pt x="0" y="919"/>
                      <a:pt x="65" y="1175"/>
                      <a:pt x="230" y="1175"/>
                    </a:cubicBezTo>
                    <a:cubicBezTo>
                      <a:pt x="237" y="1175"/>
                      <a:pt x="245" y="1174"/>
                      <a:pt x="253" y="1173"/>
                    </a:cubicBezTo>
                    <a:cubicBezTo>
                      <a:pt x="1766" y="954"/>
                      <a:pt x="3262" y="658"/>
                      <a:pt x="4745" y="286"/>
                    </a:cubicBezTo>
                    <a:cubicBezTo>
                      <a:pt x="4913" y="243"/>
                      <a:pt x="4860" y="1"/>
                      <a:pt x="4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4"/>
              <p:cNvSpPr/>
              <p:nvPr/>
            </p:nvSpPr>
            <p:spPr>
              <a:xfrm>
                <a:off x="9766050" y="5124200"/>
                <a:ext cx="121525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4861" h="909" extrusionOk="0">
                    <a:moveTo>
                      <a:pt x="4631" y="0"/>
                    </a:moveTo>
                    <a:cubicBezTo>
                      <a:pt x="4623" y="0"/>
                      <a:pt x="4616" y="1"/>
                      <a:pt x="4608" y="2"/>
                    </a:cubicBezTo>
                    <a:cubicBezTo>
                      <a:pt x="3131" y="210"/>
                      <a:pt x="1654" y="419"/>
                      <a:pt x="176" y="627"/>
                    </a:cubicBezTo>
                    <a:cubicBezTo>
                      <a:pt x="0" y="651"/>
                      <a:pt x="65" y="908"/>
                      <a:pt x="230" y="908"/>
                    </a:cubicBezTo>
                    <a:cubicBezTo>
                      <a:pt x="237" y="908"/>
                      <a:pt x="245" y="908"/>
                      <a:pt x="253" y="907"/>
                    </a:cubicBezTo>
                    <a:cubicBezTo>
                      <a:pt x="1730" y="698"/>
                      <a:pt x="3208" y="490"/>
                      <a:pt x="4685" y="281"/>
                    </a:cubicBezTo>
                    <a:cubicBezTo>
                      <a:pt x="4861" y="257"/>
                      <a:pt x="4796" y="0"/>
                      <a:pt x="4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4"/>
              <p:cNvSpPr/>
              <p:nvPr/>
            </p:nvSpPr>
            <p:spPr>
              <a:xfrm>
                <a:off x="9760275" y="5106275"/>
                <a:ext cx="99550" cy="428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1714" extrusionOk="0">
                    <a:moveTo>
                      <a:pt x="176" y="0"/>
                    </a:moveTo>
                    <a:cubicBezTo>
                      <a:pt x="43" y="0"/>
                      <a:pt x="0" y="229"/>
                      <a:pt x="152" y="289"/>
                    </a:cubicBezTo>
                    <a:cubicBezTo>
                      <a:pt x="1353" y="761"/>
                      <a:pt x="2552" y="1232"/>
                      <a:pt x="3752" y="1703"/>
                    </a:cubicBezTo>
                    <a:cubicBezTo>
                      <a:pt x="3771" y="1710"/>
                      <a:pt x="3789" y="1714"/>
                      <a:pt x="3805" y="1714"/>
                    </a:cubicBezTo>
                    <a:cubicBezTo>
                      <a:pt x="3938" y="1714"/>
                      <a:pt x="3981" y="1485"/>
                      <a:pt x="3828" y="1425"/>
                    </a:cubicBezTo>
                    <a:cubicBezTo>
                      <a:pt x="2629" y="953"/>
                      <a:pt x="1429" y="482"/>
                      <a:pt x="230" y="11"/>
                    </a:cubicBezTo>
                    <a:cubicBezTo>
                      <a:pt x="211" y="4"/>
                      <a:pt x="193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5" name="Google Shape;965;p34"/>
            <p:cNvSpPr/>
            <p:nvPr/>
          </p:nvSpPr>
          <p:spPr>
            <a:xfrm rot="10800000" flipH="1">
              <a:off x="8777825" y="347669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1" y="0"/>
                    <a:pt x="1" y="965"/>
                    <a:pt x="622" y="965"/>
                  </a:cubicBezTo>
                  <a:cubicBezTo>
                    <a:pt x="1242" y="965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 rot="10800000" flipH="1">
              <a:off x="8996400" y="358599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3" y="0"/>
                  </a:moveTo>
                  <a:cubicBezTo>
                    <a:pt x="1" y="0"/>
                    <a:pt x="1" y="965"/>
                    <a:pt x="623" y="965"/>
                  </a:cubicBezTo>
                  <a:cubicBezTo>
                    <a:pt x="1244" y="965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 rot="10800000" flipH="1">
              <a:off x="8456350" y="62854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 rot="10800000" flipH="1">
              <a:off x="8790700" y="48709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 rot="10800000" flipH="1">
              <a:off x="8552825" y="88571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 rot="10800000" flipH="1">
              <a:off x="8951425" y="163151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 rot="10800000" flipH="1">
              <a:off x="8996400" y="1811543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 rot="10800000" flipH="1">
              <a:off x="8610675" y="362779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 rot="10800000" flipH="1">
              <a:off x="8859950" y="1940093"/>
              <a:ext cx="43675" cy="33800"/>
            </a:xfrm>
            <a:custGeom>
              <a:avLst/>
              <a:gdLst/>
              <a:ahLst/>
              <a:cxnLst/>
              <a:rect l="l" t="t" r="r" b="b"/>
              <a:pathLst>
                <a:path w="1747" h="1352" extrusionOk="0">
                  <a:moveTo>
                    <a:pt x="700" y="0"/>
                  </a:moveTo>
                  <a:cubicBezTo>
                    <a:pt x="330" y="0"/>
                    <a:pt x="0" y="484"/>
                    <a:pt x="339" y="824"/>
                  </a:cubicBezTo>
                  <a:lnTo>
                    <a:pt x="725" y="1210"/>
                  </a:lnTo>
                  <a:cubicBezTo>
                    <a:pt x="825" y="1310"/>
                    <a:pt x="937" y="1352"/>
                    <a:pt x="1046" y="1352"/>
                  </a:cubicBezTo>
                  <a:cubicBezTo>
                    <a:pt x="1416" y="1352"/>
                    <a:pt x="1747" y="867"/>
                    <a:pt x="1407" y="528"/>
                  </a:cubicBezTo>
                  <a:lnTo>
                    <a:pt x="1022" y="142"/>
                  </a:lnTo>
                  <a:cubicBezTo>
                    <a:pt x="922" y="42"/>
                    <a:pt x="809" y="0"/>
                    <a:pt x="7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 rot="10800000" flipH="1">
              <a:off x="9054300" y="133254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 rot="10800000" flipH="1">
              <a:off x="8967500" y="273089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1" y="0"/>
                    <a:pt x="1" y="965"/>
                    <a:pt x="621" y="965"/>
                  </a:cubicBezTo>
                  <a:cubicBezTo>
                    <a:pt x="1242" y="965"/>
                    <a:pt x="1244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 rot="10800000" flipH="1">
              <a:off x="8967500" y="3135943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 rot="10800000" flipH="1">
              <a:off x="8957875" y="420641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0"/>
                  </a:moveTo>
                  <a:cubicBezTo>
                    <a:pt x="0" y="0"/>
                    <a:pt x="0" y="965"/>
                    <a:pt x="621" y="965"/>
                  </a:cubicBezTo>
                  <a:cubicBezTo>
                    <a:pt x="1242" y="965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 rot="10800000" flipH="1">
              <a:off x="8331000" y="74426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 rot="10800000" flipH="1">
              <a:off x="8668525" y="686418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 rot="10800000" flipH="1">
              <a:off x="9015725" y="35851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 rot="10800000" flipH="1">
              <a:off x="6614325" y="-89182"/>
              <a:ext cx="842275" cy="505875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4"/>
            <p:cNvSpPr/>
            <p:nvPr/>
          </p:nvSpPr>
          <p:spPr>
            <a:xfrm rot="-7244265" flipH="1">
              <a:off x="8518835" y="4714273"/>
              <a:ext cx="842260" cy="505866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 rot="-6212659">
              <a:off x="8796206" y="2323768"/>
              <a:ext cx="842284" cy="505881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5" name="Google Shape;985;p35"/>
          <p:cNvGrpSpPr/>
          <p:nvPr/>
        </p:nvGrpSpPr>
        <p:grpSpPr>
          <a:xfrm>
            <a:off x="6296938" y="2615950"/>
            <a:ext cx="3229575" cy="2792825"/>
            <a:chOff x="6296938" y="2615950"/>
            <a:chExt cx="3229575" cy="2792825"/>
          </a:xfrm>
        </p:grpSpPr>
        <p:sp>
          <p:nvSpPr>
            <p:cNvPr id="986" name="Google Shape;986;p35"/>
            <p:cNvSpPr/>
            <p:nvPr/>
          </p:nvSpPr>
          <p:spPr>
            <a:xfrm rot="10800000">
              <a:off x="8924550" y="4255588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5"/>
            <p:cNvSpPr/>
            <p:nvPr/>
          </p:nvSpPr>
          <p:spPr>
            <a:xfrm rot="10800000">
              <a:off x="8655125" y="4505413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5"/>
            <p:cNvSpPr/>
            <p:nvPr/>
          </p:nvSpPr>
          <p:spPr>
            <a:xfrm flipH="1">
              <a:off x="8655125" y="4792838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5"/>
            <p:cNvSpPr/>
            <p:nvPr/>
          </p:nvSpPr>
          <p:spPr>
            <a:xfrm rot="10800000">
              <a:off x="8493938" y="3863963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5"/>
            <p:cNvSpPr/>
            <p:nvPr/>
          </p:nvSpPr>
          <p:spPr>
            <a:xfrm flipH="1">
              <a:off x="7216963" y="4533300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5"/>
            <p:cNvSpPr/>
            <p:nvPr/>
          </p:nvSpPr>
          <p:spPr>
            <a:xfrm rot="10800000">
              <a:off x="8866238" y="2615950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1" y="2684"/>
                  </a:moveTo>
                  <a:cubicBezTo>
                    <a:pt x="6956" y="2684"/>
                    <a:pt x="6932" y="2691"/>
                    <a:pt x="6909" y="2704"/>
                  </a:cubicBezTo>
                  <a:lnTo>
                    <a:pt x="6759" y="2790"/>
                  </a:lnTo>
                  <a:cubicBezTo>
                    <a:pt x="6694" y="2828"/>
                    <a:pt x="6669" y="2910"/>
                    <a:pt x="6701" y="2978"/>
                  </a:cubicBezTo>
                  <a:lnTo>
                    <a:pt x="7080" y="3779"/>
                  </a:lnTo>
                  <a:cubicBezTo>
                    <a:pt x="7104" y="3833"/>
                    <a:pt x="7156" y="3863"/>
                    <a:pt x="7211" y="3863"/>
                  </a:cubicBezTo>
                  <a:cubicBezTo>
                    <a:pt x="7230" y="3863"/>
                    <a:pt x="7251" y="3858"/>
                    <a:pt x="7269" y="3850"/>
                  </a:cubicBezTo>
                  <a:lnTo>
                    <a:pt x="7415" y="3786"/>
                  </a:lnTo>
                  <a:cubicBezTo>
                    <a:pt x="7450" y="3770"/>
                    <a:pt x="7478" y="3740"/>
                    <a:pt x="7491" y="3705"/>
                  </a:cubicBezTo>
                  <a:cubicBezTo>
                    <a:pt x="7505" y="3669"/>
                    <a:pt x="7503" y="3628"/>
                    <a:pt x="7487" y="3593"/>
                  </a:cubicBezTo>
                  <a:lnTo>
                    <a:pt x="7113" y="2770"/>
                  </a:lnTo>
                  <a:cubicBezTo>
                    <a:pt x="7097" y="2734"/>
                    <a:pt x="7066" y="2705"/>
                    <a:pt x="7026" y="2692"/>
                  </a:cubicBezTo>
                  <a:cubicBezTo>
                    <a:pt x="7012" y="2687"/>
                    <a:pt x="6996" y="2684"/>
                    <a:pt x="6981" y="2684"/>
                  </a:cubicBezTo>
                  <a:close/>
                  <a:moveTo>
                    <a:pt x="6243" y="3125"/>
                  </a:moveTo>
                  <a:cubicBezTo>
                    <a:pt x="6219" y="3125"/>
                    <a:pt x="6194" y="3131"/>
                    <a:pt x="6172" y="3144"/>
                  </a:cubicBezTo>
                  <a:lnTo>
                    <a:pt x="6034" y="3223"/>
                  </a:lnTo>
                  <a:cubicBezTo>
                    <a:pt x="6001" y="3244"/>
                    <a:pt x="5977" y="3275"/>
                    <a:pt x="5968" y="3313"/>
                  </a:cubicBezTo>
                  <a:cubicBezTo>
                    <a:pt x="5958" y="3351"/>
                    <a:pt x="5965" y="3392"/>
                    <a:pt x="5987" y="3425"/>
                  </a:cubicBezTo>
                  <a:lnTo>
                    <a:pt x="6380" y="4052"/>
                  </a:lnTo>
                  <a:lnTo>
                    <a:pt x="6380" y="4054"/>
                  </a:lnTo>
                  <a:cubicBezTo>
                    <a:pt x="6409" y="4097"/>
                    <a:pt x="6454" y="4120"/>
                    <a:pt x="6503" y="4120"/>
                  </a:cubicBezTo>
                  <a:cubicBezTo>
                    <a:pt x="6529" y="4120"/>
                    <a:pt x="6554" y="4114"/>
                    <a:pt x="6576" y="4101"/>
                  </a:cubicBezTo>
                  <a:lnTo>
                    <a:pt x="6698" y="4029"/>
                  </a:lnTo>
                  <a:cubicBezTo>
                    <a:pt x="6731" y="4010"/>
                    <a:pt x="6755" y="3978"/>
                    <a:pt x="6764" y="3940"/>
                  </a:cubicBezTo>
                  <a:cubicBezTo>
                    <a:pt x="6773" y="3904"/>
                    <a:pt x="6767" y="3865"/>
                    <a:pt x="6748" y="3831"/>
                  </a:cubicBezTo>
                  <a:lnTo>
                    <a:pt x="6368" y="3195"/>
                  </a:lnTo>
                  <a:cubicBezTo>
                    <a:pt x="6340" y="3150"/>
                    <a:pt x="6292" y="3125"/>
                    <a:pt x="6243" y="3125"/>
                  </a:cubicBezTo>
                  <a:close/>
                  <a:moveTo>
                    <a:pt x="13615" y="1991"/>
                  </a:moveTo>
                  <a:cubicBezTo>
                    <a:pt x="13575" y="1991"/>
                    <a:pt x="13536" y="2007"/>
                    <a:pt x="13507" y="2039"/>
                  </a:cubicBezTo>
                  <a:cubicBezTo>
                    <a:pt x="13059" y="2535"/>
                    <a:pt x="12804" y="3302"/>
                    <a:pt x="12730" y="4386"/>
                  </a:cubicBezTo>
                  <a:cubicBezTo>
                    <a:pt x="12632" y="5804"/>
                    <a:pt x="12710" y="6468"/>
                    <a:pt x="13018" y="6833"/>
                  </a:cubicBezTo>
                  <a:cubicBezTo>
                    <a:pt x="13046" y="6866"/>
                    <a:pt x="13087" y="6883"/>
                    <a:pt x="13128" y="6883"/>
                  </a:cubicBezTo>
                  <a:cubicBezTo>
                    <a:pt x="13146" y="6883"/>
                    <a:pt x="13163" y="6880"/>
                    <a:pt x="13180" y="6874"/>
                  </a:cubicBezTo>
                  <a:cubicBezTo>
                    <a:pt x="13237" y="6852"/>
                    <a:pt x="13275" y="6795"/>
                    <a:pt x="13273" y="6733"/>
                  </a:cubicBezTo>
                  <a:cubicBezTo>
                    <a:pt x="13215" y="5144"/>
                    <a:pt x="13160" y="3642"/>
                    <a:pt x="13749" y="2189"/>
                  </a:cubicBezTo>
                  <a:cubicBezTo>
                    <a:pt x="13776" y="2124"/>
                    <a:pt x="13752" y="2050"/>
                    <a:pt x="13692" y="2013"/>
                  </a:cubicBezTo>
                  <a:cubicBezTo>
                    <a:pt x="13668" y="1998"/>
                    <a:pt x="13641" y="1991"/>
                    <a:pt x="13615" y="1991"/>
                  </a:cubicBezTo>
                  <a:close/>
                  <a:moveTo>
                    <a:pt x="4567" y="4580"/>
                  </a:moveTo>
                  <a:cubicBezTo>
                    <a:pt x="4545" y="4580"/>
                    <a:pt x="4523" y="4585"/>
                    <a:pt x="4502" y="4596"/>
                  </a:cubicBezTo>
                  <a:cubicBezTo>
                    <a:pt x="4444" y="4627"/>
                    <a:pt x="4412" y="4692"/>
                    <a:pt x="4426" y="4757"/>
                  </a:cubicBezTo>
                  <a:cubicBezTo>
                    <a:pt x="4726" y="6079"/>
                    <a:pt x="7386" y="8439"/>
                    <a:pt x="8678" y="8526"/>
                  </a:cubicBezTo>
                  <a:lnTo>
                    <a:pt x="8677" y="8526"/>
                  </a:lnTo>
                  <a:cubicBezTo>
                    <a:pt x="8682" y="8527"/>
                    <a:pt x="8683" y="8527"/>
                    <a:pt x="8688" y="8527"/>
                  </a:cubicBezTo>
                  <a:cubicBezTo>
                    <a:pt x="8748" y="8527"/>
                    <a:pt x="8803" y="8490"/>
                    <a:pt x="8824" y="8431"/>
                  </a:cubicBezTo>
                  <a:cubicBezTo>
                    <a:pt x="8846" y="8369"/>
                    <a:pt x="8824" y="8302"/>
                    <a:pt x="8772" y="8265"/>
                  </a:cubicBezTo>
                  <a:cubicBezTo>
                    <a:pt x="8533" y="8093"/>
                    <a:pt x="8291" y="7929"/>
                    <a:pt x="8050" y="7766"/>
                  </a:cubicBezTo>
                  <a:cubicBezTo>
                    <a:pt x="7500" y="7392"/>
                    <a:pt x="6980" y="7039"/>
                    <a:pt x="6508" y="6619"/>
                  </a:cubicBezTo>
                  <a:cubicBezTo>
                    <a:pt x="6041" y="6204"/>
                    <a:pt x="5622" y="5717"/>
                    <a:pt x="5218" y="5247"/>
                  </a:cubicBezTo>
                  <a:cubicBezTo>
                    <a:pt x="5036" y="5037"/>
                    <a:pt x="4857" y="4830"/>
                    <a:pt x="4676" y="4627"/>
                  </a:cubicBezTo>
                  <a:cubicBezTo>
                    <a:pt x="4647" y="4597"/>
                    <a:pt x="4608" y="4580"/>
                    <a:pt x="4567" y="4580"/>
                  </a:cubicBezTo>
                  <a:close/>
                  <a:moveTo>
                    <a:pt x="22449" y="4491"/>
                  </a:moveTo>
                  <a:cubicBezTo>
                    <a:pt x="22420" y="4491"/>
                    <a:pt x="22390" y="4500"/>
                    <a:pt x="22364" y="4518"/>
                  </a:cubicBezTo>
                  <a:cubicBezTo>
                    <a:pt x="22152" y="4669"/>
                    <a:pt x="21939" y="4817"/>
                    <a:pt x="21726" y="4967"/>
                  </a:cubicBezTo>
                  <a:cubicBezTo>
                    <a:pt x="21246" y="5299"/>
                    <a:pt x="20751" y="5645"/>
                    <a:pt x="20287" y="6016"/>
                  </a:cubicBezTo>
                  <a:cubicBezTo>
                    <a:pt x="19622" y="6547"/>
                    <a:pt x="18973" y="7118"/>
                    <a:pt x="18346" y="7671"/>
                  </a:cubicBezTo>
                  <a:lnTo>
                    <a:pt x="17875" y="8087"/>
                  </a:lnTo>
                  <a:cubicBezTo>
                    <a:pt x="17788" y="8161"/>
                    <a:pt x="17733" y="8254"/>
                    <a:pt x="17662" y="8373"/>
                  </a:cubicBezTo>
                  <a:cubicBezTo>
                    <a:pt x="17625" y="8433"/>
                    <a:pt x="17583" y="8501"/>
                    <a:pt x="17530" y="8580"/>
                  </a:cubicBezTo>
                  <a:cubicBezTo>
                    <a:pt x="17491" y="8638"/>
                    <a:pt x="17499" y="8719"/>
                    <a:pt x="17553" y="8766"/>
                  </a:cubicBezTo>
                  <a:cubicBezTo>
                    <a:pt x="17579" y="8793"/>
                    <a:pt x="17616" y="8805"/>
                    <a:pt x="17650" y="8805"/>
                  </a:cubicBezTo>
                  <a:cubicBezTo>
                    <a:pt x="17682" y="8805"/>
                    <a:pt x="17714" y="8794"/>
                    <a:pt x="17741" y="8774"/>
                  </a:cubicBezTo>
                  <a:lnTo>
                    <a:pt x="22640" y="4868"/>
                  </a:lnTo>
                  <a:cubicBezTo>
                    <a:pt x="22672" y="4844"/>
                    <a:pt x="22691" y="4808"/>
                    <a:pt x="22694" y="4768"/>
                  </a:cubicBezTo>
                  <a:cubicBezTo>
                    <a:pt x="22699" y="4730"/>
                    <a:pt x="22686" y="4691"/>
                    <a:pt x="22661" y="4661"/>
                  </a:cubicBezTo>
                  <a:lnTo>
                    <a:pt x="22557" y="4541"/>
                  </a:lnTo>
                  <a:cubicBezTo>
                    <a:pt x="22529" y="4508"/>
                    <a:pt x="22490" y="4491"/>
                    <a:pt x="22449" y="4491"/>
                  </a:cubicBezTo>
                  <a:close/>
                  <a:moveTo>
                    <a:pt x="13006" y="9304"/>
                  </a:moveTo>
                  <a:cubicBezTo>
                    <a:pt x="12982" y="9304"/>
                    <a:pt x="12957" y="9310"/>
                    <a:pt x="12935" y="9322"/>
                  </a:cubicBezTo>
                  <a:cubicBezTo>
                    <a:pt x="12886" y="9350"/>
                    <a:pt x="12858" y="9404"/>
                    <a:pt x="12863" y="9461"/>
                  </a:cubicBezTo>
                  <a:lnTo>
                    <a:pt x="12926" y="10207"/>
                  </a:lnTo>
                  <a:cubicBezTo>
                    <a:pt x="12932" y="10282"/>
                    <a:pt x="12995" y="10339"/>
                    <a:pt x="13070" y="10339"/>
                  </a:cubicBezTo>
                  <a:lnTo>
                    <a:pt x="13082" y="10339"/>
                  </a:lnTo>
                  <a:lnTo>
                    <a:pt x="13239" y="10327"/>
                  </a:lnTo>
                  <a:cubicBezTo>
                    <a:pt x="13307" y="10320"/>
                    <a:pt x="13362" y="10267"/>
                    <a:pt x="13370" y="10197"/>
                  </a:cubicBezTo>
                  <a:lnTo>
                    <a:pt x="13375" y="10150"/>
                  </a:lnTo>
                  <a:cubicBezTo>
                    <a:pt x="13401" y="9894"/>
                    <a:pt x="13436" y="9578"/>
                    <a:pt x="13090" y="9331"/>
                  </a:cubicBezTo>
                  <a:cubicBezTo>
                    <a:pt x="13066" y="9313"/>
                    <a:pt x="13036" y="9304"/>
                    <a:pt x="13006" y="9304"/>
                  </a:cubicBezTo>
                  <a:close/>
                  <a:moveTo>
                    <a:pt x="24335" y="9368"/>
                  </a:moveTo>
                  <a:cubicBezTo>
                    <a:pt x="24279" y="9368"/>
                    <a:pt x="24227" y="9400"/>
                    <a:pt x="24203" y="9451"/>
                  </a:cubicBezTo>
                  <a:lnTo>
                    <a:pt x="23700" y="10521"/>
                  </a:lnTo>
                  <a:cubicBezTo>
                    <a:pt x="23672" y="10584"/>
                    <a:pt x="23689" y="10658"/>
                    <a:pt x="23745" y="10699"/>
                  </a:cubicBezTo>
                  <a:cubicBezTo>
                    <a:pt x="23771" y="10718"/>
                    <a:pt x="23801" y="10728"/>
                    <a:pt x="23831" y="10728"/>
                  </a:cubicBezTo>
                  <a:cubicBezTo>
                    <a:pt x="23866" y="10728"/>
                    <a:pt x="23901" y="10715"/>
                    <a:pt x="23928" y="10691"/>
                  </a:cubicBezTo>
                  <a:cubicBezTo>
                    <a:pt x="24252" y="10402"/>
                    <a:pt x="24586" y="10047"/>
                    <a:pt x="24476" y="9485"/>
                  </a:cubicBezTo>
                  <a:cubicBezTo>
                    <a:pt x="24465" y="9423"/>
                    <a:pt x="24414" y="9376"/>
                    <a:pt x="24351" y="9369"/>
                  </a:cubicBezTo>
                  <a:lnTo>
                    <a:pt x="24353" y="9369"/>
                  </a:lnTo>
                  <a:cubicBezTo>
                    <a:pt x="24347" y="9369"/>
                    <a:pt x="24341" y="9368"/>
                    <a:pt x="24335" y="9368"/>
                  </a:cubicBezTo>
                  <a:close/>
                  <a:moveTo>
                    <a:pt x="10481" y="9937"/>
                  </a:moveTo>
                  <a:cubicBezTo>
                    <a:pt x="10446" y="9937"/>
                    <a:pt x="10412" y="9949"/>
                    <a:pt x="10384" y="9973"/>
                  </a:cubicBezTo>
                  <a:cubicBezTo>
                    <a:pt x="10337" y="10017"/>
                    <a:pt x="10323" y="10086"/>
                    <a:pt x="10351" y="10145"/>
                  </a:cubicBezTo>
                  <a:cubicBezTo>
                    <a:pt x="10621" y="10690"/>
                    <a:pt x="11087" y="10985"/>
                    <a:pt x="11778" y="11048"/>
                  </a:cubicBezTo>
                  <a:lnTo>
                    <a:pt x="11792" y="11048"/>
                  </a:lnTo>
                  <a:cubicBezTo>
                    <a:pt x="11853" y="11048"/>
                    <a:pt x="11909" y="11009"/>
                    <a:pt x="11929" y="10949"/>
                  </a:cubicBezTo>
                  <a:cubicBezTo>
                    <a:pt x="11950" y="10884"/>
                    <a:pt x="11923" y="10815"/>
                    <a:pt x="11866" y="10780"/>
                  </a:cubicBezTo>
                  <a:lnTo>
                    <a:pt x="11654" y="10654"/>
                  </a:lnTo>
                  <a:cubicBezTo>
                    <a:pt x="11503" y="10564"/>
                    <a:pt x="11353" y="10473"/>
                    <a:pt x="11203" y="10380"/>
                  </a:cubicBezTo>
                  <a:cubicBezTo>
                    <a:pt x="11054" y="10287"/>
                    <a:pt x="10907" y="10189"/>
                    <a:pt x="10762" y="10093"/>
                  </a:cubicBezTo>
                  <a:lnTo>
                    <a:pt x="10560" y="9960"/>
                  </a:lnTo>
                  <a:cubicBezTo>
                    <a:pt x="10536" y="9945"/>
                    <a:pt x="10508" y="9937"/>
                    <a:pt x="10481" y="9937"/>
                  </a:cubicBezTo>
                  <a:close/>
                  <a:moveTo>
                    <a:pt x="14344" y="11167"/>
                  </a:moveTo>
                  <a:cubicBezTo>
                    <a:pt x="14346" y="11170"/>
                    <a:pt x="14348" y="11175"/>
                    <a:pt x="14348" y="11180"/>
                  </a:cubicBezTo>
                  <a:cubicBezTo>
                    <a:pt x="14370" y="11243"/>
                    <a:pt x="14401" y="11336"/>
                    <a:pt x="14390" y="11368"/>
                  </a:cubicBezTo>
                  <a:cubicBezTo>
                    <a:pt x="14313" y="11587"/>
                    <a:pt x="14182" y="11718"/>
                    <a:pt x="13992" y="11769"/>
                  </a:cubicBezTo>
                  <a:cubicBezTo>
                    <a:pt x="13942" y="11581"/>
                    <a:pt x="13987" y="11398"/>
                    <a:pt x="14131" y="11227"/>
                  </a:cubicBezTo>
                  <a:cubicBezTo>
                    <a:pt x="14152" y="11200"/>
                    <a:pt x="14254" y="11183"/>
                    <a:pt x="14324" y="11170"/>
                  </a:cubicBezTo>
                  <a:cubicBezTo>
                    <a:pt x="14330" y="11169"/>
                    <a:pt x="14337" y="11167"/>
                    <a:pt x="14344" y="11167"/>
                  </a:cubicBezTo>
                  <a:close/>
                  <a:moveTo>
                    <a:pt x="15454" y="11188"/>
                  </a:moveTo>
                  <a:cubicBezTo>
                    <a:pt x="15403" y="11188"/>
                    <a:pt x="15354" y="11217"/>
                    <a:pt x="15329" y="11263"/>
                  </a:cubicBezTo>
                  <a:cubicBezTo>
                    <a:pt x="15297" y="11320"/>
                    <a:pt x="15308" y="11391"/>
                    <a:pt x="15355" y="11435"/>
                  </a:cubicBezTo>
                  <a:cubicBezTo>
                    <a:pt x="15594" y="11671"/>
                    <a:pt x="15777" y="11805"/>
                    <a:pt x="15970" y="11805"/>
                  </a:cubicBezTo>
                  <a:cubicBezTo>
                    <a:pt x="16090" y="11805"/>
                    <a:pt x="16215" y="11753"/>
                    <a:pt x="16360" y="11638"/>
                  </a:cubicBezTo>
                  <a:cubicBezTo>
                    <a:pt x="16404" y="11603"/>
                    <a:pt x="16423" y="11546"/>
                    <a:pt x="16412" y="11492"/>
                  </a:cubicBezTo>
                  <a:cubicBezTo>
                    <a:pt x="16399" y="11439"/>
                    <a:pt x="16357" y="11396"/>
                    <a:pt x="16303" y="11383"/>
                  </a:cubicBezTo>
                  <a:lnTo>
                    <a:pt x="15488" y="11192"/>
                  </a:lnTo>
                  <a:cubicBezTo>
                    <a:pt x="15477" y="11189"/>
                    <a:pt x="15465" y="11188"/>
                    <a:pt x="15454" y="11188"/>
                  </a:cubicBezTo>
                  <a:close/>
                  <a:moveTo>
                    <a:pt x="10206" y="11603"/>
                  </a:moveTo>
                  <a:cubicBezTo>
                    <a:pt x="10144" y="11603"/>
                    <a:pt x="10091" y="11642"/>
                    <a:pt x="10068" y="11699"/>
                  </a:cubicBezTo>
                  <a:cubicBezTo>
                    <a:pt x="10050" y="11758"/>
                    <a:pt x="10067" y="11821"/>
                    <a:pt x="10114" y="11860"/>
                  </a:cubicBezTo>
                  <a:cubicBezTo>
                    <a:pt x="10286" y="12001"/>
                    <a:pt x="10467" y="12070"/>
                    <a:pt x="10658" y="12070"/>
                  </a:cubicBezTo>
                  <a:cubicBezTo>
                    <a:pt x="10847" y="12070"/>
                    <a:pt x="11038" y="12003"/>
                    <a:pt x="11239" y="11868"/>
                  </a:cubicBezTo>
                  <a:cubicBezTo>
                    <a:pt x="11291" y="11832"/>
                    <a:pt x="11315" y="11767"/>
                    <a:pt x="11296" y="11706"/>
                  </a:cubicBezTo>
                  <a:cubicBezTo>
                    <a:pt x="11278" y="11644"/>
                    <a:pt x="11222" y="11603"/>
                    <a:pt x="11158" y="11603"/>
                  </a:cubicBezTo>
                  <a:close/>
                  <a:moveTo>
                    <a:pt x="3793" y="11748"/>
                  </a:moveTo>
                  <a:cubicBezTo>
                    <a:pt x="3625" y="11748"/>
                    <a:pt x="3454" y="11772"/>
                    <a:pt x="3279" y="11848"/>
                  </a:cubicBezTo>
                  <a:cubicBezTo>
                    <a:pt x="3223" y="11873"/>
                    <a:pt x="3188" y="11930"/>
                    <a:pt x="3193" y="11991"/>
                  </a:cubicBezTo>
                  <a:cubicBezTo>
                    <a:pt x="3197" y="12053"/>
                    <a:pt x="3242" y="12105"/>
                    <a:pt x="3300" y="12121"/>
                  </a:cubicBezTo>
                  <a:cubicBezTo>
                    <a:pt x="4139" y="12342"/>
                    <a:pt x="5009" y="12454"/>
                    <a:pt x="5902" y="12454"/>
                  </a:cubicBezTo>
                  <a:cubicBezTo>
                    <a:pt x="6478" y="12454"/>
                    <a:pt x="7064" y="12407"/>
                    <a:pt x="7656" y="12314"/>
                  </a:cubicBezTo>
                  <a:cubicBezTo>
                    <a:pt x="7724" y="12304"/>
                    <a:pt x="7775" y="12247"/>
                    <a:pt x="7778" y="12178"/>
                  </a:cubicBezTo>
                  <a:lnTo>
                    <a:pt x="7786" y="12001"/>
                  </a:lnTo>
                  <a:cubicBezTo>
                    <a:pt x="7788" y="11961"/>
                    <a:pt x="7773" y="11924"/>
                    <a:pt x="7747" y="11895"/>
                  </a:cubicBezTo>
                  <a:cubicBezTo>
                    <a:pt x="7720" y="11867"/>
                    <a:pt x="7682" y="11851"/>
                    <a:pt x="7642" y="11851"/>
                  </a:cubicBezTo>
                  <a:lnTo>
                    <a:pt x="7203" y="11851"/>
                  </a:lnTo>
                  <a:cubicBezTo>
                    <a:pt x="7036" y="11851"/>
                    <a:pt x="6869" y="11851"/>
                    <a:pt x="6702" y="11851"/>
                  </a:cubicBezTo>
                  <a:cubicBezTo>
                    <a:pt x="6535" y="11851"/>
                    <a:pt x="6368" y="11851"/>
                    <a:pt x="6200" y="11849"/>
                  </a:cubicBezTo>
                  <a:cubicBezTo>
                    <a:pt x="6025" y="11848"/>
                    <a:pt x="5848" y="11843"/>
                    <a:pt x="5673" y="11840"/>
                  </a:cubicBezTo>
                  <a:cubicBezTo>
                    <a:pt x="5455" y="11834"/>
                    <a:pt x="5232" y="11829"/>
                    <a:pt x="5009" y="11829"/>
                  </a:cubicBezTo>
                  <a:cubicBezTo>
                    <a:pt x="4917" y="11829"/>
                    <a:pt x="4825" y="11830"/>
                    <a:pt x="4733" y="11832"/>
                  </a:cubicBezTo>
                  <a:cubicBezTo>
                    <a:pt x="4716" y="11833"/>
                    <a:pt x="4698" y="11833"/>
                    <a:pt x="4681" y="11833"/>
                  </a:cubicBezTo>
                  <a:cubicBezTo>
                    <a:pt x="4545" y="11833"/>
                    <a:pt x="4410" y="11812"/>
                    <a:pt x="4265" y="11792"/>
                  </a:cubicBezTo>
                  <a:cubicBezTo>
                    <a:pt x="4110" y="11770"/>
                    <a:pt x="3953" y="11748"/>
                    <a:pt x="3793" y="11748"/>
                  </a:cubicBezTo>
                  <a:close/>
                  <a:moveTo>
                    <a:pt x="13341" y="11827"/>
                  </a:moveTo>
                  <a:cubicBezTo>
                    <a:pt x="13401" y="12159"/>
                    <a:pt x="13596" y="12358"/>
                    <a:pt x="13929" y="12431"/>
                  </a:cubicBezTo>
                  <a:cubicBezTo>
                    <a:pt x="13912" y="12486"/>
                    <a:pt x="13897" y="12541"/>
                    <a:pt x="13882" y="12595"/>
                  </a:cubicBezTo>
                  <a:cubicBezTo>
                    <a:pt x="13818" y="12814"/>
                    <a:pt x="13758" y="13023"/>
                    <a:pt x="13673" y="13211"/>
                  </a:cubicBezTo>
                  <a:cubicBezTo>
                    <a:pt x="13554" y="13472"/>
                    <a:pt x="13291" y="13632"/>
                    <a:pt x="13105" y="13632"/>
                  </a:cubicBezTo>
                  <a:cubicBezTo>
                    <a:pt x="13088" y="13632"/>
                    <a:pt x="13072" y="13630"/>
                    <a:pt x="13057" y="13628"/>
                  </a:cubicBezTo>
                  <a:cubicBezTo>
                    <a:pt x="12819" y="13588"/>
                    <a:pt x="12667" y="13396"/>
                    <a:pt x="12591" y="13037"/>
                  </a:cubicBezTo>
                  <a:cubicBezTo>
                    <a:pt x="12526" y="12723"/>
                    <a:pt x="12594" y="12465"/>
                    <a:pt x="12796" y="12273"/>
                  </a:cubicBezTo>
                  <a:cubicBezTo>
                    <a:pt x="12937" y="12138"/>
                    <a:pt x="13093" y="12018"/>
                    <a:pt x="13275" y="11878"/>
                  </a:cubicBezTo>
                  <a:cubicBezTo>
                    <a:pt x="13297" y="11862"/>
                    <a:pt x="13318" y="11845"/>
                    <a:pt x="13341" y="11827"/>
                  </a:cubicBezTo>
                  <a:close/>
                  <a:moveTo>
                    <a:pt x="14841" y="12743"/>
                  </a:moveTo>
                  <a:cubicBezTo>
                    <a:pt x="14822" y="12743"/>
                    <a:pt x="14803" y="12746"/>
                    <a:pt x="14785" y="12754"/>
                  </a:cubicBezTo>
                  <a:cubicBezTo>
                    <a:pt x="14724" y="12780"/>
                    <a:pt x="14687" y="12843"/>
                    <a:pt x="14698" y="12909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3"/>
                    <a:pt x="15428" y="13843"/>
                  </a:cubicBezTo>
                  <a:cubicBezTo>
                    <a:pt x="15474" y="13843"/>
                    <a:pt x="15518" y="13821"/>
                    <a:pt x="15546" y="13783"/>
                  </a:cubicBezTo>
                  <a:cubicBezTo>
                    <a:pt x="15583" y="13732"/>
                    <a:pt x="15583" y="13664"/>
                    <a:pt x="15546" y="13614"/>
                  </a:cubicBezTo>
                  <a:lnTo>
                    <a:pt x="14957" y="12802"/>
                  </a:lnTo>
                  <a:cubicBezTo>
                    <a:pt x="14930" y="12764"/>
                    <a:pt x="14886" y="12743"/>
                    <a:pt x="14841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3"/>
                    <a:pt x="13896" y="10545"/>
                  </a:cubicBezTo>
                  <a:cubicBezTo>
                    <a:pt x="13566" y="10826"/>
                    <a:pt x="13240" y="11112"/>
                    <a:pt x="12916" y="11398"/>
                  </a:cubicBezTo>
                  <a:lnTo>
                    <a:pt x="12468" y="11791"/>
                  </a:lnTo>
                  <a:cubicBezTo>
                    <a:pt x="12144" y="12074"/>
                    <a:pt x="11996" y="12440"/>
                    <a:pt x="12000" y="12944"/>
                  </a:cubicBezTo>
                  <a:cubicBezTo>
                    <a:pt x="12000" y="12950"/>
                    <a:pt x="12002" y="12957"/>
                    <a:pt x="12002" y="12963"/>
                  </a:cubicBezTo>
                  <a:lnTo>
                    <a:pt x="12010" y="13018"/>
                  </a:lnTo>
                  <a:cubicBezTo>
                    <a:pt x="12016" y="13088"/>
                    <a:pt x="12027" y="13182"/>
                    <a:pt x="12051" y="13276"/>
                  </a:cubicBezTo>
                  <a:cubicBezTo>
                    <a:pt x="12174" y="13792"/>
                    <a:pt x="12463" y="14097"/>
                    <a:pt x="12909" y="14182"/>
                  </a:cubicBezTo>
                  <a:cubicBezTo>
                    <a:pt x="12981" y="14195"/>
                    <a:pt x="13052" y="14203"/>
                    <a:pt x="13122" y="14203"/>
                  </a:cubicBezTo>
                  <a:cubicBezTo>
                    <a:pt x="13479" y="14203"/>
                    <a:pt x="13788" y="14020"/>
                    <a:pt x="14044" y="13655"/>
                  </a:cubicBezTo>
                  <a:cubicBezTo>
                    <a:pt x="14164" y="13484"/>
                    <a:pt x="14261" y="13271"/>
                    <a:pt x="14337" y="13001"/>
                  </a:cubicBezTo>
                  <a:lnTo>
                    <a:pt x="14368" y="12889"/>
                  </a:lnTo>
                  <a:cubicBezTo>
                    <a:pt x="14476" y="12506"/>
                    <a:pt x="14577" y="12145"/>
                    <a:pt x="14833" y="11834"/>
                  </a:cubicBezTo>
                  <a:cubicBezTo>
                    <a:pt x="15000" y="11628"/>
                    <a:pt x="15047" y="11289"/>
                    <a:pt x="15019" y="11041"/>
                  </a:cubicBezTo>
                  <a:cubicBezTo>
                    <a:pt x="14990" y="10799"/>
                    <a:pt x="14810" y="10584"/>
                    <a:pt x="14545" y="10478"/>
                  </a:cubicBezTo>
                  <a:cubicBezTo>
                    <a:pt x="14448" y="10440"/>
                    <a:pt x="14350" y="10422"/>
                    <a:pt x="14258" y="10422"/>
                  </a:cubicBezTo>
                  <a:close/>
                  <a:moveTo>
                    <a:pt x="11214" y="13743"/>
                  </a:moveTo>
                  <a:cubicBezTo>
                    <a:pt x="11183" y="13743"/>
                    <a:pt x="11152" y="13752"/>
                    <a:pt x="11125" y="13772"/>
                  </a:cubicBezTo>
                  <a:lnTo>
                    <a:pt x="10448" y="14285"/>
                  </a:lnTo>
                  <a:cubicBezTo>
                    <a:pt x="10386" y="14332"/>
                    <a:pt x="10372" y="14421"/>
                    <a:pt x="10418" y="14484"/>
                  </a:cubicBezTo>
                  <a:lnTo>
                    <a:pt x="10527" y="14637"/>
                  </a:lnTo>
                  <a:cubicBezTo>
                    <a:pt x="10549" y="14669"/>
                    <a:pt x="10583" y="14689"/>
                    <a:pt x="10623" y="14696"/>
                  </a:cubicBezTo>
                  <a:cubicBezTo>
                    <a:pt x="10629" y="14697"/>
                    <a:pt x="10637" y="14697"/>
                    <a:pt x="10643" y="14697"/>
                  </a:cubicBezTo>
                  <a:cubicBezTo>
                    <a:pt x="10675" y="14697"/>
                    <a:pt x="10707" y="14686"/>
                    <a:pt x="10732" y="14667"/>
                  </a:cubicBezTo>
                  <a:lnTo>
                    <a:pt x="11408" y="14141"/>
                  </a:lnTo>
                  <a:cubicBezTo>
                    <a:pt x="11471" y="14092"/>
                    <a:pt x="11482" y="14002"/>
                    <a:pt x="11433" y="13939"/>
                  </a:cubicBezTo>
                  <a:lnTo>
                    <a:pt x="11327" y="13800"/>
                  </a:lnTo>
                  <a:lnTo>
                    <a:pt x="11329" y="13800"/>
                  </a:lnTo>
                  <a:cubicBezTo>
                    <a:pt x="11300" y="13762"/>
                    <a:pt x="11257" y="13743"/>
                    <a:pt x="11214" y="13743"/>
                  </a:cubicBezTo>
                  <a:close/>
                  <a:moveTo>
                    <a:pt x="12556" y="14261"/>
                  </a:moveTo>
                  <a:cubicBezTo>
                    <a:pt x="12540" y="14261"/>
                    <a:pt x="12523" y="14263"/>
                    <a:pt x="12507" y="14269"/>
                  </a:cubicBezTo>
                  <a:cubicBezTo>
                    <a:pt x="12451" y="14290"/>
                    <a:pt x="12413" y="14343"/>
                    <a:pt x="12413" y="14405"/>
                  </a:cubicBezTo>
                  <a:lnTo>
                    <a:pt x="12413" y="15211"/>
                  </a:lnTo>
                  <a:cubicBezTo>
                    <a:pt x="12413" y="15271"/>
                    <a:pt x="12449" y="15324"/>
                    <a:pt x="12504" y="15346"/>
                  </a:cubicBezTo>
                  <a:cubicBezTo>
                    <a:pt x="12522" y="15353"/>
                    <a:pt x="12539" y="15356"/>
                    <a:pt x="12556" y="15356"/>
                  </a:cubicBezTo>
                  <a:cubicBezTo>
                    <a:pt x="12597" y="15356"/>
                    <a:pt x="12635" y="15340"/>
                    <a:pt x="12664" y="15309"/>
                  </a:cubicBezTo>
                  <a:cubicBezTo>
                    <a:pt x="12948" y="14997"/>
                    <a:pt x="12950" y="14644"/>
                    <a:pt x="12667" y="14310"/>
                  </a:cubicBezTo>
                  <a:cubicBezTo>
                    <a:pt x="12639" y="14279"/>
                    <a:pt x="12598" y="14261"/>
                    <a:pt x="12556" y="14261"/>
                  </a:cubicBezTo>
                  <a:close/>
                  <a:moveTo>
                    <a:pt x="12368" y="8349"/>
                  </a:moveTo>
                  <a:cubicBezTo>
                    <a:pt x="12394" y="8366"/>
                    <a:pt x="12416" y="8382"/>
                    <a:pt x="12427" y="8395"/>
                  </a:cubicBezTo>
                  <a:cubicBezTo>
                    <a:pt x="12751" y="8831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1"/>
                  </a:cubicBezTo>
                  <a:cubicBezTo>
                    <a:pt x="14545" y="8775"/>
                    <a:pt x="14698" y="8722"/>
                    <a:pt x="14867" y="8665"/>
                  </a:cubicBezTo>
                  <a:lnTo>
                    <a:pt x="14927" y="8644"/>
                  </a:lnTo>
                  <a:lnTo>
                    <a:pt x="14927" y="8644"/>
                  </a:lnTo>
                  <a:cubicBezTo>
                    <a:pt x="14853" y="10158"/>
                    <a:pt x="15927" y="10624"/>
                    <a:pt x="17039" y="10856"/>
                  </a:cubicBezTo>
                  <a:lnTo>
                    <a:pt x="17039" y="12148"/>
                  </a:lnTo>
                  <a:cubicBezTo>
                    <a:pt x="16974" y="12222"/>
                    <a:pt x="16903" y="12299"/>
                    <a:pt x="16832" y="12377"/>
                  </a:cubicBezTo>
                  <a:cubicBezTo>
                    <a:pt x="16622" y="12603"/>
                    <a:pt x="16385" y="12859"/>
                    <a:pt x="16223" y="13156"/>
                  </a:cubicBezTo>
                  <a:cubicBezTo>
                    <a:pt x="16066" y="13442"/>
                    <a:pt x="15979" y="13765"/>
                    <a:pt x="15888" y="14108"/>
                  </a:cubicBezTo>
                  <a:cubicBezTo>
                    <a:pt x="15851" y="14246"/>
                    <a:pt x="15812" y="14389"/>
                    <a:pt x="15768" y="14541"/>
                  </a:cubicBezTo>
                  <a:cubicBezTo>
                    <a:pt x="15700" y="14558"/>
                    <a:pt x="15630" y="14576"/>
                    <a:pt x="15561" y="14595"/>
                  </a:cubicBezTo>
                  <a:cubicBezTo>
                    <a:pt x="14938" y="14753"/>
                    <a:pt x="14171" y="14950"/>
                    <a:pt x="13859" y="15787"/>
                  </a:cubicBezTo>
                  <a:cubicBezTo>
                    <a:pt x="13417" y="15667"/>
                    <a:pt x="13168" y="15610"/>
                    <a:pt x="12932" y="15610"/>
                  </a:cubicBezTo>
                  <a:cubicBezTo>
                    <a:pt x="12733" y="15610"/>
                    <a:pt x="12544" y="15651"/>
                    <a:pt x="12256" y="15730"/>
                  </a:cubicBezTo>
                  <a:cubicBezTo>
                    <a:pt x="11654" y="15268"/>
                    <a:pt x="10950" y="15133"/>
                    <a:pt x="10206" y="14994"/>
                  </a:cubicBezTo>
                  <a:cubicBezTo>
                    <a:pt x="10035" y="14961"/>
                    <a:pt x="9863" y="14929"/>
                    <a:pt x="9691" y="14892"/>
                  </a:cubicBezTo>
                  <a:cubicBezTo>
                    <a:pt x="9847" y="13859"/>
                    <a:pt x="9637" y="12961"/>
                    <a:pt x="9051" y="12157"/>
                  </a:cubicBezTo>
                  <a:cubicBezTo>
                    <a:pt x="9547" y="11552"/>
                    <a:pt x="10001" y="10884"/>
                    <a:pt x="9945" y="9995"/>
                  </a:cubicBezTo>
                  <a:cubicBezTo>
                    <a:pt x="10031" y="9957"/>
                    <a:pt x="10116" y="9917"/>
                    <a:pt x="10203" y="9880"/>
                  </a:cubicBezTo>
                  <a:cubicBezTo>
                    <a:pt x="11002" y="9518"/>
                    <a:pt x="11828" y="9145"/>
                    <a:pt x="12368" y="8349"/>
                  </a:cubicBezTo>
                  <a:close/>
                  <a:moveTo>
                    <a:pt x="12203" y="7475"/>
                  </a:moveTo>
                  <a:cubicBezTo>
                    <a:pt x="12192" y="7475"/>
                    <a:pt x="12181" y="7476"/>
                    <a:pt x="12171" y="7479"/>
                  </a:cubicBezTo>
                  <a:cubicBezTo>
                    <a:pt x="12125" y="7490"/>
                    <a:pt x="12087" y="7521"/>
                    <a:pt x="12070" y="7565"/>
                  </a:cubicBezTo>
                  <a:cubicBezTo>
                    <a:pt x="11823" y="8180"/>
                    <a:pt x="11424" y="8602"/>
                    <a:pt x="10812" y="8894"/>
                  </a:cubicBezTo>
                  <a:cubicBezTo>
                    <a:pt x="10733" y="8932"/>
                    <a:pt x="10653" y="8971"/>
                    <a:pt x="10574" y="9011"/>
                  </a:cubicBezTo>
                  <a:cubicBezTo>
                    <a:pt x="10331" y="9131"/>
                    <a:pt x="10081" y="9256"/>
                    <a:pt x="9827" y="9336"/>
                  </a:cubicBezTo>
                  <a:cubicBezTo>
                    <a:pt x="9542" y="9426"/>
                    <a:pt x="9257" y="9581"/>
                    <a:pt x="9299" y="10044"/>
                  </a:cubicBezTo>
                  <a:cubicBezTo>
                    <a:pt x="9359" y="10679"/>
                    <a:pt x="9031" y="11165"/>
                    <a:pt x="8667" y="11597"/>
                  </a:cubicBezTo>
                  <a:cubicBezTo>
                    <a:pt x="8577" y="11704"/>
                    <a:pt x="8486" y="11810"/>
                    <a:pt x="8388" y="11925"/>
                  </a:cubicBezTo>
                  <a:lnTo>
                    <a:pt x="8271" y="12061"/>
                  </a:lnTo>
                  <a:cubicBezTo>
                    <a:pt x="8222" y="12118"/>
                    <a:pt x="8224" y="12203"/>
                    <a:pt x="8277" y="12257"/>
                  </a:cubicBezTo>
                  <a:cubicBezTo>
                    <a:pt x="9083" y="13083"/>
                    <a:pt x="9320" y="14072"/>
                    <a:pt x="9001" y="15280"/>
                  </a:cubicBezTo>
                  <a:cubicBezTo>
                    <a:pt x="8990" y="15320"/>
                    <a:pt x="8998" y="15361"/>
                    <a:pt x="9018" y="15395"/>
                  </a:cubicBezTo>
                  <a:cubicBezTo>
                    <a:pt x="9040" y="15429"/>
                    <a:pt x="9075" y="15452"/>
                    <a:pt x="9114" y="15460"/>
                  </a:cubicBezTo>
                  <a:cubicBezTo>
                    <a:pt x="9313" y="15495"/>
                    <a:pt x="9500" y="15523"/>
                    <a:pt x="9678" y="15552"/>
                  </a:cubicBezTo>
                  <a:cubicBezTo>
                    <a:pt x="10061" y="15610"/>
                    <a:pt x="10389" y="15661"/>
                    <a:pt x="10708" y="15756"/>
                  </a:cubicBezTo>
                  <a:cubicBezTo>
                    <a:pt x="11008" y="15844"/>
                    <a:pt x="11305" y="15978"/>
                    <a:pt x="11593" y="16108"/>
                  </a:cubicBezTo>
                  <a:cubicBezTo>
                    <a:pt x="11762" y="16184"/>
                    <a:pt x="11931" y="16259"/>
                    <a:pt x="12101" y="16329"/>
                  </a:cubicBezTo>
                  <a:cubicBezTo>
                    <a:pt x="12154" y="16350"/>
                    <a:pt x="12232" y="16368"/>
                    <a:pt x="12312" y="16368"/>
                  </a:cubicBezTo>
                  <a:cubicBezTo>
                    <a:pt x="12388" y="16368"/>
                    <a:pt x="12465" y="16352"/>
                    <a:pt x="12525" y="16308"/>
                  </a:cubicBezTo>
                  <a:cubicBezTo>
                    <a:pt x="12616" y="16239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3"/>
                    <a:pt x="13278" y="16312"/>
                    <a:pt x="13348" y="16326"/>
                  </a:cubicBezTo>
                  <a:cubicBezTo>
                    <a:pt x="13521" y="16359"/>
                    <a:pt x="13698" y="16380"/>
                    <a:pt x="13882" y="16402"/>
                  </a:cubicBezTo>
                  <a:cubicBezTo>
                    <a:pt x="13965" y="16411"/>
                    <a:pt x="14051" y="16421"/>
                    <a:pt x="14138" y="16433"/>
                  </a:cubicBezTo>
                  <a:lnTo>
                    <a:pt x="14156" y="16433"/>
                  </a:lnTo>
                  <a:cubicBezTo>
                    <a:pt x="14223" y="16433"/>
                    <a:pt x="14281" y="16389"/>
                    <a:pt x="14297" y="16324"/>
                  </a:cubicBezTo>
                  <a:cubicBezTo>
                    <a:pt x="14447" y="15715"/>
                    <a:pt x="14818" y="15407"/>
                    <a:pt x="15537" y="15294"/>
                  </a:cubicBezTo>
                  <a:cubicBezTo>
                    <a:pt x="15663" y="15274"/>
                    <a:pt x="15790" y="15249"/>
                    <a:pt x="15916" y="15223"/>
                  </a:cubicBezTo>
                  <a:cubicBezTo>
                    <a:pt x="15992" y="15207"/>
                    <a:pt x="16066" y="15193"/>
                    <a:pt x="16142" y="15179"/>
                  </a:cubicBezTo>
                  <a:cubicBezTo>
                    <a:pt x="16305" y="15149"/>
                    <a:pt x="16422" y="15081"/>
                    <a:pt x="16490" y="14975"/>
                  </a:cubicBezTo>
                  <a:cubicBezTo>
                    <a:pt x="16554" y="14876"/>
                    <a:pt x="16570" y="14754"/>
                    <a:pt x="16537" y="14615"/>
                  </a:cubicBezTo>
                  <a:cubicBezTo>
                    <a:pt x="16366" y="13895"/>
                    <a:pt x="16700" y="13394"/>
                    <a:pt x="17294" y="12822"/>
                  </a:cubicBezTo>
                  <a:cubicBezTo>
                    <a:pt x="17482" y="12641"/>
                    <a:pt x="17656" y="12554"/>
                    <a:pt x="17850" y="12554"/>
                  </a:cubicBezTo>
                  <a:cubicBezTo>
                    <a:pt x="17955" y="12554"/>
                    <a:pt x="18065" y="12580"/>
                    <a:pt x="18186" y="12630"/>
                  </a:cubicBezTo>
                  <a:cubicBezTo>
                    <a:pt x="18857" y="12912"/>
                    <a:pt x="19566" y="12986"/>
                    <a:pt x="20230" y="12986"/>
                  </a:cubicBezTo>
                  <a:cubicBezTo>
                    <a:pt x="20461" y="12986"/>
                    <a:pt x="20686" y="12977"/>
                    <a:pt x="20903" y="12964"/>
                  </a:cubicBezTo>
                  <a:cubicBezTo>
                    <a:pt x="20999" y="12958"/>
                    <a:pt x="21083" y="12914"/>
                    <a:pt x="21156" y="12876"/>
                  </a:cubicBezTo>
                  <a:cubicBezTo>
                    <a:pt x="21181" y="12862"/>
                    <a:pt x="21206" y="12848"/>
                    <a:pt x="21231" y="12837"/>
                  </a:cubicBezTo>
                  <a:cubicBezTo>
                    <a:pt x="21282" y="12814"/>
                    <a:pt x="21317" y="12765"/>
                    <a:pt x="21318" y="12710"/>
                  </a:cubicBezTo>
                  <a:cubicBezTo>
                    <a:pt x="21321" y="12655"/>
                    <a:pt x="21291" y="12603"/>
                    <a:pt x="21242" y="12576"/>
                  </a:cubicBezTo>
                  <a:cubicBezTo>
                    <a:pt x="21040" y="12467"/>
                    <a:pt x="20865" y="12453"/>
                    <a:pt x="20737" y="12453"/>
                  </a:cubicBezTo>
                  <a:cubicBezTo>
                    <a:pt x="19764" y="12446"/>
                    <a:pt x="18908" y="12326"/>
                    <a:pt x="18120" y="12083"/>
                  </a:cubicBezTo>
                  <a:cubicBezTo>
                    <a:pt x="17627" y="11931"/>
                    <a:pt x="17474" y="11658"/>
                    <a:pt x="17605" y="11170"/>
                  </a:cubicBezTo>
                  <a:cubicBezTo>
                    <a:pt x="17635" y="11060"/>
                    <a:pt x="17674" y="10951"/>
                    <a:pt x="17714" y="10838"/>
                  </a:cubicBezTo>
                  <a:lnTo>
                    <a:pt x="17772" y="10676"/>
                  </a:lnTo>
                  <a:cubicBezTo>
                    <a:pt x="17796" y="10611"/>
                    <a:pt x="17767" y="10538"/>
                    <a:pt x="17707" y="10504"/>
                  </a:cubicBezTo>
                  <a:cubicBezTo>
                    <a:pt x="17668" y="10480"/>
                    <a:pt x="17633" y="10458"/>
                    <a:pt x="17605" y="10439"/>
                  </a:cubicBezTo>
                  <a:cubicBezTo>
                    <a:pt x="17540" y="10399"/>
                    <a:pt x="17486" y="10363"/>
                    <a:pt x="17418" y="10344"/>
                  </a:cubicBezTo>
                  <a:cubicBezTo>
                    <a:pt x="17294" y="10308"/>
                    <a:pt x="17169" y="10276"/>
                    <a:pt x="17044" y="10243"/>
                  </a:cubicBezTo>
                  <a:cubicBezTo>
                    <a:pt x="16858" y="10195"/>
                    <a:pt x="16663" y="10147"/>
                    <a:pt x="16482" y="10083"/>
                  </a:cubicBezTo>
                  <a:cubicBezTo>
                    <a:pt x="15771" y="9835"/>
                    <a:pt x="15493" y="9403"/>
                    <a:pt x="15554" y="8635"/>
                  </a:cubicBezTo>
                  <a:cubicBezTo>
                    <a:pt x="15565" y="8515"/>
                    <a:pt x="15572" y="8393"/>
                    <a:pt x="15581" y="8245"/>
                  </a:cubicBezTo>
                  <a:lnTo>
                    <a:pt x="15597" y="8005"/>
                  </a:lnTo>
                  <a:cubicBezTo>
                    <a:pt x="15600" y="7957"/>
                    <a:pt x="15578" y="7910"/>
                    <a:pt x="15542" y="7881"/>
                  </a:cubicBezTo>
                  <a:cubicBezTo>
                    <a:pt x="15516" y="7861"/>
                    <a:pt x="15485" y="7850"/>
                    <a:pt x="15453" y="7850"/>
                  </a:cubicBezTo>
                  <a:cubicBezTo>
                    <a:pt x="15438" y="7850"/>
                    <a:pt x="15422" y="7853"/>
                    <a:pt x="15407" y="7858"/>
                  </a:cubicBezTo>
                  <a:lnTo>
                    <a:pt x="15190" y="7927"/>
                  </a:lnTo>
                  <a:cubicBezTo>
                    <a:pt x="15055" y="7968"/>
                    <a:pt x="14943" y="8005"/>
                    <a:pt x="14833" y="8044"/>
                  </a:cubicBezTo>
                  <a:cubicBezTo>
                    <a:pt x="14730" y="8082"/>
                    <a:pt x="14627" y="8123"/>
                    <a:pt x="14526" y="8166"/>
                  </a:cubicBezTo>
                  <a:cubicBezTo>
                    <a:pt x="14359" y="8232"/>
                    <a:pt x="14202" y="8297"/>
                    <a:pt x="14040" y="8346"/>
                  </a:cubicBezTo>
                  <a:cubicBezTo>
                    <a:pt x="13875" y="8395"/>
                    <a:pt x="13728" y="8421"/>
                    <a:pt x="13597" y="8421"/>
                  </a:cubicBezTo>
                  <a:cubicBezTo>
                    <a:pt x="13322" y="8421"/>
                    <a:pt x="13112" y="8310"/>
                    <a:pt x="12932" y="8079"/>
                  </a:cubicBezTo>
                  <a:cubicBezTo>
                    <a:pt x="12819" y="7935"/>
                    <a:pt x="12675" y="7818"/>
                    <a:pt x="12523" y="7697"/>
                  </a:cubicBezTo>
                  <a:cubicBezTo>
                    <a:pt x="12452" y="7638"/>
                    <a:pt x="12376" y="7578"/>
                    <a:pt x="12300" y="7512"/>
                  </a:cubicBezTo>
                  <a:cubicBezTo>
                    <a:pt x="12274" y="7488"/>
                    <a:pt x="12238" y="7475"/>
                    <a:pt x="12203" y="7475"/>
                  </a:cubicBezTo>
                  <a:close/>
                  <a:moveTo>
                    <a:pt x="2082" y="16519"/>
                  </a:moveTo>
                  <a:cubicBezTo>
                    <a:pt x="2074" y="16519"/>
                    <a:pt x="2067" y="16519"/>
                    <a:pt x="2060" y="16520"/>
                  </a:cubicBezTo>
                  <a:cubicBezTo>
                    <a:pt x="1995" y="16530"/>
                    <a:pt x="1945" y="16582"/>
                    <a:pt x="1937" y="16645"/>
                  </a:cubicBezTo>
                  <a:cubicBezTo>
                    <a:pt x="1864" y="17225"/>
                    <a:pt x="1913" y="17334"/>
                    <a:pt x="2403" y="17708"/>
                  </a:cubicBezTo>
                  <a:cubicBezTo>
                    <a:pt x="2430" y="17727"/>
                    <a:pt x="2460" y="17736"/>
                    <a:pt x="2491" y="17736"/>
                  </a:cubicBezTo>
                  <a:cubicBezTo>
                    <a:pt x="2521" y="17736"/>
                    <a:pt x="2554" y="17727"/>
                    <a:pt x="2581" y="17705"/>
                  </a:cubicBezTo>
                  <a:cubicBezTo>
                    <a:pt x="2632" y="17665"/>
                    <a:pt x="2649" y="17594"/>
                    <a:pt x="2624" y="17534"/>
                  </a:cubicBezTo>
                  <a:lnTo>
                    <a:pt x="2213" y="16605"/>
                  </a:lnTo>
                  <a:cubicBezTo>
                    <a:pt x="2189" y="16552"/>
                    <a:pt x="2139" y="16519"/>
                    <a:pt x="2082" y="16519"/>
                  </a:cubicBezTo>
                  <a:close/>
                  <a:moveTo>
                    <a:pt x="1461" y="16504"/>
                  </a:moveTo>
                  <a:cubicBezTo>
                    <a:pt x="1439" y="16504"/>
                    <a:pt x="1417" y="16509"/>
                    <a:pt x="1398" y="16520"/>
                  </a:cubicBezTo>
                  <a:lnTo>
                    <a:pt x="1283" y="16575"/>
                  </a:lnTo>
                  <a:cubicBezTo>
                    <a:pt x="1213" y="16610"/>
                    <a:pt x="1183" y="16694"/>
                    <a:pt x="1215" y="16765"/>
                  </a:cubicBezTo>
                  <a:lnTo>
                    <a:pt x="1660" y="17733"/>
                  </a:lnTo>
                  <a:cubicBezTo>
                    <a:pt x="1676" y="17770"/>
                    <a:pt x="1706" y="17798"/>
                    <a:pt x="1744" y="17811"/>
                  </a:cubicBezTo>
                  <a:cubicBezTo>
                    <a:pt x="1760" y="17815"/>
                    <a:pt x="1776" y="17819"/>
                    <a:pt x="1791" y="17819"/>
                  </a:cubicBezTo>
                  <a:cubicBezTo>
                    <a:pt x="1814" y="17819"/>
                    <a:pt x="1837" y="17812"/>
                    <a:pt x="1858" y="17803"/>
                  </a:cubicBezTo>
                  <a:lnTo>
                    <a:pt x="1987" y="17736"/>
                  </a:lnTo>
                  <a:cubicBezTo>
                    <a:pt x="2058" y="17700"/>
                    <a:pt x="2087" y="17615"/>
                    <a:pt x="2052" y="17545"/>
                  </a:cubicBezTo>
                  <a:lnTo>
                    <a:pt x="1592" y="16586"/>
                  </a:lnTo>
                  <a:cubicBezTo>
                    <a:pt x="1575" y="16552"/>
                    <a:pt x="1545" y="16525"/>
                    <a:pt x="1509" y="16512"/>
                  </a:cubicBezTo>
                  <a:cubicBezTo>
                    <a:pt x="1493" y="16507"/>
                    <a:pt x="1477" y="16504"/>
                    <a:pt x="1461" y="16504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2"/>
                    <a:pt x="16382" y="16122"/>
                  </a:cubicBezTo>
                  <a:cubicBezTo>
                    <a:pt x="16344" y="16177"/>
                    <a:pt x="16347" y="16252"/>
                    <a:pt x="16392" y="16301"/>
                  </a:cubicBezTo>
                  <a:lnTo>
                    <a:pt x="16960" y="16948"/>
                  </a:lnTo>
                  <a:cubicBezTo>
                    <a:pt x="17523" y="17586"/>
                    <a:pt x="18047" y="18185"/>
                    <a:pt x="18578" y="18779"/>
                  </a:cubicBezTo>
                  <a:cubicBezTo>
                    <a:pt x="18594" y="18796"/>
                    <a:pt x="18609" y="18817"/>
                    <a:pt x="18627" y="18837"/>
                  </a:cubicBezTo>
                  <a:cubicBezTo>
                    <a:pt x="18704" y="18935"/>
                    <a:pt x="18827" y="19090"/>
                    <a:pt x="19044" y="19090"/>
                  </a:cubicBezTo>
                  <a:cubicBezTo>
                    <a:pt x="19080" y="19090"/>
                    <a:pt x="19118" y="19085"/>
                    <a:pt x="19159" y="19076"/>
                  </a:cubicBezTo>
                  <a:cubicBezTo>
                    <a:pt x="19205" y="19066"/>
                    <a:pt x="19243" y="19035"/>
                    <a:pt x="19260" y="18992"/>
                  </a:cubicBezTo>
                  <a:cubicBezTo>
                    <a:pt x="19277" y="18950"/>
                    <a:pt x="19274" y="18901"/>
                    <a:pt x="19251" y="18861"/>
                  </a:cubicBezTo>
                  <a:cubicBezTo>
                    <a:pt x="18660" y="17871"/>
                    <a:pt x="17271" y="16357"/>
                    <a:pt x="16554" y="16072"/>
                  </a:cubicBezTo>
                  <a:cubicBezTo>
                    <a:pt x="16536" y="16065"/>
                    <a:pt x="16518" y="16062"/>
                    <a:pt x="16500" y="16062"/>
                  </a:cubicBezTo>
                  <a:close/>
                  <a:moveTo>
                    <a:pt x="9006" y="16535"/>
                  </a:moveTo>
                  <a:cubicBezTo>
                    <a:pt x="8993" y="16535"/>
                    <a:pt x="8980" y="16537"/>
                    <a:pt x="8968" y="16541"/>
                  </a:cubicBezTo>
                  <a:lnTo>
                    <a:pt x="8966" y="16541"/>
                  </a:lnTo>
                  <a:cubicBezTo>
                    <a:pt x="8486" y="16669"/>
                    <a:pt x="8465" y="16694"/>
                    <a:pt x="7946" y="17319"/>
                  </a:cubicBezTo>
                  <a:lnTo>
                    <a:pt x="7916" y="17357"/>
                  </a:lnTo>
                  <a:cubicBezTo>
                    <a:pt x="7679" y="17642"/>
                    <a:pt x="7443" y="17926"/>
                    <a:pt x="7202" y="18207"/>
                  </a:cubicBezTo>
                  <a:cubicBezTo>
                    <a:pt x="7091" y="18335"/>
                    <a:pt x="6980" y="18461"/>
                    <a:pt x="6868" y="18588"/>
                  </a:cubicBezTo>
                  <a:cubicBezTo>
                    <a:pt x="6709" y="18766"/>
                    <a:pt x="6551" y="18945"/>
                    <a:pt x="6398" y="19130"/>
                  </a:cubicBezTo>
                  <a:cubicBezTo>
                    <a:pt x="6356" y="19180"/>
                    <a:pt x="6312" y="19229"/>
                    <a:pt x="6268" y="19278"/>
                  </a:cubicBezTo>
                  <a:cubicBezTo>
                    <a:pt x="6064" y="19504"/>
                    <a:pt x="5834" y="19760"/>
                    <a:pt x="5818" y="20158"/>
                  </a:cubicBezTo>
                  <a:cubicBezTo>
                    <a:pt x="5815" y="20219"/>
                    <a:pt x="5851" y="20275"/>
                    <a:pt x="5908" y="20298"/>
                  </a:cubicBezTo>
                  <a:cubicBezTo>
                    <a:pt x="5925" y="20305"/>
                    <a:pt x="5944" y="20308"/>
                    <a:pt x="5962" y="20308"/>
                  </a:cubicBezTo>
                  <a:cubicBezTo>
                    <a:pt x="6003" y="20308"/>
                    <a:pt x="6044" y="20291"/>
                    <a:pt x="6071" y="20259"/>
                  </a:cubicBezTo>
                  <a:lnTo>
                    <a:pt x="9113" y="16776"/>
                  </a:lnTo>
                  <a:cubicBezTo>
                    <a:pt x="9155" y="16727"/>
                    <a:pt x="9160" y="16658"/>
                    <a:pt x="9127" y="16604"/>
                  </a:cubicBezTo>
                  <a:cubicBezTo>
                    <a:pt x="9101" y="16560"/>
                    <a:pt x="9054" y="16535"/>
                    <a:pt x="9006" y="16535"/>
                  </a:cubicBezTo>
                  <a:close/>
                  <a:moveTo>
                    <a:pt x="19115" y="20623"/>
                  </a:moveTo>
                  <a:cubicBezTo>
                    <a:pt x="19088" y="20623"/>
                    <a:pt x="19061" y="20631"/>
                    <a:pt x="19037" y="20646"/>
                  </a:cubicBezTo>
                  <a:cubicBezTo>
                    <a:pt x="18469" y="21008"/>
                    <a:pt x="18303" y="21290"/>
                    <a:pt x="18331" y="21850"/>
                  </a:cubicBezTo>
                  <a:cubicBezTo>
                    <a:pt x="18334" y="21914"/>
                    <a:pt x="18379" y="21968"/>
                    <a:pt x="18442" y="21984"/>
                  </a:cubicBezTo>
                  <a:cubicBezTo>
                    <a:pt x="18453" y="21985"/>
                    <a:pt x="18464" y="21987"/>
                    <a:pt x="18477" y="21987"/>
                  </a:cubicBezTo>
                  <a:cubicBezTo>
                    <a:pt x="18526" y="21987"/>
                    <a:pt x="18575" y="21962"/>
                    <a:pt x="18600" y="21918"/>
                  </a:cubicBezTo>
                  <a:lnTo>
                    <a:pt x="18639" y="21850"/>
                  </a:lnTo>
                  <a:cubicBezTo>
                    <a:pt x="18641" y="21861"/>
                    <a:pt x="18644" y="21872"/>
                    <a:pt x="18647" y="21881"/>
                  </a:cubicBezTo>
                  <a:cubicBezTo>
                    <a:pt x="18660" y="21918"/>
                    <a:pt x="18688" y="21946"/>
                    <a:pt x="18723" y="21963"/>
                  </a:cubicBezTo>
                  <a:lnTo>
                    <a:pt x="18875" y="22033"/>
                  </a:lnTo>
                  <a:cubicBezTo>
                    <a:pt x="18894" y="22042"/>
                    <a:pt x="18914" y="22047"/>
                    <a:pt x="18935" y="22047"/>
                  </a:cubicBezTo>
                  <a:cubicBezTo>
                    <a:pt x="18988" y="22047"/>
                    <a:pt x="19042" y="22015"/>
                    <a:pt x="19066" y="21963"/>
                  </a:cubicBezTo>
                  <a:lnTo>
                    <a:pt x="19390" y="21268"/>
                  </a:lnTo>
                  <a:cubicBezTo>
                    <a:pt x="19424" y="21196"/>
                    <a:pt x="19393" y="21110"/>
                    <a:pt x="19322" y="21076"/>
                  </a:cubicBezTo>
                  <a:lnTo>
                    <a:pt x="19175" y="21006"/>
                  </a:lnTo>
                  <a:cubicBezTo>
                    <a:pt x="19165" y="21003"/>
                    <a:pt x="19156" y="21000"/>
                    <a:pt x="19146" y="20997"/>
                  </a:cubicBezTo>
                  <a:lnTo>
                    <a:pt x="19240" y="20842"/>
                  </a:lnTo>
                  <a:cubicBezTo>
                    <a:pt x="19274" y="20783"/>
                    <a:pt x="19263" y="20711"/>
                    <a:pt x="19216" y="20663"/>
                  </a:cubicBezTo>
                  <a:cubicBezTo>
                    <a:pt x="19188" y="20637"/>
                    <a:pt x="19152" y="20623"/>
                    <a:pt x="19115" y="20623"/>
                  </a:cubicBezTo>
                  <a:close/>
                  <a:moveTo>
                    <a:pt x="13824" y="17178"/>
                  </a:moveTo>
                  <a:cubicBezTo>
                    <a:pt x="13815" y="17178"/>
                    <a:pt x="13806" y="17179"/>
                    <a:pt x="13796" y="17180"/>
                  </a:cubicBezTo>
                  <a:cubicBezTo>
                    <a:pt x="13730" y="17195"/>
                    <a:pt x="13681" y="17253"/>
                    <a:pt x="13681" y="17323"/>
                  </a:cubicBezTo>
                  <a:cubicBezTo>
                    <a:pt x="13681" y="17569"/>
                    <a:pt x="13687" y="17815"/>
                    <a:pt x="13692" y="18063"/>
                  </a:cubicBezTo>
                  <a:cubicBezTo>
                    <a:pt x="13705" y="18611"/>
                    <a:pt x="13717" y="19179"/>
                    <a:pt x="13665" y="19725"/>
                  </a:cubicBezTo>
                  <a:cubicBezTo>
                    <a:pt x="13613" y="20264"/>
                    <a:pt x="13491" y="20807"/>
                    <a:pt x="13375" y="21333"/>
                  </a:cubicBezTo>
                  <a:cubicBezTo>
                    <a:pt x="13322" y="21572"/>
                    <a:pt x="13269" y="21810"/>
                    <a:pt x="13221" y="22049"/>
                  </a:cubicBezTo>
                  <a:cubicBezTo>
                    <a:pt x="13209" y="22115"/>
                    <a:pt x="13243" y="22181"/>
                    <a:pt x="13305" y="22208"/>
                  </a:cubicBezTo>
                  <a:cubicBezTo>
                    <a:pt x="13324" y="22218"/>
                    <a:pt x="13345" y="22222"/>
                    <a:pt x="13364" y="22222"/>
                  </a:cubicBezTo>
                  <a:cubicBezTo>
                    <a:pt x="13408" y="22222"/>
                    <a:pt x="13450" y="22202"/>
                    <a:pt x="13479" y="22166"/>
                  </a:cubicBezTo>
                  <a:cubicBezTo>
                    <a:pt x="14240" y="21172"/>
                    <a:pt x="14501" y="18515"/>
                    <a:pt x="13959" y="17264"/>
                  </a:cubicBezTo>
                  <a:cubicBezTo>
                    <a:pt x="13936" y="17211"/>
                    <a:pt x="13882" y="17178"/>
                    <a:pt x="13824" y="17178"/>
                  </a:cubicBezTo>
                  <a:close/>
                  <a:moveTo>
                    <a:pt x="10157" y="22223"/>
                  </a:moveTo>
                  <a:cubicBezTo>
                    <a:pt x="10138" y="22223"/>
                    <a:pt x="10119" y="22227"/>
                    <a:pt x="10100" y="22235"/>
                  </a:cubicBezTo>
                  <a:cubicBezTo>
                    <a:pt x="10043" y="22259"/>
                    <a:pt x="10008" y="22314"/>
                    <a:pt x="10013" y="22376"/>
                  </a:cubicBezTo>
                  <a:lnTo>
                    <a:pt x="10059" y="23233"/>
                  </a:lnTo>
                  <a:cubicBezTo>
                    <a:pt x="10064" y="23309"/>
                    <a:pt x="10127" y="23369"/>
                    <a:pt x="10204" y="23369"/>
                  </a:cubicBezTo>
                  <a:lnTo>
                    <a:pt x="10211" y="23369"/>
                  </a:lnTo>
                  <a:lnTo>
                    <a:pt x="10399" y="23361"/>
                  </a:lnTo>
                  <a:cubicBezTo>
                    <a:pt x="10441" y="23358"/>
                    <a:pt x="10482" y="23338"/>
                    <a:pt x="10508" y="23303"/>
                  </a:cubicBezTo>
                  <a:cubicBezTo>
                    <a:pt x="10533" y="23267"/>
                    <a:pt x="10542" y="23222"/>
                    <a:pt x="10531" y="23181"/>
                  </a:cubicBezTo>
                  <a:cubicBezTo>
                    <a:pt x="10516" y="23120"/>
                    <a:pt x="10516" y="23052"/>
                    <a:pt x="10514" y="22973"/>
                  </a:cubicBezTo>
                  <a:cubicBezTo>
                    <a:pt x="10512" y="22775"/>
                    <a:pt x="10509" y="22529"/>
                    <a:pt x="10261" y="22268"/>
                  </a:cubicBezTo>
                  <a:cubicBezTo>
                    <a:pt x="10234" y="22239"/>
                    <a:pt x="10196" y="22223"/>
                    <a:pt x="10157" y="22223"/>
                  </a:cubicBezTo>
                  <a:close/>
                  <a:moveTo>
                    <a:pt x="9678" y="22627"/>
                  </a:moveTo>
                  <a:cubicBezTo>
                    <a:pt x="9657" y="22627"/>
                    <a:pt x="9636" y="22632"/>
                    <a:pt x="9617" y="22641"/>
                  </a:cubicBezTo>
                  <a:lnTo>
                    <a:pt x="9471" y="22712"/>
                  </a:lnTo>
                  <a:cubicBezTo>
                    <a:pt x="9403" y="22745"/>
                    <a:pt x="9372" y="22826"/>
                    <a:pt x="9402" y="22897"/>
                  </a:cubicBezTo>
                  <a:lnTo>
                    <a:pt x="9599" y="23383"/>
                  </a:lnTo>
                  <a:cubicBezTo>
                    <a:pt x="9623" y="23440"/>
                    <a:pt x="9677" y="23473"/>
                    <a:pt x="9734" y="23473"/>
                  </a:cubicBezTo>
                  <a:cubicBezTo>
                    <a:pt x="9749" y="23473"/>
                    <a:pt x="9767" y="23470"/>
                    <a:pt x="9784" y="23464"/>
                  </a:cubicBezTo>
                  <a:lnTo>
                    <a:pt x="9893" y="23424"/>
                  </a:lnTo>
                  <a:cubicBezTo>
                    <a:pt x="9966" y="23398"/>
                    <a:pt x="10004" y="23319"/>
                    <a:pt x="9982" y="23244"/>
                  </a:cubicBezTo>
                  <a:lnTo>
                    <a:pt x="9817" y="22728"/>
                  </a:lnTo>
                  <a:cubicBezTo>
                    <a:pt x="9805" y="22688"/>
                    <a:pt x="9775" y="22655"/>
                    <a:pt x="9737" y="22639"/>
                  </a:cubicBezTo>
                  <a:cubicBezTo>
                    <a:pt x="9718" y="22631"/>
                    <a:pt x="9698" y="22627"/>
                    <a:pt x="9678" y="22627"/>
                  </a:cubicBezTo>
                  <a:close/>
                  <a:moveTo>
                    <a:pt x="18180" y="643"/>
                  </a:moveTo>
                  <a:cubicBezTo>
                    <a:pt x="19670" y="643"/>
                    <a:pt x="20944" y="1128"/>
                    <a:pt x="21980" y="2089"/>
                  </a:cubicBezTo>
                  <a:cubicBezTo>
                    <a:pt x="23691" y="3675"/>
                    <a:pt x="24839" y="5722"/>
                    <a:pt x="25392" y="8172"/>
                  </a:cubicBezTo>
                  <a:cubicBezTo>
                    <a:pt x="25643" y="9286"/>
                    <a:pt x="25566" y="10415"/>
                    <a:pt x="25161" y="11529"/>
                  </a:cubicBezTo>
                  <a:cubicBezTo>
                    <a:pt x="24970" y="12053"/>
                    <a:pt x="25008" y="12453"/>
                    <a:pt x="25289" y="12867"/>
                  </a:cubicBezTo>
                  <a:cubicBezTo>
                    <a:pt x="25659" y="13413"/>
                    <a:pt x="25771" y="14029"/>
                    <a:pt x="25635" y="14748"/>
                  </a:cubicBezTo>
                  <a:lnTo>
                    <a:pt x="25634" y="14746"/>
                  </a:lnTo>
                  <a:cubicBezTo>
                    <a:pt x="25280" y="16601"/>
                    <a:pt x="24386" y="18161"/>
                    <a:pt x="22898" y="19520"/>
                  </a:cubicBezTo>
                  <a:lnTo>
                    <a:pt x="22862" y="19553"/>
                  </a:lnTo>
                  <a:cubicBezTo>
                    <a:pt x="22795" y="19616"/>
                    <a:pt x="22694" y="19709"/>
                    <a:pt x="22639" y="19712"/>
                  </a:cubicBezTo>
                  <a:cubicBezTo>
                    <a:pt x="22336" y="19730"/>
                    <a:pt x="22206" y="19927"/>
                    <a:pt x="22103" y="20085"/>
                  </a:cubicBezTo>
                  <a:lnTo>
                    <a:pt x="22072" y="20133"/>
                  </a:lnTo>
                  <a:cubicBezTo>
                    <a:pt x="20843" y="21955"/>
                    <a:pt x="19028" y="23060"/>
                    <a:pt x="16360" y="23605"/>
                  </a:cubicBezTo>
                  <a:cubicBezTo>
                    <a:pt x="15973" y="23684"/>
                    <a:pt x="15578" y="23724"/>
                    <a:pt x="15168" y="23724"/>
                  </a:cubicBezTo>
                  <a:cubicBezTo>
                    <a:pt x="14803" y="23724"/>
                    <a:pt x="14427" y="23692"/>
                    <a:pt x="14035" y="23630"/>
                  </a:cubicBezTo>
                  <a:cubicBezTo>
                    <a:pt x="13912" y="23611"/>
                    <a:pt x="13787" y="23603"/>
                    <a:pt x="13642" y="23593"/>
                  </a:cubicBezTo>
                  <a:cubicBezTo>
                    <a:pt x="13570" y="23590"/>
                    <a:pt x="13495" y="23586"/>
                    <a:pt x="13412" y="23578"/>
                  </a:cubicBezTo>
                  <a:cubicBezTo>
                    <a:pt x="13408" y="23577"/>
                    <a:pt x="13404" y="23577"/>
                    <a:pt x="13400" y="23577"/>
                  </a:cubicBezTo>
                  <a:cubicBezTo>
                    <a:pt x="13354" y="23577"/>
                    <a:pt x="13309" y="23602"/>
                    <a:pt x="13281" y="23641"/>
                  </a:cubicBezTo>
                  <a:cubicBezTo>
                    <a:pt x="13253" y="23684"/>
                    <a:pt x="13248" y="23739"/>
                    <a:pt x="13270" y="23785"/>
                  </a:cubicBezTo>
                  <a:cubicBezTo>
                    <a:pt x="13362" y="23979"/>
                    <a:pt x="13297" y="24042"/>
                    <a:pt x="13081" y="24203"/>
                  </a:cubicBezTo>
                  <a:cubicBezTo>
                    <a:pt x="12119" y="24925"/>
                    <a:pt x="10985" y="25367"/>
                    <a:pt x="9712" y="25517"/>
                  </a:cubicBezTo>
                  <a:cubicBezTo>
                    <a:pt x="9620" y="25528"/>
                    <a:pt x="9528" y="25533"/>
                    <a:pt x="9435" y="25533"/>
                  </a:cubicBezTo>
                  <a:cubicBezTo>
                    <a:pt x="9024" y="25533"/>
                    <a:pt x="8591" y="25430"/>
                    <a:pt x="8121" y="25217"/>
                  </a:cubicBezTo>
                  <a:cubicBezTo>
                    <a:pt x="6870" y="24652"/>
                    <a:pt x="5878" y="23680"/>
                    <a:pt x="5088" y="22251"/>
                  </a:cubicBezTo>
                  <a:cubicBezTo>
                    <a:pt x="4989" y="22071"/>
                    <a:pt x="4952" y="21840"/>
                    <a:pt x="4913" y="21573"/>
                  </a:cubicBezTo>
                  <a:cubicBezTo>
                    <a:pt x="4891" y="21431"/>
                    <a:pt x="4867" y="21279"/>
                    <a:pt x="4832" y="21118"/>
                  </a:cubicBezTo>
                  <a:cubicBezTo>
                    <a:pt x="4821" y="21071"/>
                    <a:pt x="4786" y="21031"/>
                    <a:pt x="4741" y="21014"/>
                  </a:cubicBezTo>
                  <a:lnTo>
                    <a:pt x="4518" y="20933"/>
                  </a:lnTo>
                  <a:cubicBezTo>
                    <a:pt x="4327" y="20866"/>
                    <a:pt x="4102" y="20785"/>
                    <a:pt x="3881" y="20700"/>
                  </a:cubicBezTo>
                  <a:cubicBezTo>
                    <a:pt x="3728" y="20643"/>
                    <a:pt x="3575" y="20588"/>
                    <a:pt x="3422" y="20531"/>
                  </a:cubicBezTo>
                  <a:cubicBezTo>
                    <a:pt x="3047" y="20395"/>
                    <a:pt x="2659" y="20254"/>
                    <a:pt x="2294" y="20087"/>
                  </a:cubicBezTo>
                  <a:cubicBezTo>
                    <a:pt x="1180" y="19577"/>
                    <a:pt x="630" y="18638"/>
                    <a:pt x="659" y="17300"/>
                  </a:cubicBezTo>
                  <a:cubicBezTo>
                    <a:pt x="681" y="16247"/>
                    <a:pt x="901" y="15245"/>
                    <a:pt x="1311" y="14325"/>
                  </a:cubicBezTo>
                  <a:cubicBezTo>
                    <a:pt x="1610" y="13652"/>
                    <a:pt x="1981" y="12949"/>
                    <a:pt x="2414" y="12232"/>
                  </a:cubicBezTo>
                  <a:cubicBezTo>
                    <a:pt x="2592" y="11936"/>
                    <a:pt x="2630" y="11680"/>
                    <a:pt x="2542" y="11375"/>
                  </a:cubicBezTo>
                  <a:cubicBezTo>
                    <a:pt x="2491" y="11202"/>
                    <a:pt x="2444" y="11025"/>
                    <a:pt x="2395" y="10849"/>
                  </a:cubicBezTo>
                  <a:cubicBezTo>
                    <a:pt x="2330" y="10611"/>
                    <a:pt x="2265" y="10372"/>
                    <a:pt x="2193" y="10137"/>
                  </a:cubicBezTo>
                  <a:cubicBezTo>
                    <a:pt x="1957" y="9360"/>
                    <a:pt x="1951" y="8537"/>
                    <a:pt x="2174" y="7547"/>
                  </a:cubicBezTo>
                  <a:cubicBezTo>
                    <a:pt x="2528" y="5967"/>
                    <a:pt x="3267" y="4473"/>
                    <a:pt x="4437" y="2977"/>
                  </a:cubicBezTo>
                  <a:cubicBezTo>
                    <a:pt x="5246" y="1941"/>
                    <a:pt x="6409" y="1411"/>
                    <a:pt x="7991" y="1358"/>
                  </a:cubicBezTo>
                  <a:cubicBezTo>
                    <a:pt x="8590" y="1337"/>
                    <a:pt x="9160" y="1326"/>
                    <a:pt x="9712" y="1326"/>
                  </a:cubicBezTo>
                  <a:cubicBezTo>
                    <a:pt x="10103" y="1326"/>
                    <a:pt x="10486" y="1331"/>
                    <a:pt x="10863" y="1342"/>
                  </a:cubicBezTo>
                  <a:cubicBezTo>
                    <a:pt x="11187" y="1351"/>
                    <a:pt x="11523" y="1434"/>
                    <a:pt x="11849" y="1514"/>
                  </a:cubicBezTo>
                  <a:lnTo>
                    <a:pt x="12030" y="1557"/>
                  </a:lnTo>
                  <a:cubicBezTo>
                    <a:pt x="12377" y="1640"/>
                    <a:pt x="12727" y="1682"/>
                    <a:pt x="13084" y="1682"/>
                  </a:cubicBezTo>
                  <a:cubicBezTo>
                    <a:pt x="13643" y="1682"/>
                    <a:pt x="14218" y="1580"/>
                    <a:pt x="14823" y="1377"/>
                  </a:cubicBezTo>
                  <a:lnTo>
                    <a:pt x="15049" y="1301"/>
                  </a:lnTo>
                  <a:cubicBezTo>
                    <a:pt x="15858" y="1026"/>
                    <a:pt x="16695" y="743"/>
                    <a:pt x="17567" y="669"/>
                  </a:cubicBezTo>
                  <a:cubicBezTo>
                    <a:pt x="17775" y="651"/>
                    <a:pt x="17979" y="643"/>
                    <a:pt x="18180" y="643"/>
                  </a:cubicBezTo>
                  <a:close/>
                  <a:moveTo>
                    <a:pt x="18060" y="0"/>
                  </a:moveTo>
                  <a:cubicBezTo>
                    <a:pt x="17155" y="0"/>
                    <a:pt x="16282" y="166"/>
                    <a:pt x="15452" y="495"/>
                  </a:cubicBezTo>
                  <a:cubicBezTo>
                    <a:pt x="14563" y="849"/>
                    <a:pt x="13760" y="1023"/>
                    <a:pt x="12991" y="1023"/>
                  </a:cubicBezTo>
                  <a:cubicBezTo>
                    <a:pt x="12636" y="1023"/>
                    <a:pt x="12288" y="986"/>
                    <a:pt x="11942" y="912"/>
                  </a:cubicBezTo>
                  <a:cubicBezTo>
                    <a:pt x="11872" y="898"/>
                    <a:pt x="11803" y="881"/>
                    <a:pt x="11733" y="863"/>
                  </a:cubicBezTo>
                  <a:cubicBezTo>
                    <a:pt x="11539" y="816"/>
                    <a:pt x="11338" y="767"/>
                    <a:pt x="11133" y="765"/>
                  </a:cubicBezTo>
                  <a:lnTo>
                    <a:pt x="10506" y="757"/>
                  </a:lnTo>
                  <a:cubicBezTo>
                    <a:pt x="10008" y="752"/>
                    <a:pt x="9503" y="746"/>
                    <a:pt x="8996" y="746"/>
                  </a:cubicBezTo>
                  <a:cubicBezTo>
                    <a:pt x="8442" y="746"/>
                    <a:pt x="7885" y="753"/>
                    <a:pt x="7333" y="776"/>
                  </a:cubicBezTo>
                  <a:cubicBezTo>
                    <a:pt x="5996" y="833"/>
                    <a:pt x="4826" y="1438"/>
                    <a:pt x="3951" y="2525"/>
                  </a:cubicBezTo>
                  <a:cubicBezTo>
                    <a:pt x="2812" y="3937"/>
                    <a:pt x="2021" y="5487"/>
                    <a:pt x="1594" y="7128"/>
                  </a:cubicBezTo>
                  <a:cubicBezTo>
                    <a:pt x="1270" y="8381"/>
                    <a:pt x="1291" y="9587"/>
                    <a:pt x="1656" y="10712"/>
                  </a:cubicBezTo>
                  <a:cubicBezTo>
                    <a:pt x="1739" y="10973"/>
                    <a:pt x="1823" y="11233"/>
                    <a:pt x="1905" y="11491"/>
                  </a:cubicBezTo>
                  <a:lnTo>
                    <a:pt x="2002" y="11794"/>
                  </a:lnTo>
                  <a:lnTo>
                    <a:pt x="1953" y="11864"/>
                  </a:lnTo>
                  <a:cubicBezTo>
                    <a:pt x="1891" y="11947"/>
                    <a:pt x="1834" y="12026"/>
                    <a:pt x="1782" y="12108"/>
                  </a:cubicBezTo>
                  <a:cubicBezTo>
                    <a:pt x="564" y="13986"/>
                    <a:pt x="0" y="15803"/>
                    <a:pt x="59" y="17661"/>
                  </a:cubicBezTo>
                  <a:cubicBezTo>
                    <a:pt x="100" y="18956"/>
                    <a:pt x="665" y="19908"/>
                    <a:pt x="1738" y="20493"/>
                  </a:cubicBezTo>
                  <a:cubicBezTo>
                    <a:pt x="2215" y="20753"/>
                    <a:pt x="2727" y="20956"/>
                    <a:pt x="3223" y="21150"/>
                  </a:cubicBezTo>
                  <a:lnTo>
                    <a:pt x="3264" y="21166"/>
                  </a:lnTo>
                  <a:cubicBezTo>
                    <a:pt x="3535" y="21273"/>
                    <a:pt x="3810" y="21355"/>
                    <a:pt x="4076" y="21436"/>
                  </a:cubicBezTo>
                  <a:cubicBezTo>
                    <a:pt x="4159" y="21461"/>
                    <a:pt x="4241" y="21486"/>
                    <a:pt x="4322" y="21512"/>
                  </a:cubicBezTo>
                  <a:cubicBezTo>
                    <a:pt x="4354" y="21628"/>
                    <a:pt x="4379" y="21741"/>
                    <a:pt x="4404" y="21850"/>
                  </a:cubicBezTo>
                  <a:cubicBezTo>
                    <a:pt x="4466" y="22120"/>
                    <a:pt x="4524" y="22376"/>
                    <a:pt x="4643" y="22603"/>
                  </a:cubicBezTo>
                  <a:cubicBezTo>
                    <a:pt x="5374" y="23995"/>
                    <a:pt x="6391" y="25028"/>
                    <a:pt x="7666" y="25672"/>
                  </a:cubicBezTo>
                  <a:cubicBezTo>
                    <a:pt x="8260" y="25972"/>
                    <a:pt x="8868" y="26124"/>
                    <a:pt x="9482" y="26124"/>
                  </a:cubicBezTo>
                  <a:cubicBezTo>
                    <a:pt x="9678" y="26124"/>
                    <a:pt x="9876" y="26108"/>
                    <a:pt x="10073" y="26077"/>
                  </a:cubicBezTo>
                  <a:cubicBezTo>
                    <a:pt x="11522" y="25849"/>
                    <a:pt x="12667" y="25345"/>
                    <a:pt x="13575" y="24535"/>
                  </a:cubicBezTo>
                  <a:cubicBezTo>
                    <a:pt x="13804" y="24330"/>
                    <a:pt x="14028" y="24241"/>
                    <a:pt x="14320" y="24241"/>
                  </a:cubicBezTo>
                  <a:cubicBezTo>
                    <a:pt x="14364" y="24241"/>
                    <a:pt x="14409" y="24244"/>
                    <a:pt x="14457" y="24247"/>
                  </a:cubicBezTo>
                  <a:cubicBezTo>
                    <a:pt x="14721" y="24270"/>
                    <a:pt x="14983" y="24282"/>
                    <a:pt x="15243" y="24282"/>
                  </a:cubicBezTo>
                  <a:cubicBezTo>
                    <a:pt x="17400" y="24282"/>
                    <a:pt x="19428" y="23500"/>
                    <a:pt x="21288" y="21955"/>
                  </a:cubicBezTo>
                  <a:cubicBezTo>
                    <a:pt x="21584" y="21709"/>
                    <a:pt x="21833" y="21409"/>
                    <a:pt x="22073" y="21117"/>
                  </a:cubicBezTo>
                  <a:cubicBezTo>
                    <a:pt x="22197" y="20968"/>
                    <a:pt x="22321" y="20818"/>
                    <a:pt x="22451" y="20676"/>
                  </a:cubicBezTo>
                  <a:cubicBezTo>
                    <a:pt x="22590" y="20523"/>
                    <a:pt x="22743" y="20365"/>
                    <a:pt x="22909" y="20235"/>
                  </a:cubicBezTo>
                  <a:cubicBezTo>
                    <a:pt x="24665" y="18889"/>
                    <a:pt x="25782" y="17098"/>
                    <a:pt x="26229" y="14915"/>
                  </a:cubicBezTo>
                  <a:cubicBezTo>
                    <a:pt x="26411" y="14031"/>
                    <a:pt x="26286" y="13260"/>
                    <a:pt x="25860" y="12622"/>
                  </a:cubicBezTo>
                  <a:cubicBezTo>
                    <a:pt x="25629" y="12279"/>
                    <a:pt x="25662" y="11976"/>
                    <a:pt x="25789" y="11601"/>
                  </a:cubicBezTo>
                  <a:cubicBezTo>
                    <a:pt x="26174" y="10456"/>
                    <a:pt x="26262" y="9333"/>
                    <a:pt x="26051" y="8267"/>
                  </a:cubicBezTo>
                  <a:cubicBezTo>
                    <a:pt x="25526" y="5637"/>
                    <a:pt x="24297" y="3386"/>
                    <a:pt x="22396" y="1579"/>
                  </a:cubicBezTo>
                  <a:cubicBezTo>
                    <a:pt x="21634" y="854"/>
                    <a:pt x="20704" y="377"/>
                    <a:pt x="19630" y="160"/>
                  </a:cubicBezTo>
                  <a:cubicBezTo>
                    <a:pt x="19097" y="53"/>
                    <a:pt x="18573" y="0"/>
                    <a:pt x="18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5"/>
            <p:cNvSpPr/>
            <p:nvPr/>
          </p:nvSpPr>
          <p:spPr>
            <a:xfrm flipH="1">
              <a:off x="7860600" y="4486200"/>
              <a:ext cx="682975" cy="657300"/>
            </a:xfrm>
            <a:custGeom>
              <a:avLst/>
              <a:gdLst/>
              <a:ahLst/>
              <a:cxnLst/>
              <a:rect l="l" t="t" r="r" b="b"/>
              <a:pathLst>
                <a:path w="27319" h="26292" extrusionOk="0">
                  <a:moveTo>
                    <a:pt x="9981" y="1558"/>
                  </a:moveTo>
                  <a:cubicBezTo>
                    <a:pt x="9959" y="1558"/>
                    <a:pt x="9936" y="1564"/>
                    <a:pt x="9913" y="1576"/>
                  </a:cubicBezTo>
                  <a:lnTo>
                    <a:pt x="8629" y="2249"/>
                  </a:lnTo>
                  <a:cubicBezTo>
                    <a:pt x="8488" y="2323"/>
                    <a:pt x="8574" y="2516"/>
                    <a:pt x="8706" y="2516"/>
                  </a:cubicBezTo>
                  <a:cubicBezTo>
                    <a:pt x="8728" y="2516"/>
                    <a:pt x="8752" y="2511"/>
                    <a:pt x="8775" y="2498"/>
                  </a:cubicBezTo>
                  <a:lnTo>
                    <a:pt x="10058" y="1825"/>
                  </a:lnTo>
                  <a:cubicBezTo>
                    <a:pt x="10200" y="1752"/>
                    <a:pt x="10113" y="1558"/>
                    <a:pt x="9981" y="1558"/>
                  </a:cubicBezTo>
                  <a:close/>
                  <a:moveTo>
                    <a:pt x="10206" y="1911"/>
                  </a:moveTo>
                  <a:cubicBezTo>
                    <a:pt x="10182" y="1911"/>
                    <a:pt x="10156" y="1919"/>
                    <a:pt x="10129" y="1937"/>
                  </a:cubicBezTo>
                  <a:cubicBezTo>
                    <a:pt x="9954" y="2062"/>
                    <a:pt x="9779" y="2187"/>
                    <a:pt x="9603" y="2313"/>
                  </a:cubicBezTo>
                  <a:cubicBezTo>
                    <a:pt x="9478" y="2402"/>
                    <a:pt x="9556" y="2590"/>
                    <a:pt x="9672" y="2590"/>
                  </a:cubicBezTo>
                  <a:cubicBezTo>
                    <a:pt x="9697" y="2590"/>
                    <a:pt x="9722" y="2582"/>
                    <a:pt x="9749" y="2563"/>
                  </a:cubicBezTo>
                  <a:cubicBezTo>
                    <a:pt x="9924" y="2438"/>
                    <a:pt x="10101" y="2312"/>
                    <a:pt x="10276" y="2187"/>
                  </a:cubicBezTo>
                  <a:cubicBezTo>
                    <a:pt x="10400" y="2098"/>
                    <a:pt x="10323" y="1911"/>
                    <a:pt x="10206" y="1911"/>
                  </a:cubicBezTo>
                  <a:close/>
                  <a:moveTo>
                    <a:pt x="13386" y="1053"/>
                  </a:moveTo>
                  <a:cubicBezTo>
                    <a:pt x="13354" y="1053"/>
                    <a:pt x="13321" y="1063"/>
                    <a:pt x="13292" y="1088"/>
                  </a:cubicBezTo>
                  <a:cubicBezTo>
                    <a:pt x="12743" y="1541"/>
                    <a:pt x="12197" y="1993"/>
                    <a:pt x="11649" y="2446"/>
                  </a:cubicBezTo>
                  <a:cubicBezTo>
                    <a:pt x="11536" y="2539"/>
                    <a:pt x="11639" y="2686"/>
                    <a:pt x="11757" y="2686"/>
                  </a:cubicBezTo>
                  <a:cubicBezTo>
                    <a:pt x="11789" y="2686"/>
                    <a:pt x="11822" y="2675"/>
                    <a:pt x="11853" y="2650"/>
                  </a:cubicBezTo>
                  <a:cubicBezTo>
                    <a:pt x="12401" y="2198"/>
                    <a:pt x="12949" y="1745"/>
                    <a:pt x="13495" y="1293"/>
                  </a:cubicBezTo>
                  <a:cubicBezTo>
                    <a:pt x="13609" y="1199"/>
                    <a:pt x="13505" y="1053"/>
                    <a:pt x="13386" y="1053"/>
                  </a:cubicBezTo>
                  <a:close/>
                  <a:moveTo>
                    <a:pt x="16002" y="1228"/>
                  </a:moveTo>
                  <a:cubicBezTo>
                    <a:pt x="15978" y="1228"/>
                    <a:pt x="15952" y="1236"/>
                    <a:pt x="15926" y="1255"/>
                  </a:cubicBezTo>
                  <a:cubicBezTo>
                    <a:pt x="15252" y="1737"/>
                    <a:pt x="14577" y="2219"/>
                    <a:pt x="13903" y="2700"/>
                  </a:cubicBezTo>
                  <a:cubicBezTo>
                    <a:pt x="13778" y="2788"/>
                    <a:pt x="13856" y="2976"/>
                    <a:pt x="13973" y="2976"/>
                  </a:cubicBezTo>
                  <a:cubicBezTo>
                    <a:pt x="13997" y="2976"/>
                    <a:pt x="14022" y="2968"/>
                    <a:pt x="14048" y="2950"/>
                  </a:cubicBezTo>
                  <a:cubicBezTo>
                    <a:pt x="14723" y="2468"/>
                    <a:pt x="15397" y="1986"/>
                    <a:pt x="16072" y="1505"/>
                  </a:cubicBezTo>
                  <a:cubicBezTo>
                    <a:pt x="16196" y="1416"/>
                    <a:pt x="16119" y="1228"/>
                    <a:pt x="16002" y="1228"/>
                  </a:cubicBezTo>
                  <a:close/>
                  <a:moveTo>
                    <a:pt x="17303" y="1146"/>
                  </a:moveTo>
                  <a:cubicBezTo>
                    <a:pt x="17199" y="1146"/>
                    <a:pt x="17103" y="1291"/>
                    <a:pt x="17195" y="1399"/>
                  </a:cubicBezTo>
                  <a:cubicBezTo>
                    <a:pt x="17642" y="1930"/>
                    <a:pt x="18089" y="2462"/>
                    <a:pt x="18536" y="2993"/>
                  </a:cubicBezTo>
                  <a:cubicBezTo>
                    <a:pt x="18564" y="3026"/>
                    <a:pt x="18598" y="3041"/>
                    <a:pt x="18630" y="3041"/>
                  </a:cubicBezTo>
                  <a:cubicBezTo>
                    <a:pt x="18735" y="3041"/>
                    <a:pt x="18831" y="2896"/>
                    <a:pt x="18741" y="2787"/>
                  </a:cubicBezTo>
                  <a:cubicBezTo>
                    <a:pt x="18294" y="2256"/>
                    <a:pt x="17845" y="1726"/>
                    <a:pt x="17398" y="1195"/>
                  </a:cubicBezTo>
                  <a:cubicBezTo>
                    <a:pt x="17370" y="1161"/>
                    <a:pt x="17336" y="1146"/>
                    <a:pt x="17303" y="1146"/>
                  </a:cubicBezTo>
                  <a:close/>
                  <a:moveTo>
                    <a:pt x="13670" y="1458"/>
                  </a:moveTo>
                  <a:cubicBezTo>
                    <a:pt x="13646" y="1458"/>
                    <a:pt x="13620" y="1466"/>
                    <a:pt x="13593" y="1484"/>
                  </a:cubicBezTo>
                  <a:cubicBezTo>
                    <a:pt x="12996" y="1898"/>
                    <a:pt x="12434" y="2358"/>
                    <a:pt x="11909" y="2863"/>
                  </a:cubicBezTo>
                  <a:cubicBezTo>
                    <a:pt x="11805" y="2964"/>
                    <a:pt x="11905" y="3110"/>
                    <a:pt x="12017" y="3110"/>
                  </a:cubicBezTo>
                  <a:cubicBezTo>
                    <a:pt x="12049" y="3110"/>
                    <a:pt x="12083" y="3097"/>
                    <a:pt x="12113" y="3068"/>
                  </a:cubicBezTo>
                  <a:cubicBezTo>
                    <a:pt x="12620" y="2580"/>
                    <a:pt x="13162" y="2135"/>
                    <a:pt x="13740" y="1734"/>
                  </a:cubicBezTo>
                  <a:cubicBezTo>
                    <a:pt x="13866" y="1646"/>
                    <a:pt x="13788" y="1458"/>
                    <a:pt x="13670" y="1458"/>
                  </a:cubicBezTo>
                  <a:close/>
                  <a:moveTo>
                    <a:pt x="17687" y="524"/>
                  </a:moveTo>
                  <a:cubicBezTo>
                    <a:pt x="18317" y="524"/>
                    <a:pt x="18988" y="708"/>
                    <a:pt x="19564" y="968"/>
                  </a:cubicBezTo>
                  <a:cubicBezTo>
                    <a:pt x="20626" y="1446"/>
                    <a:pt x="20719" y="2688"/>
                    <a:pt x="19701" y="3272"/>
                  </a:cubicBezTo>
                  <a:cubicBezTo>
                    <a:pt x="18935" y="3713"/>
                    <a:pt x="18040" y="4071"/>
                    <a:pt x="17171" y="4157"/>
                  </a:cubicBezTo>
                  <a:cubicBezTo>
                    <a:pt x="16193" y="4252"/>
                    <a:pt x="15214" y="4309"/>
                    <a:pt x="14238" y="4309"/>
                  </a:cubicBezTo>
                  <a:cubicBezTo>
                    <a:pt x="12403" y="4309"/>
                    <a:pt x="10578" y="4107"/>
                    <a:pt x="8785" y="3579"/>
                  </a:cubicBezTo>
                  <a:cubicBezTo>
                    <a:pt x="8068" y="3367"/>
                    <a:pt x="7401" y="2986"/>
                    <a:pt x="6713" y="2683"/>
                  </a:cubicBezTo>
                  <a:cubicBezTo>
                    <a:pt x="6705" y="2568"/>
                    <a:pt x="6697" y="2452"/>
                    <a:pt x="6690" y="2335"/>
                  </a:cubicBezTo>
                  <a:cubicBezTo>
                    <a:pt x="7314" y="2053"/>
                    <a:pt x="7913" y="1672"/>
                    <a:pt x="8567" y="1505"/>
                  </a:cubicBezTo>
                  <a:cubicBezTo>
                    <a:pt x="9775" y="1193"/>
                    <a:pt x="11007" y="909"/>
                    <a:pt x="12246" y="787"/>
                  </a:cubicBezTo>
                  <a:cubicBezTo>
                    <a:pt x="14042" y="611"/>
                    <a:pt x="15852" y="541"/>
                    <a:pt x="17656" y="524"/>
                  </a:cubicBezTo>
                  <a:cubicBezTo>
                    <a:pt x="17666" y="524"/>
                    <a:pt x="17677" y="524"/>
                    <a:pt x="17687" y="524"/>
                  </a:cubicBezTo>
                  <a:close/>
                  <a:moveTo>
                    <a:pt x="24779" y="1300"/>
                  </a:moveTo>
                  <a:cubicBezTo>
                    <a:pt x="24815" y="1300"/>
                    <a:pt x="24851" y="1302"/>
                    <a:pt x="24886" y="1304"/>
                  </a:cubicBezTo>
                  <a:cubicBezTo>
                    <a:pt x="24837" y="2358"/>
                    <a:pt x="23431" y="3599"/>
                    <a:pt x="21123" y="4624"/>
                  </a:cubicBezTo>
                  <a:cubicBezTo>
                    <a:pt x="21886" y="2773"/>
                    <a:pt x="23519" y="1300"/>
                    <a:pt x="24779" y="1300"/>
                  </a:cubicBezTo>
                  <a:close/>
                  <a:moveTo>
                    <a:pt x="24241" y="3959"/>
                  </a:moveTo>
                  <a:cubicBezTo>
                    <a:pt x="24838" y="3959"/>
                    <a:pt x="25405" y="4156"/>
                    <a:pt x="25882" y="4563"/>
                  </a:cubicBezTo>
                  <a:cubicBezTo>
                    <a:pt x="25214" y="5172"/>
                    <a:pt x="24165" y="5499"/>
                    <a:pt x="23173" y="5499"/>
                  </a:cubicBezTo>
                  <a:cubicBezTo>
                    <a:pt x="22610" y="5499"/>
                    <a:pt x="22065" y="5394"/>
                    <a:pt x="21618" y="5174"/>
                  </a:cubicBezTo>
                  <a:cubicBezTo>
                    <a:pt x="22436" y="4377"/>
                    <a:pt x="23371" y="3959"/>
                    <a:pt x="24241" y="3959"/>
                  </a:cubicBezTo>
                  <a:close/>
                  <a:moveTo>
                    <a:pt x="6627" y="3301"/>
                  </a:moveTo>
                  <a:lnTo>
                    <a:pt x="6627" y="3301"/>
                  </a:lnTo>
                  <a:cubicBezTo>
                    <a:pt x="9149" y="4282"/>
                    <a:pt x="11660" y="4851"/>
                    <a:pt x="14197" y="4851"/>
                  </a:cubicBezTo>
                  <a:cubicBezTo>
                    <a:pt x="16127" y="4851"/>
                    <a:pt x="18073" y="4521"/>
                    <a:pt x="20051" y="3793"/>
                  </a:cubicBezTo>
                  <a:cubicBezTo>
                    <a:pt x="20123" y="4018"/>
                    <a:pt x="20223" y="4324"/>
                    <a:pt x="20340" y="4686"/>
                  </a:cubicBezTo>
                  <a:cubicBezTo>
                    <a:pt x="20038" y="4815"/>
                    <a:pt x="19799" y="4956"/>
                    <a:pt x="19540" y="5021"/>
                  </a:cubicBezTo>
                  <a:cubicBezTo>
                    <a:pt x="17604" y="5502"/>
                    <a:pt x="15671" y="5774"/>
                    <a:pt x="13740" y="5774"/>
                  </a:cubicBezTo>
                  <a:cubicBezTo>
                    <a:pt x="11827" y="5774"/>
                    <a:pt x="9915" y="5507"/>
                    <a:pt x="8003" y="4910"/>
                  </a:cubicBezTo>
                  <a:cubicBezTo>
                    <a:pt x="7139" y="4640"/>
                    <a:pt x="6815" y="4098"/>
                    <a:pt x="6627" y="3301"/>
                  </a:cubicBezTo>
                  <a:close/>
                  <a:moveTo>
                    <a:pt x="7628" y="5382"/>
                  </a:moveTo>
                  <a:cubicBezTo>
                    <a:pt x="7584" y="5382"/>
                    <a:pt x="7540" y="5401"/>
                    <a:pt x="7509" y="5447"/>
                  </a:cubicBezTo>
                  <a:cubicBezTo>
                    <a:pt x="7142" y="5995"/>
                    <a:pt x="6679" y="6457"/>
                    <a:pt x="6131" y="6823"/>
                  </a:cubicBezTo>
                  <a:cubicBezTo>
                    <a:pt x="6002" y="6909"/>
                    <a:pt x="6082" y="7097"/>
                    <a:pt x="6203" y="7097"/>
                  </a:cubicBezTo>
                  <a:cubicBezTo>
                    <a:pt x="6227" y="7097"/>
                    <a:pt x="6252" y="7090"/>
                    <a:pt x="6278" y="7073"/>
                  </a:cubicBezTo>
                  <a:cubicBezTo>
                    <a:pt x="6867" y="6679"/>
                    <a:pt x="7363" y="6183"/>
                    <a:pt x="7758" y="5594"/>
                  </a:cubicBezTo>
                  <a:cubicBezTo>
                    <a:pt x="7831" y="5485"/>
                    <a:pt x="7730" y="5382"/>
                    <a:pt x="7628" y="5382"/>
                  </a:cubicBezTo>
                  <a:close/>
                  <a:moveTo>
                    <a:pt x="18501" y="5906"/>
                  </a:moveTo>
                  <a:cubicBezTo>
                    <a:pt x="18407" y="5906"/>
                    <a:pt x="18307" y="6011"/>
                    <a:pt x="18362" y="6126"/>
                  </a:cubicBezTo>
                  <a:cubicBezTo>
                    <a:pt x="18556" y="6531"/>
                    <a:pt x="18752" y="6937"/>
                    <a:pt x="18946" y="7341"/>
                  </a:cubicBezTo>
                  <a:cubicBezTo>
                    <a:pt x="18972" y="7393"/>
                    <a:pt x="19013" y="7415"/>
                    <a:pt x="19056" y="7415"/>
                  </a:cubicBezTo>
                  <a:cubicBezTo>
                    <a:pt x="19151" y="7415"/>
                    <a:pt x="19251" y="7309"/>
                    <a:pt x="19196" y="7194"/>
                  </a:cubicBezTo>
                  <a:cubicBezTo>
                    <a:pt x="19002" y="6790"/>
                    <a:pt x="18806" y="6385"/>
                    <a:pt x="18612" y="5981"/>
                  </a:cubicBezTo>
                  <a:cubicBezTo>
                    <a:pt x="18586" y="5928"/>
                    <a:pt x="18544" y="5906"/>
                    <a:pt x="18501" y="5906"/>
                  </a:cubicBezTo>
                  <a:close/>
                  <a:moveTo>
                    <a:pt x="7055" y="5059"/>
                  </a:moveTo>
                  <a:cubicBezTo>
                    <a:pt x="7663" y="5294"/>
                    <a:pt x="8272" y="5493"/>
                    <a:pt x="8883" y="5660"/>
                  </a:cubicBezTo>
                  <a:cubicBezTo>
                    <a:pt x="8535" y="6109"/>
                    <a:pt x="8188" y="6558"/>
                    <a:pt x="7840" y="7005"/>
                  </a:cubicBezTo>
                  <a:cubicBezTo>
                    <a:pt x="7755" y="7115"/>
                    <a:pt x="7852" y="7260"/>
                    <a:pt x="7953" y="7260"/>
                  </a:cubicBezTo>
                  <a:cubicBezTo>
                    <a:pt x="7985" y="7260"/>
                    <a:pt x="8018" y="7246"/>
                    <a:pt x="8046" y="7210"/>
                  </a:cubicBezTo>
                  <a:cubicBezTo>
                    <a:pt x="8409" y="6741"/>
                    <a:pt x="8771" y="6273"/>
                    <a:pt x="9134" y="5806"/>
                  </a:cubicBezTo>
                  <a:cubicBezTo>
                    <a:pt x="9151" y="5784"/>
                    <a:pt x="9161" y="5760"/>
                    <a:pt x="9166" y="5736"/>
                  </a:cubicBezTo>
                  <a:cubicBezTo>
                    <a:pt x="9532" y="5831"/>
                    <a:pt x="9900" y="5913"/>
                    <a:pt x="10268" y="5984"/>
                  </a:cubicBezTo>
                  <a:cubicBezTo>
                    <a:pt x="10038" y="6436"/>
                    <a:pt x="9758" y="6851"/>
                    <a:pt x="9423" y="7231"/>
                  </a:cubicBezTo>
                  <a:cubicBezTo>
                    <a:pt x="9329" y="7337"/>
                    <a:pt x="9426" y="7482"/>
                    <a:pt x="9532" y="7482"/>
                  </a:cubicBezTo>
                  <a:cubicBezTo>
                    <a:pt x="9565" y="7482"/>
                    <a:pt x="9598" y="7469"/>
                    <a:pt x="9627" y="7436"/>
                  </a:cubicBezTo>
                  <a:cubicBezTo>
                    <a:pt x="9998" y="7016"/>
                    <a:pt x="10309" y="6555"/>
                    <a:pt x="10557" y="6052"/>
                  </a:cubicBezTo>
                  <a:cubicBezTo>
                    <a:pt x="10559" y="6047"/>
                    <a:pt x="10560" y="6044"/>
                    <a:pt x="10562" y="6040"/>
                  </a:cubicBezTo>
                  <a:cubicBezTo>
                    <a:pt x="11052" y="6126"/>
                    <a:pt x="11541" y="6193"/>
                    <a:pt x="12033" y="6240"/>
                  </a:cubicBezTo>
                  <a:cubicBezTo>
                    <a:pt x="11886" y="6556"/>
                    <a:pt x="11739" y="6874"/>
                    <a:pt x="11593" y="7190"/>
                  </a:cubicBezTo>
                  <a:cubicBezTo>
                    <a:pt x="11539" y="7304"/>
                    <a:pt x="11640" y="7410"/>
                    <a:pt x="11734" y="7410"/>
                  </a:cubicBezTo>
                  <a:cubicBezTo>
                    <a:pt x="11777" y="7410"/>
                    <a:pt x="11818" y="7388"/>
                    <a:pt x="11843" y="7335"/>
                  </a:cubicBezTo>
                  <a:lnTo>
                    <a:pt x="12339" y="6267"/>
                  </a:lnTo>
                  <a:cubicBezTo>
                    <a:pt x="12844" y="6308"/>
                    <a:pt x="13350" y="6327"/>
                    <a:pt x="13857" y="6327"/>
                  </a:cubicBezTo>
                  <a:cubicBezTo>
                    <a:pt x="13896" y="6327"/>
                    <a:pt x="13935" y="6327"/>
                    <a:pt x="13974" y="6327"/>
                  </a:cubicBezTo>
                  <a:lnTo>
                    <a:pt x="13974" y="6327"/>
                  </a:lnTo>
                  <a:cubicBezTo>
                    <a:pt x="13873" y="6776"/>
                    <a:pt x="13773" y="7223"/>
                    <a:pt x="13674" y="7670"/>
                  </a:cubicBezTo>
                  <a:cubicBezTo>
                    <a:pt x="13649" y="7779"/>
                    <a:pt x="13741" y="7851"/>
                    <a:pt x="13826" y="7851"/>
                  </a:cubicBezTo>
                  <a:cubicBezTo>
                    <a:pt x="13883" y="7851"/>
                    <a:pt x="13937" y="7819"/>
                    <a:pt x="13953" y="7747"/>
                  </a:cubicBezTo>
                  <a:cubicBezTo>
                    <a:pt x="14053" y="7295"/>
                    <a:pt x="14154" y="6844"/>
                    <a:pt x="14255" y="6392"/>
                  </a:cubicBezTo>
                  <a:cubicBezTo>
                    <a:pt x="14260" y="6368"/>
                    <a:pt x="14260" y="6344"/>
                    <a:pt x="14255" y="6324"/>
                  </a:cubicBezTo>
                  <a:cubicBezTo>
                    <a:pt x="14942" y="6311"/>
                    <a:pt x="15629" y="6261"/>
                    <a:pt x="16320" y="6177"/>
                  </a:cubicBezTo>
                  <a:lnTo>
                    <a:pt x="16320" y="6177"/>
                  </a:lnTo>
                  <a:cubicBezTo>
                    <a:pt x="16316" y="6185"/>
                    <a:pt x="16315" y="6194"/>
                    <a:pt x="16315" y="6204"/>
                  </a:cubicBezTo>
                  <a:cubicBezTo>
                    <a:pt x="16280" y="6698"/>
                    <a:pt x="16305" y="7186"/>
                    <a:pt x="16381" y="7674"/>
                  </a:cubicBezTo>
                  <a:cubicBezTo>
                    <a:pt x="16393" y="7748"/>
                    <a:pt x="16444" y="7779"/>
                    <a:pt x="16500" y="7779"/>
                  </a:cubicBezTo>
                  <a:cubicBezTo>
                    <a:pt x="16584" y="7779"/>
                    <a:pt x="16678" y="7708"/>
                    <a:pt x="16661" y="7599"/>
                  </a:cubicBezTo>
                  <a:cubicBezTo>
                    <a:pt x="16588" y="7134"/>
                    <a:pt x="16572" y="6671"/>
                    <a:pt x="16604" y="6204"/>
                  </a:cubicBezTo>
                  <a:cubicBezTo>
                    <a:pt x="16605" y="6180"/>
                    <a:pt x="16602" y="6160"/>
                    <a:pt x="16594" y="6141"/>
                  </a:cubicBezTo>
                  <a:cubicBezTo>
                    <a:pt x="17492" y="6021"/>
                    <a:pt x="18390" y="5841"/>
                    <a:pt x="19289" y="5607"/>
                  </a:cubicBezTo>
                  <a:cubicBezTo>
                    <a:pt x="19349" y="5591"/>
                    <a:pt x="19408" y="5578"/>
                    <a:pt x="19468" y="5566"/>
                  </a:cubicBezTo>
                  <a:cubicBezTo>
                    <a:pt x="19472" y="5589"/>
                    <a:pt x="19485" y="5613"/>
                    <a:pt x="19509" y="5635"/>
                  </a:cubicBezTo>
                  <a:cubicBezTo>
                    <a:pt x="19882" y="5991"/>
                    <a:pt x="20254" y="6346"/>
                    <a:pt x="20627" y="6701"/>
                  </a:cubicBezTo>
                  <a:cubicBezTo>
                    <a:pt x="20657" y="6730"/>
                    <a:pt x="20691" y="6742"/>
                    <a:pt x="20724" y="6742"/>
                  </a:cubicBezTo>
                  <a:cubicBezTo>
                    <a:pt x="20837" y="6742"/>
                    <a:pt x="20937" y="6597"/>
                    <a:pt x="20832" y="6496"/>
                  </a:cubicBezTo>
                  <a:cubicBezTo>
                    <a:pt x="20485" y="6166"/>
                    <a:pt x="20139" y="5837"/>
                    <a:pt x="19793" y="5507"/>
                  </a:cubicBezTo>
                  <a:cubicBezTo>
                    <a:pt x="19955" y="5485"/>
                    <a:pt x="20112" y="5474"/>
                    <a:pt x="20264" y="5474"/>
                  </a:cubicBezTo>
                  <a:cubicBezTo>
                    <a:pt x="21075" y="5474"/>
                    <a:pt x="21755" y="5792"/>
                    <a:pt x="22393" y="6423"/>
                  </a:cubicBezTo>
                  <a:cubicBezTo>
                    <a:pt x="22583" y="6611"/>
                    <a:pt x="22783" y="6791"/>
                    <a:pt x="23091" y="7082"/>
                  </a:cubicBezTo>
                  <a:cubicBezTo>
                    <a:pt x="22561" y="7172"/>
                    <a:pt x="22162" y="7220"/>
                    <a:pt x="21774" y="7310"/>
                  </a:cubicBezTo>
                  <a:cubicBezTo>
                    <a:pt x="21065" y="7472"/>
                    <a:pt x="20344" y="7611"/>
                    <a:pt x="19660" y="7851"/>
                  </a:cubicBezTo>
                  <a:cubicBezTo>
                    <a:pt x="19184" y="8019"/>
                    <a:pt x="18720" y="8130"/>
                    <a:pt x="18238" y="8130"/>
                  </a:cubicBezTo>
                  <a:cubicBezTo>
                    <a:pt x="18035" y="8130"/>
                    <a:pt x="17829" y="8111"/>
                    <a:pt x="17618" y="8068"/>
                  </a:cubicBezTo>
                  <a:cubicBezTo>
                    <a:pt x="16834" y="7909"/>
                    <a:pt x="16052" y="7804"/>
                    <a:pt x="15269" y="7804"/>
                  </a:cubicBezTo>
                  <a:cubicBezTo>
                    <a:pt x="14538" y="7804"/>
                    <a:pt x="13805" y="7896"/>
                    <a:pt x="13067" y="8123"/>
                  </a:cubicBezTo>
                  <a:cubicBezTo>
                    <a:pt x="12742" y="8223"/>
                    <a:pt x="12416" y="8267"/>
                    <a:pt x="12090" y="8267"/>
                  </a:cubicBezTo>
                  <a:cubicBezTo>
                    <a:pt x="11375" y="8267"/>
                    <a:pt x="10667" y="8057"/>
                    <a:pt x="10000" y="7777"/>
                  </a:cubicBezTo>
                  <a:cubicBezTo>
                    <a:pt x="9248" y="7463"/>
                    <a:pt x="8491" y="7347"/>
                    <a:pt x="7713" y="7347"/>
                  </a:cubicBezTo>
                  <a:cubicBezTo>
                    <a:pt x="7486" y="7347"/>
                    <a:pt x="7259" y="7357"/>
                    <a:pt x="7028" y="7374"/>
                  </a:cubicBezTo>
                  <a:cubicBezTo>
                    <a:pt x="6778" y="7393"/>
                    <a:pt x="6527" y="7400"/>
                    <a:pt x="6276" y="7400"/>
                  </a:cubicBezTo>
                  <a:cubicBezTo>
                    <a:pt x="6038" y="7400"/>
                    <a:pt x="5801" y="7394"/>
                    <a:pt x="5564" y="7384"/>
                  </a:cubicBezTo>
                  <a:cubicBezTo>
                    <a:pt x="5166" y="7366"/>
                    <a:pt x="4760" y="7254"/>
                    <a:pt x="4680" y="6803"/>
                  </a:cubicBezTo>
                  <a:cubicBezTo>
                    <a:pt x="4602" y="6357"/>
                    <a:pt x="4942" y="6103"/>
                    <a:pt x="5291" y="5921"/>
                  </a:cubicBezTo>
                  <a:cubicBezTo>
                    <a:pt x="5844" y="5634"/>
                    <a:pt x="6411" y="5373"/>
                    <a:pt x="7055" y="5059"/>
                  </a:cubicBezTo>
                  <a:close/>
                  <a:moveTo>
                    <a:pt x="10499" y="11295"/>
                  </a:moveTo>
                  <a:cubicBezTo>
                    <a:pt x="11497" y="11295"/>
                    <a:pt x="12326" y="12275"/>
                    <a:pt x="12715" y="14050"/>
                  </a:cubicBezTo>
                  <a:cubicBezTo>
                    <a:pt x="11661" y="13179"/>
                    <a:pt x="10627" y="12576"/>
                    <a:pt x="10342" y="11303"/>
                  </a:cubicBezTo>
                  <a:cubicBezTo>
                    <a:pt x="10395" y="11297"/>
                    <a:pt x="10447" y="11295"/>
                    <a:pt x="10499" y="11295"/>
                  </a:cubicBezTo>
                  <a:close/>
                  <a:moveTo>
                    <a:pt x="3172" y="11397"/>
                  </a:moveTo>
                  <a:cubicBezTo>
                    <a:pt x="3561" y="11397"/>
                    <a:pt x="3743" y="11551"/>
                    <a:pt x="3719" y="11856"/>
                  </a:cubicBezTo>
                  <a:cubicBezTo>
                    <a:pt x="3752" y="12072"/>
                    <a:pt x="3735" y="12287"/>
                    <a:pt x="3667" y="12502"/>
                  </a:cubicBezTo>
                  <a:cubicBezTo>
                    <a:pt x="3618" y="12750"/>
                    <a:pt x="3542" y="12990"/>
                    <a:pt x="3508" y="13241"/>
                  </a:cubicBezTo>
                  <a:cubicBezTo>
                    <a:pt x="3451" y="13659"/>
                    <a:pt x="3607" y="14151"/>
                    <a:pt x="3492" y="14549"/>
                  </a:cubicBezTo>
                  <a:cubicBezTo>
                    <a:pt x="3411" y="14828"/>
                    <a:pt x="3318" y="14939"/>
                    <a:pt x="3223" y="14939"/>
                  </a:cubicBezTo>
                  <a:cubicBezTo>
                    <a:pt x="2933" y="14939"/>
                    <a:pt x="2629" y="13895"/>
                    <a:pt x="2621" y="13535"/>
                  </a:cubicBezTo>
                  <a:cubicBezTo>
                    <a:pt x="2610" y="12832"/>
                    <a:pt x="2869" y="12168"/>
                    <a:pt x="3163" y="11544"/>
                  </a:cubicBezTo>
                  <a:cubicBezTo>
                    <a:pt x="3190" y="11491"/>
                    <a:pt x="3181" y="11439"/>
                    <a:pt x="3154" y="11398"/>
                  </a:cubicBezTo>
                  <a:cubicBezTo>
                    <a:pt x="3160" y="11397"/>
                    <a:pt x="3166" y="11397"/>
                    <a:pt x="3172" y="11397"/>
                  </a:cubicBezTo>
                  <a:close/>
                  <a:moveTo>
                    <a:pt x="3283" y="10997"/>
                  </a:moveTo>
                  <a:cubicBezTo>
                    <a:pt x="3136" y="10997"/>
                    <a:pt x="2980" y="11057"/>
                    <a:pt x="2830" y="11198"/>
                  </a:cubicBezTo>
                  <a:cubicBezTo>
                    <a:pt x="2737" y="11285"/>
                    <a:pt x="2803" y="11407"/>
                    <a:pt x="2896" y="11437"/>
                  </a:cubicBezTo>
                  <a:cubicBezTo>
                    <a:pt x="2443" y="12404"/>
                    <a:pt x="2103" y="13506"/>
                    <a:pt x="2531" y="14546"/>
                  </a:cubicBezTo>
                  <a:cubicBezTo>
                    <a:pt x="2668" y="14880"/>
                    <a:pt x="2960" y="15357"/>
                    <a:pt x="3277" y="15357"/>
                  </a:cubicBezTo>
                  <a:cubicBezTo>
                    <a:pt x="3400" y="15357"/>
                    <a:pt x="3527" y="15286"/>
                    <a:pt x="3650" y="15108"/>
                  </a:cubicBezTo>
                  <a:cubicBezTo>
                    <a:pt x="3953" y="14667"/>
                    <a:pt x="3740" y="14013"/>
                    <a:pt x="3767" y="13530"/>
                  </a:cubicBezTo>
                  <a:cubicBezTo>
                    <a:pt x="3800" y="12953"/>
                    <a:pt x="4094" y="12380"/>
                    <a:pt x="4016" y="11797"/>
                  </a:cubicBezTo>
                  <a:cubicBezTo>
                    <a:pt x="3960" y="11369"/>
                    <a:pt x="3647" y="10997"/>
                    <a:pt x="3283" y="10997"/>
                  </a:cubicBezTo>
                  <a:close/>
                  <a:moveTo>
                    <a:pt x="14879" y="13503"/>
                  </a:moveTo>
                  <a:cubicBezTo>
                    <a:pt x="15128" y="13503"/>
                    <a:pt x="15387" y="13573"/>
                    <a:pt x="15666" y="13727"/>
                  </a:cubicBezTo>
                  <a:cubicBezTo>
                    <a:pt x="16013" y="13922"/>
                    <a:pt x="16356" y="14108"/>
                    <a:pt x="16313" y="14574"/>
                  </a:cubicBezTo>
                  <a:cubicBezTo>
                    <a:pt x="16236" y="15392"/>
                    <a:pt x="15944" y="16087"/>
                    <a:pt x="15099" y="16590"/>
                  </a:cubicBezTo>
                  <a:cubicBezTo>
                    <a:pt x="14819" y="15568"/>
                    <a:pt x="14443" y="14723"/>
                    <a:pt x="13393" y="14242"/>
                  </a:cubicBezTo>
                  <a:cubicBezTo>
                    <a:pt x="13897" y="13796"/>
                    <a:pt x="14367" y="13503"/>
                    <a:pt x="14879" y="13503"/>
                  </a:cubicBezTo>
                  <a:close/>
                  <a:moveTo>
                    <a:pt x="12957" y="14490"/>
                  </a:moveTo>
                  <a:cubicBezTo>
                    <a:pt x="14053" y="15012"/>
                    <a:pt x="14332" y="15997"/>
                    <a:pt x="14738" y="17033"/>
                  </a:cubicBezTo>
                  <a:cubicBezTo>
                    <a:pt x="14464" y="17221"/>
                    <a:pt x="14239" y="17375"/>
                    <a:pt x="13955" y="17567"/>
                  </a:cubicBezTo>
                  <a:cubicBezTo>
                    <a:pt x="13732" y="17106"/>
                    <a:pt x="13573" y="16653"/>
                    <a:pt x="13312" y="16266"/>
                  </a:cubicBezTo>
                  <a:cubicBezTo>
                    <a:pt x="13044" y="15868"/>
                    <a:pt x="12679" y="15536"/>
                    <a:pt x="12277" y="15089"/>
                  </a:cubicBezTo>
                  <a:cubicBezTo>
                    <a:pt x="12495" y="14898"/>
                    <a:pt x="12734" y="14688"/>
                    <a:pt x="12957" y="14490"/>
                  </a:cubicBezTo>
                  <a:close/>
                  <a:moveTo>
                    <a:pt x="11973" y="15327"/>
                  </a:moveTo>
                  <a:cubicBezTo>
                    <a:pt x="12533" y="16223"/>
                    <a:pt x="12999" y="16967"/>
                    <a:pt x="13525" y="17809"/>
                  </a:cubicBezTo>
                  <a:cubicBezTo>
                    <a:pt x="13017" y="17961"/>
                    <a:pt x="12663" y="18109"/>
                    <a:pt x="12293" y="18166"/>
                  </a:cubicBezTo>
                  <a:cubicBezTo>
                    <a:pt x="12202" y="18180"/>
                    <a:pt x="12113" y="18187"/>
                    <a:pt x="12029" y="18187"/>
                  </a:cubicBezTo>
                  <a:cubicBezTo>
                    <a:pt x="11179" y="18187"/>
                    <a:pt x="10714" y="17490"/>
                    <a:pt x="11047" y="16629"/>
                  </a:cubicBezTo>
                  <a:cubicBezTo>
                    <a:pt x="11121" y="16435"/>
                    <a:pt x="11224" y="16248"/>
                    <a:pt x="11344" y="16079"/>
                  </a:cubicBezTo>
                  <a:cubicBezTo>
                    <a:pt x="11480" y="15884"/>
                    <a:pt x="11649" y="15711"/>
                    <a:pt x="11973" y="15327"/>
                  </a:cubicBezTo>
                  <a:close/>
                  <a:moveTo>
                    <a:pt x="15542" y="17131"/>
                  </a:moveTo>
                  <a:lnTo>
                    <a:pt x="15542" y="17131"/>
                  </a:lnTo>
                  <a:cubicBezTo>
                    <a:pt x="15997" y="17766"/>
                    <a:pt x="16462" y="18393"/>
                    <a:pt x="16891" y="19046"/>
                  </a:cubicBezTo>
                  <a:cubicBezTo>
                    <a:pt x="16940" y="19120"/>
                    <a:pt x="16782" y="19329"/>
                    <a:pt x="16721" y="19475"/>
                  </a:cubicBezTo>
                  <a:cubicBezTo>
                    <a:pt x="15708" y="18995"/>
                    <a:pt x="15151" y="18076"/>
                    <a:pt x="15542" y="17131"/>
                  </a:cubicBezTo>
                  <a:close/>
                  <a:moveTo>
                    <a:pt x="10587" y="10754"/>
                  </a:moveTo>
                  <a:cubicBezTo>
                    <a:pt x="10419" y="10754"/>
                    <a:pt x="10228" y="10806"/>
                    <a:pt x="10159" y="10890"/>
                  </a:cubicBezTo>
                  <a:cubicBezTo>
                    <a:pt x="10019" y="11066"/>
                    <a:pt x="9935" y="11453"/>
                    <a:pt x="10036" y="11627"/>
                  </a:cubicBezTo>
                  <a:cubicBezTo>
                    <a:pt x="10436" y="12310"/>
                    <a:pt x="10898" y="12961"/>
                    <a:pt x="11380" y="13592"/>
                  </a:cubicBezTo>
                  <a:lnTo>
                    <a:pt x="11380" y="13593"/>
                  </a:lnTo>
                  <a:cubicBezTo>
                    <a:pt x="11603" y="13884"/>
                    <a:pt x="11924" y="14099"/>
                    <a:pt x="12168" y="14320"/>
                  </a:cubicBezTo>
                  <a:cubicBezTo>
                    <a:pt x="11676" y="14914"/>
                    <a:pt x="11178" y="15413"/>
                    <a:pt x="10801" y="15991"/>
                  </a:cubicBezTo>
                  <a:cubicBezTo>
                    <a:pt x="10387" y="16626"/>
                    <a:pt x="10181" y="17357"/>
                    <a:pt x="10718" y="18038"/>
                  </a:cubicBezTo>
                  <a:cubicBezTo>
                    <a:pt x="11068" y="18482"/>
                    <a:pt x="11511" y="18676"/>
                    <a:pt x="11998" y="18676"/>
                  </a:cubicBezTo>
                  <a:cubicBezTo>
                    <a:pt x="12226" y="18676"/>
                    <a:pt x="12463" y="18634"/>
                    <a:pt x="12705" y="18555"/>
                  </a:cubicBezTo>
                  <a:cubicBezTo>
                    <a:pt x="13359" y="18343"/>
                    <a:pt x="13999" y="18082"/>
                    <a:pt x="14710" y="17818"/>
                  </a:cubicBezTo>
                  <a:cubicBezTo>
                    <a:pt x="14871" y="18138"/>
                    <a:pt x="15001" y="18502"/>
                    <a:pt x="15222" y="18799"/>
                  </a:cubicBezTo>
                  <a:cubicBezTo>
                    <a:pt x="15509" y="19182"/>
                    <a:pt x="15827" y="19570"/>
                    <a:pt x="16217" y="19831"/>
                  </a:cubicBezTo>
                  <a:cubicBezTo>
                    <a:pt x="16281" y="19874"/>
                    <a:pt x="16381" y="19894"/>
                    <a:pt x="16491" y="19894"/>
                  </a:cubicBezTo>
                  <a:cubicBezTo>
                    <a:pt x="16693" y="19894"/>
                    <a:pt x="16930" y="19828"/>
                    <a:pt x="17046" y="19723"/>
                  </a:cubicBezTo>
                  <a:cubicBezTo>
                    <a:pt x="17233" y="19558"/>
                    <a:pt x="17313" y="19171"/>
                    <a:pt x="17286" y="18894"/>
                  </a:cubicBezTo>
                  <a:cubicBezTo>
                    <a:pt x="17261" y="18643"/>
                    <a:pt x="17049" y="18400"/>
                    <a:pt x="16890" y="18172"/>
                  </a:cubicBezTo>
                  <a:cubicBezTo>
                    <a:pt x="16574" y="17719"/>
                    <a:pt x="16237" y="17280"/>
                    <a:pt x="15969" y="16915"/>
                  </a:cubicBezTo>
                  <a:cubicBezTo>
                    <a:pt x="16346" y="16019"/>
                    <a:pt x="16691" y="15203"/>
                    <a:pt x="17090" y="14258"/>
                  </a:cubicBezTo>
                  <a:cubicBezTo>
                    <a:pt x="17310" y="14141"/>
                    <a:pt x="17692" y="13964"/>
                    <a:pt x="18044" y="13742"/>
                  </a:cubicBezTo>
                  <a:cubicBezTo>
                    <a:pt x="18398" y="13517"/>
                    <a:pt x="18722" y="13247"/>
                    <a:pt x="19059" y="12998"/>
                  </a:cubicBezTo>
                  <a:cubicBezTo>
                    <a:pt x="19005" y="12914"/>
                    <a:pt x="18950" y="12829"/>
                    <a:pt x="18896" y="12743"/>
                  </a:cubicBezTo>
                  <a:cubicBezTo>
                    <a:pt x="18326" y="13039"/>
                    <a:pt x="17738" y="13301"/>
                    <a:pt x="17193" y="13636"/>
                  </a:cubicBezTo>
                  <a:cubicBezTo>
                    <a:pt x="17028" y="13737"/>
                    <a:pt x="16893" y="13781"/>
                    <a:pt x="16778" y="13781"/>
                  </a:cubicBezTo>
                  <a:cubicBezTo>
                    <a:pt x="16538" y="13781"/>
                    <a:pt x="16387" y="13591"/>
                    <a:pt x="16239" y="13334"/>
                  </a:cubicBezTo>
                  <a:cubicBezTo>
                    <a:pt x="16988" y="12233"/>
                    <a:pt x="17269" y="11502"/>
                    <a:pt x="17081" y="11138"/>
                  </a:cubicBezTo>
                  <a:lnTo>
                    <a:pt x="17081" y="11138"/>
                  </a:lnTo>
                  <a:cubicBezTo>
                    <a:pt x="16659" y="11803"/>
                    <a:pt x="16223" y="12491"/>
                    <a:pt x="15762" y="13217"/>
                  </a:cubicBezTo>
                  <a:cubicBezTo>
                    <a:pt x="15503" y="13107"/>
                    <a:pt x="15258" y="13062"/>
                    <a:pt x="15023" y="13062"/>
                  </a:cubicBezTo>
                  <a:cubicBezTo>
                    <a:pt x="14359" y="13062"/>
                    <a:pt x="13776" y="13417"/>
                    <a:pt x="13195" y="13634"/>
                  </a:cubicBezTo>
                  <a:cubicBezTo>
                    <a:pt x="12873" y="13023"/>
                    <a:pt x="12661" y="12404"/>
                    <a:pt x="12270" y="11936"/>
                  </a:cubicBezTo>
                  <a:cubicBezTo>
                    <a:pt x="11884" y="11473"/>
                    <a:pt x="11336" y="11131"/>
                    <a:pt x="10818" y="10804"/>
                  </a:cubicBezTo>
                  <a:cubicBezTo>
                    <a:pt x="10764" y="10769"/>
                    <a:pt x="10679" y="10754"/>
                    <a:pt x="10587" y="10754"/>
                  </a:cubicBezTo>
                  <a:close/>
                  <a:moveTo>
                    <a:pt x="1293" y="12961"/>
                  </a:moveTo>
                  <a:cubicBezTo>
                    <a:pt x="1195" y="16083"/>
                    <a:pt x="3918" y="19771"/>
                    <a:pt x="6115" y="21377"/>
                  </a:cubicBezTo>
                  <a:cubicBezTo>
                    <a:pt x="6223" y="21456"/>
                    <a:pt x="6335" y="21531"/>
                    <a:pt x="6449" y="21602"/>
                  </a:cubicBezTo>
                  <a:cubicBezTo>
                    <a:pt x="5863" y="21276"/>
                    <a:pt x="5275" y="20954"/>
                    <a:pt x="4703" y="20603"/>
                  </a:cubicBezTo>
                  <a:cubicBezTo>
                    <a:pt x="3361" y="19779"/>
                    <a:pt x="2445" y="18547"/>
                    <a:pt x="1688" y="17191"/>
                  </a:cubicBezTo>
                  <a:cubicBezTo>
                    <a:pt x="1145" y="16218"/>
                    <a:pt x="933" y="15166"/>
                    <a:pt x="1086" y="14062"/>
                  </a:cubicBezTo>
                  <a:cubicBezTo>
                    <a:pt x="1138" y="13686"/>
                    <a:pt x="1206" y="13318"/>
                    <a:pt x="1293" y="12961"/>
                  </a:cubicBezTo>
                  <a:close/>
                  <a:moveTo>
                    <a:pt x="21913" y="7787"/>
                  </a:moveTo>
                  <a:cubicBezTo>
                    <a:pt x="22804" y="7787"/>
                    <a:pt x="23587" y="8172"/>
                    <a:pt x="24289" y="9060"/>
                  </a:cubicBezTo>
                  <a:cubicBezTo>
                    <a:pt x="25578" y="10690"/>
                    <a:pt x="26587" y="12366"/>
                    <a:pt x="26470" y="14546"/>
                  </a:cubicBezTo>
                  <a:cubicBezTo>
                    <a:pt x="26397" y="15926"/>
                    <a:pt x="25886" y="17122"/>
                    <a:pt x="25078" y="18201"/>
                  </a:cubicBezTo>
                  <a:cubicBezTo>
                    <a:pt x="23684" y="20061"/>
                    <a:pt x="21993" y="21608"/>
                    <a:pt x="19983" y="22789"/>
                  </a:cubicBezTo>
                  <a:cubicBezTo>
                    <a:pt x="19776" y="22909"/>
                    <a:pt x="19545" y="23014"/>
                    <a:pt x="19311" y="23060"/>
                  </a:cubicBezTo>
                  <a:cubicBezTo>
                    <a:pt x="17427" y="23423"/>
                    <a:pt x="15535" y="23732"/>
                    <a:pt x="13613" y="23732"/>
                  </a:cubicBezTo>
                  <a:cubicBezTo>
                    <a:pt x="13439" y="23732"/>
                    <a:pt x="13265" y="23730"/>
                    <a:pt x="13091" y="23725"/>
                  </a:cubicBezTo>
                  <a:cubicBezTo>
                    <a:pt x="12748" y="23725"/>
                    <a:pt x="12403" y="23737"/>
                    <a:pt x="12060" y="23737"/>
                  </a:cubicBezTo>
                  <a:cubicBezTo>
                    <a:pt x="11846" y="23737"/>
                    <a:pt x="11631" y="23732"/>
                    <a:pt x="11418" y="23717"/>
                  </a:cubicBezTo>
                  <a:cubicBezTo>
                    <a:pt x="10414" y="23646"/>
                    <a:pt x="9464" y="23478"/>
                    <a:pt x="8575" y="22873"/>
                  </a:cubicBezTo>
                  <a:cubicBezTo>
                    <a:pt x="8046" y="22513"/>
                    <a:pt x="7493" y="22189"/>
                    <a:pt x="6935" y="21873"/>
                  </a:cubicBezTo>
                  <a:lnTo>
                    <a:pt x="6935" y="21873"/>
                  </a:lnTo>
                  <a:cubicBezTo>
                    <a:pt x="8876" y="22848"/>
                    <a:pt x="11521" y="22969"/>
                    <a:pt x="13665" y="22969"/>
                  </a:cubicBezTo>
                  <a:cubicBezTo>
                    <a:pt x="13919" y="22969"/>
                    <a:pt x="14166" y="22967"/>
                    <a:pt x="14404" y="22965"/>
                  </a:cubicBezTo>
                  <a:cubicBezTo>
                    <a:pt x="16803" y="22944"/>
                    <a:pt x="19258" y="22434"/>
                    <a:pt x="21147" y="20869"/>
                  </a:cubicBezTo>
                  <a:cubicBezTo>
                    <a:pt x="23038" y="19302"/>
                    <a:pt x="25064" y="16675"/>
                    <a:pt x="25320" y="14148"/>
                  </a:cubicBezTo>
                  <a:cubicBezTo>
                    <a:pt x="25448" y="12901"/>
                    <a:pt x="25006" y="10412"/>
                    <a:pt x="23436" y="10082"/>
                  </a:cubicBezTo>
                  <a:cubicBezTo>
                    <a:pt x="23405" y="10075"/>
                    <a:pt x="23372" y="10072"/>
                    <a:pt x="23337" y="10072"/>
                  </a:cubicBezTo>
                  <a:cubicBezTo>
                    <a:pt x="22989" y="10072"/>
                    <a:pt x="22443" y="10358"/>
                    <a:pt x="22186" y="10421"/>
                  </a:cubicBezTo>
                  <a:cubicBezTo>
                    <a:pt x="21311" y="10638"/>
                    <a:pt x="20439" y="10785"/>
                    <a:pt x="19536" y="10816"/>
                  </a:cubicBezTo>
                  <a:cubicBezTo>
                    <a:pt x="19410" y="10820"/>
                    <a:pt x="19284" y="10823"/>
                    <a:pt x="19158" y="10823"/>
                  </a:cubicBezTo>
                  <a:cubicBezTo>
                    <a:pt x="17231" y="10823"/>
                    <a:pt x="15348" y="10340"/>
                    <a:pt x="13475" y="9936"/>
                  </a:cubicBezTo>
                  <a:cubicBezTo>
                    <a:pt x="12370" y="9699"/>
                    <a:pt x="11248" y="9471"/>
                    <a:pt x="10116" y="9471"/>
                  </a:cubicBezTo>
                  <a:cubicBezTo>
                    <a:pt x="9914" y="9471"/>
                    <a:pt x="9711" y="9478"/>
                    <a:pt x="9508" y="9494"/>
                  </a:cubicBezTo>
                  <a:cubicBezTo>
                    <a:pt x="8080" y="9605"/>
                    <a:pt x="6877" y="9961"/>
                    <a:pt x="5614" y="9961"/>
                  </a:cubicBezTo>
                  <a:cubicBezTo>
                    <a:pt x="4878" y="9961"/>
                    <a:pt x="4122" y="9840"/>
                    <a:pt x="3290" y="9480"/>
                  </a:cubicBezTo>
                  <a:cubicBezTo>
                    <a:pt x="3268" y="9471"/>
                    <a:pt x="3248" y="9467"/>
                    <a:pt x="3228" y="9467"/>
                  </a:cubicBezTo>
                  <a:cubicBezTo>
                    <a:pt x="3089" y="9467"/>
                    <a:pt x="2995" y="9665"/>
                    <a:pt x="3144" y="9729"/>
                  </a:cubicBezTo>
                  <a:cubicBezTo>
                    <a:pt x="4093" y="10140"/>
                    <a:pt x="4969" y="10310"/>
                    <a:pt x="5878" y="10310"/>
                  </a:cubicBezTo>
                  <a:cubicBezTo>
                    <a:pt x="6513" y="10310"/>
                    <a:pt x="7165" y="10227"/>
                    <a:pt x="7867" y="10085"/>
                  </a:cubicBezTo>
                  <a:cubicBezTo>
                    <a:pt x="8598" y="9937"/>
                    <a:pt x="9301" y="9876"/>
                    <a:pt x="9989" y="9876"/>
                  </a:cubicBezTo>
                  <a:cubicBezTo>
                    <a:pt x="12027" y="9876"/>
                    <a:pt x="13935" y="10410"/>
                    <a:pt x="16053" y="10786"/>
                  </a:cubicBezTo>
                  <a:cubicBezTo>
                    <a:pt x="17110" y="10975"/>
                    <a:pt x="18193" y="11107"/>
                    <a:pt x="19272" y="11107"/>
                  </a:cubicBezTo>
                  <a:cubicBezTo>
                    <a:pt x="20055" y="11107"/>
                    <a:pt x="20836" y="11037"/>
                    <a:pt x="21603" y="10870"/>
                  </a:cubicBezTo>
                  <a:cubicBezTo>
                    <a:pt x="22136" y="10753"/>
                    <a:pt x="22488" y="10590"/>
                    <a:pt x="22926" y="10590"/>
                  </a:cubicBezTo>
                  <a:cubicBezTo>
                    <a:pt x="23100" y="10590"/>
                    <a:pt x="23287" y="10616"/>
                    <a:pt x="23505" y="10680"/>
                  </a:cubicBezTo>
                  <a:cubicBezTo>
                    <a:pt x="24415" y="10950"/>
                    <a:pt x="24756" y="11724"/>
                    <a:pt x="24957" y="12606"/>
                  </a:cubicBezTo>
                  <a:cubicBezTo>
                    <a:pt x="25330" y="14236"/>
                    <a:pt x="24668" y="15879"/>
                    <a:pt x="23813" y="17236"/>
                  </a:cubicBezTo>
                  <a:cubicBezTo>
                    <a:pt x="22358" y="19547"/>
                    <a:pt x="20498" y="21505"/>
                    <a:pt x="17796" y="22248"/>
                  </a:cubicBezTo>
                  <a:cubicBezTo>
                    <a:pt x="16643" y="22565"/>
                    <a:pt x="15457" y="22678"/>
                    <a:pt x="14265" y="22678"/>
                  </a:cubicBezTo>
                  <a:cubicBezTo>
                    <a:pt x="12954" y="22678"/>
                    <a:pt x="11635" y="22541"/>
                    <a:pt x="10346" y="22388"/>
                  </a:cubicBezTo>
                  <a:cubicBezTo>
                    <a:pt x="8687" y="22192"/>
                    <a:pt x="7109" y="21916"/>
                    <a:pt x="5817" y="20752"/>
                  </a:cubicBezTo>
                  <a:cubicBezTo>
                    <a:pt x="4896" y="19921"/>
                    <a:pt x="4152" y="18839"/>
                    <a:pt x="3446" y="17830"/>
                  </a:cubicBezTo>
                  <a:cubicBezTo>
                    <a:pt x="1817" y="15503"/>
                    <a:pt x="419" y="12081"/>
                    <a:pt x="3116" y="9914"/>
                  </a:cubicBezTo>
                  <a:cubicBezTo>
                    <a:pt x="3231" y="9823"/>
                    <a:pt x="3125" y="9676"/>
                    <a:pt x="3005" y="9676"/>
                  </a:cubicBezTo>
                  <a:cubicBezTo>
                    <a:pt x="2973" y="9676"/>
                    <a:pt x="2940" y="9686"/>
                    <a:pt x="2910" y="9711"/>
                  </a:cubicBezTo>
                  <a:cubicBezTo>
                    <a:pt x="2795" y="9804"/>
                    <a:pt x="2686" y="9900"/>
                    <a:pt x="2584" y="9998"/>
                  </a:cubicBezTo>
                  <a:cubicBezTo>
                    <a:pt x="3026" y="9350"/>
                    <a:pt x="3568" y="8756"/>
                    <a:pt x="4222" y="8223"/>
                  </a:cubicBezTo>
                  <a:cubicBezTo>
                    <a:pt x="4526" y="7974"/>
                    <a:pt x="4817" y="7831"/>
                    <a:pt x="5186" y="7831"/>
                  </a:cubicBezTo>
                  <a:cubicBezTo>
                    <a:pt x="5271" y="7831"/>
                    <a:pt x="5360" y="7839"/>
                    <a:pt x="5455" y="7855"/>
                  </a:cubicBezTo>
                  <a:cubicBezTo>
                    <a:pt x="5691" y="7894"/>
                    <a:pt x="5932" y="7908"/>
                    <a:pt x="6174" y="7908"/>
                  </a:cubicBezTo>
                  <a:cubicBezTo>
                    <a:pt x="6452" y="7908"/>
                    <a:pt x="6731" y="7889"/>
                    <a:pt x="7006" y="7867"/>
                  </a:cubicBezTo>
                  <a:cubicBezTo>
                    <a:pt x="7219" y="7850"/>
                    <a:pt x="7431" y="7840"/>
                    <a:pt x="7640" y="7840"/>
                  </a:cubicBezTo>
                  <a:cubicBezTo>
                    <a:pt x="8263" y="7840"/>
                    <a:pt x="8872" y="7928"/>
                    <a:pt x="9467" y="8181"/>
                  </a:cubicBezTo>
                  <a:cubicBezTo>
                    <a:pt x="10333" y="8547"/>
                    <a:pt x="11211" y="8756"/>
                    <a:pt x="12104" y="8756"/>
                  </a:cubicBezTo>
                  <a:cubicBezTo>
                    <a:pt x="12680" y="8756"/>
                    <a:pt x="13261" y="8669"/>
                    <a:pt x="13849" y="8482"/>
                  </a:cubicBezTo>
                  <a:cubicBezTo>
                    <a:pt x="14286" y="8341"/>
                    <a:pt x="14722" y="8288"/>
                    <a:pt x="15158" y="8288"/>
                  </a:cubicBezTo>
                  <a:cubicBezTo>
                    <a:pt x="15758" y="8288"/>
                    <a:pt x="16356" y="8390"/>
                    <a:pt x="16950" y="8508"/>
                  </a:cubicBezTo>
                  <a:cubicBezTo>
                    <a:pt x="17391" y="8597"/>
                    <a:pt x="17826" y="8652"/>
                    <a:pt x="18254" y="8652"/>
                  </a:cubicBezTo>
                  <a:cubicBezTo>
                    <a:pt x="18920" y="8652"/>
                    <a:pt x="19569" y="8520"/>
                    <a:pt x="20202" y="8178"/>
                  </a:cubicBezTo>
                  <a:cubicBezTo>
                    <a:pt x="20324" y="8114"/>
                    <a:pt x="20460" y="8071"/>
                    <a:pt x="20591" y="8027"/>
                  </a:cubicBezTo>
                  <a:cubicBezTo>
                    <a:pt x="21057" y="7871"/>
                    <a:pt x="21497" y="7787"/>
                    <a:pt x="21913" y="7787"/>
                  </a:cubicBezTo>
                  <a:close/>
                  <a:moveTo>
                    <a:pt x="8943" y="23794"/>
                  </a:moveTo>
                  <a:cubicBezTo>
                    <a:pt x="9240" y="23867"/>
                    <a:pt x="9537" y="23931"/>
                    <a:pt x="9832" y="23987"/>
                  </a:cubicBezTo>
                  <a:lnTo>
                    <a:pt x="9832" y="25321"/>
                  </a:lnTo>
                  <a:cubicBezTo>
                    <a:pt x="9480" y="25247"/>
                    <a:pt x="9178" y="25162"/>
                    <a:pt x="8943" y="25064"/>
                  </a:cubicBezTo>
                  <a:lnTo>
                    <a:pt x="8943" y="23794"/>
                  </a:lnTo>
                  <a:close/>
                  <a:moveTo>
                    <a:pt x="10121" y="24039"/>
                  </a:moveTo>
                  <a:cubicBezTo>
                    <a:pt x="10284" y="24067"/>
                    <a:pt x="10445" y="24093"/>
                    <a:pt x="10606" y="24116"/>
                  </a:cubicBezTo>
                  <a:cubicBezTo>
                    <a:pt x="10545" y="24557"/>
                    <a:pt x="10516" y="24999"/>
                    <a:pt x="10526" y="25443"/>
                  </a:cubicBezTo>
                  <a:cubicBezTo>
                    <a:pt x="10387" y="25423"/>
                    <a:pt x="10251" y="25400"/>
                    <a:pt x="10121" y="25378"/>
                  </a:cubicBezTo>
                  <a:lnTo>
                    <a:pt x="10121" y="24039"/>
                  </a:lnTo>
                  <a:close/>
                  <a:moveTo>
                    <a:pt x="10891" y="24154"/>
                  </a:moveTo>
                  <a:cubicBezTo>
                    <a:pt x="11064" y="24176"/>
                    <a:pt x="11240" y="24195"/>
                    <a:pt x="11413" y="24213"/>
                  </a:cubicBezTo>
                  <a:lnTo>
                    <a:pt x="11413" y="25549"/>
                  </a:lnTo>
                  <a:cubicBezTo>
                    <a:pt x="11208" y="25530"/>
                    <a:pt x="11009" y="25508"/>
                    <a:pt x="10816" y="25483"/>
                  </a:cubicBezTo>
                  <a:cubicBezTo>
                    <a:pt x="10804" y="25043"/>
                    <a:pt x="10826" y="24608"/>
                    <a:pt x="10889" y="24172"/>
                  </a:cubicBezTo>
                  <a:cubicBezTo>
                    <a:pt x="10889" y="24165"/>
                    <a:pt x="10891" y="24159"/>
                    <a:pt x="10891" y="24154"/>
                  </a:cubicBezTo>
                  <a:close/>
                  <a:moveTo>
                    <a:pt x="19981" y="23494"/>
                  </a:moveTo>
                  <a:lnTo>
                    <a:pt x="19981" y="24963"/>
                  </a:lnTo>
                  <a:cubicBezTo>
                    <a:pt x="19825" y="25043"/>
                    <a:pt x="19624" y="25118"/>
                    <a:pt x="19386" y="25186"/>
                  </a:cubicBezTo>
                  <a:lnTo>
                    <a:pt x="19386" y="25184"/>
                  </a:lnTo>
                  <a:lnTo>
                    <a:pt x="19386" y="23829"/>
                  </a:lnTo>
                  <a:cubicBezTo>
                    <a:pt x="19386" y="23736"/>
                    <a:pt x="19313" y="23689"/>
                    <a:pt x="19241" y="23689"/>
                  </a:cubicBezTo>
                  <a:cubicBezTo>
                    <a:pt x="19169" y="23689"/>
                    <a:pt x="19096" y="23736"/>
                    <a:pt x="19096" y="23829"/>
                  </a:cubicBezTo>
                  <a:lnTo>
                    <a:pt x="19096" y="25184"/>
                  </a:lnTo>
                  <a:cubicBezTo>
                    <a:pt x="19096" y="25213"/>
                    <a:pt x="19103" y="25236"/>
                    <a:pt x="19114" y="25255"/>
                  </a:cubicBezTo>
                  <a:cubicBezTo>
                    <a:pt x="18921" y="25301"/>
                    <a:pt x="18709" y="25344"/>
                    <a:pt x="18482" y="25382"/>
                  </a:cubicBezTo>
                  <a:lnTo>
                    <a:pt x="18482" y="24130"/>
                  </a:lnTo>
                  <a:cubicBezTo>
                    <a:pt x="18482" y="24037"/>
                    <a:pt x="18410" y="23991"/>
                    <a:pt x="18338" y="23991"/>
                  </a:cubicBezTo>
                  <a:cubicBezTo>
                    <a:pt x="18265" y="23991"/>
                    <a:pt x="18193" y="24037"/>
                    <a:pt x="18193" y="24130"/>
                  </a:cubicBezTo>
                  <a:lnTo>
                    <a:pt x="18193" y="25427"/>
                  </a:lnTo>
                  <a:cubicBezTo>
                    <a:pt x="17842" y="25478"/>
                    <a:pt x="17463" y="25522"/>
                    <a:pt x="17062" y="25557"/>
                  </a:cubicBezTo>
                  <a:lnTo>
                    <a:pt x="16925" y="24053"/>
                  </a:lnTo>
                  <a:cubicBezTo>
                    <a:pt x="16925" y="24045"/>
                    <a:pt x="16923" y="24039"/>
                    <a:pt x="16921" y="24033"/>
                  </a:cubicBezTo>
                  <a:cubicBezTo>
                    <a:pt x="17940" y="23890"/>
                    <a:pt x="18959" y="23704"/>
                    <a:pt x="19981" y="23494"/>
                  </a:cubicBezTo>
                  <a:close/>
                  <a:moveTo>
                    <a:pt x="11704" y="24238"/>
                  </a:moveTo>
                  <a:cubicBezTo>
                    <a:pt x="11960" y="24258"/>
                    <a:pt x="12217" y="24274"/>
                    <a:pt x="12475" y="24284"/>
                  </a:cubicBezTo>
                  <a:cubicBezTo>
                    <a:pt x="12448" y="24630"/>
                    <a:pt x="12420" y="24974"/>
                    <a:pt x="12393" y="25318"/>
                  </a:cubicBezTo>
                  <a:cubicBezTo>
                    <a:pt x="12385" y="25423"/>
                    <a:pt x="12382" y="25533"/>
                    <a:pt x="12415" y="25625"/>
                  </a:cubicBezTo>
                  <a:cubicBezTo>
                    <a:pt x="12172" y="25611"/>
                    <a:pt x="11935" y="25595"/>
                    <a:pt x="11704" y="25576"/>
                  </a:cubicBezTo>
                  <a:lnTo>
                    <a:pt x="11704" y="24238"/>
                  </a:lnTo>
                  <a:close/>
                  <a:moveTo>
                    <a:pt x="16637" y="24070"/>
                  </a:moveTo>
                  <a:cubicBezTo>
                    <a:pt x="16683" y="24566"/>
                    <a:pt x="16727" y="25064"/>
                    <a:pt x="16773" y="25560"/>
                  </a:cubicBezTo>
                  <a:cubicBezTo>
                    <a:pt x="16773" y="25568"/>
                    <a:pt x="16775" y="25574"/>
                    <a:pt x="16776" y="25582"/>
                  </a:cubicBezTo>
                  <a:cubicBezTo>
                    <a:pt x="16492" y="25604"/>
                    <a:pt x="16200" y="25622"/>
                    <a:pt x="15901" y="25636"/>
                  </a:cubicBezTo>
                  <a:cubicBezTo>
                    <a:pt x="15858" y="25159"/>
                    <a:pt x="15816" y="24682"/>
                    <a:pt x="15775" y="24205"/>
                  </a:cubicBezTo>
                  <a:cubicBezTo>
                    <a:pt x="15773" y="24192"/>
                    <a:pt x="15770" y="24181"/>
                    <a:pt x="15767" y="24170"/>
                  </a:cubicBezTo>
                  <a:cubicBezTo>
                    <a:pt x="16057" y="24142"/>
                    <a:pt x="16346" y="24107"/>
                    <a:pt x="16637" y="24070"/>
                  </a:cubicBezTo>
                  <a:close/>
                  <a:moveTo>
                    <a:pt x="12759" y="24293"/>
                  </a:moveTo>
                  <a:cubicBezTo>
                    <a:pt x="12950" y="24298"/>
                    <a:pt x="13140" y="24301"/>
                    <a:pt x="13330" y="24301"/>
                  </a:cubicBezTo>
                  <a:cubicBezTo>
                    <a:pt x="13369" y="24301"/>
                    <a:pt x="13409" y="24301"/>
                    <a:pt x="13448" y="24301"/>
                  </a:cubicBezTo>
                  <a:cubicBezTo>
                    <a:pt x="13473" y="24756"/>
                    <a:pt x="13497" y="25211"/>
                    <a:pt x="13521" y="25667"/>
                  </a:cubicBezTo>
                  <a:cubicBezTo>
                    <a:pt x="13280" y="25661"/>
                    <a:pt x="13040" y="25655"/>
                    <a:pt x="12805" y="25644"/>
                  </a:cubicBezTo>
                  <a:cubicBezTo>
                    <a:pt x="12813" y="25560"/>
                    <a:pt x="12743" y="25481"/>
                    <a:pt x="12666" y="25476"/>
                  </a:cubicBezTo>
                  <a:cubicBezTo>
                    <a:pt x="12652" y="25304"/>
                    <a:pt x="12724" y="24619"/>
                    <a:pt x="12759" y="24293"/>
                  </a:cubicBezTo>
                  <a:close/>
                  <a:moveTo>
                    <a:pt x="15484" y="24198"/>
                  </a:moveTo>
                  <a:cubicBezTo>
                    <a:pt x="15484" y="24200"/>
                    <a:pt x="15484" y="24203"/>
                    <a:pt x="15484" y="24205"/>
                  </a:cubicBezTo>
                  <a:cubicBezTo>
                    <a:pt x="15528" y="24687"/>
                    <a:pt x="15571" y="25167"/>
                    <a:pt x="15614" y="25648"/>
                  </a:cubicBezTo>
                  <a:cubicBezTo>
                    <a:pt x="15380" y="25658"/>
                    <a:pt x="15143" y="25664"/>
                    <a:pt x="14904" y="25669"/>
                  </a:cubicBezTo>
                  <a:cubicBezTo>
                    <a:pt x="14833" y="25260"/>
                    <a:pt x="14797" y="24849"/>
                    <a:pt x="14797" y="24432"/>
                  </a:cubicBezTo>
                  <a:cubicBezTo>
                    <a:pt x="14797" y="24339"/>
                    <a:pt x="14724" y="24292"/>
                    <a:pt x="14651" y="24292"/>
                  </a:cubicBezTo>
                  <a:cubicBezTo>
                    <a:pt x="14579" y="24292"/>
                    <a:pt x="14507" y="24338"/>
                    <a:pt x="14508" y="24432"/>
                  </a:cubicBezTo>
                  <a:cubicBezTo>
                    <a:pt x="14508" y="24849"/>
                    <a:pt x="14544" y="25263"/>
                    <a:pt x="14612" y="25672"/>
                  </a:cubicBezTo>
                  <a:cubicBezTo>
                    <a:pt x="14479" y="25674"/>
                    <a:pt x="14345" y="25675"/>
                    <a:pt x="14211" y="25675"/>
                  </a:cubicBezTo>
                  <a:cubicBezTo>
                    <a:pt x="14077" y="25675"/>
                    <a:pt x="13944" y="25674"/>
                    <a:pt x="13811" y="25672"/>
                  </a:cubicBezTo>
                  <a:cubicBezTo>
                    <a:pt x="13786" y="25213"/>
                    <a:pt x="13762" y="24754"/>
                    <a:pt x="13737" y="24296"/>
                  </a:cubicBezTo>
                  <a:cubicBezTo>
                    <a:pt x="14320" y="24285"/>
                    <a:pt x="14903" y="24251"/>
                    <a:pt x="15484" y="24198"/>
                  </a:cubicBezTo>
                  <a:close/>
                  <a:moveTo>
                    <a:pt x="16200" y="0"/>
                  </a:moveTo>
                  <a:cubicBezTo>
                    <a:pt x="15489" y="0"/>
                    <a:pt x="14779" y="24"/>
                    <a:pt x="14075" y="94"/>
                  </a:cubicBezTo>
                  <a:cubicBezTo>
                    <a:pt x="12276" y="274"/>
                    <a:pt x="10481" y="568"/>
                    <a:pt x="8712" y="939"/>
                  </a:cubicBezTo>
                  <a:cubicBezTo>
                    <a:pt x="7951" y="1099"/>
                    <a:pt x="7224" y="1519"/>
                    <a:pt x="6542" y="1923"/>
                  </a:cubicBezTo>
                  <a:cubicBezTo>
                    <a:pt x="5910" y="2298"/>
                    <a:pt x="5849" y="2637"/>
                    <a:pt x="6079" y="3351"/>
                  </a:cubicBezTo>
                  <a:cubicBezTo>
                    <a:pt x="6228" y="3808"/>
                    <a:pt x="6412" y="4251"/>
                    <a:pt x="6615" y="4790"/>
                  </a:cubicBezTo>
                  <a:cubicBezTo>
                    <a:pt x="6182" y="4975"/>
                    <a:pt x="5784" y="5097"/>
                    <a:pt x="5438" y="5305"/>
                  </a:cubicBezTo>
                  <a:cubicBezTo>
                    <a:pt x="5030" y="5551"/>
                    <a:pt x="4536" y="5798"/>
                    <a:pt x="4326" y="6180"/>
                  </a:cubicBezTo>
                  <a:cubicBezTo>
                    <a:pt x="4125" y="6540"/>
                    <a:pt x="4244" y="7077"/>
                    <a:pt x="4217" y="7621"/>
                  </a:cubicBezTo>
                  <a:cubicBezTo>
                    <a:pt x="3789" y="8003"/>
                    <a:pt x="3223" y="8423"/>
                    <a:pt x="2764" y="8940"/>
                  </a:cubicBezTo>
                  <a:cubicBezTo>
                    <a:pt x="2304" y="9456"/>
                    <a:pt x="1874" y="10030"/>
                    <a:pt x="1563" y="10644"/>
                  </a:cubicBezTo>
                  <a:cubicBezTo>
                    <a:pt x="189" y="13356"/>
                    <a:pt x="1" y="16005"/>
                    <a:pt x="1945" y="18605"/>
                  </a:cubicBezTo>
                  <a:cubicBezTo>
                    <a:pt x="3195" y="20275"/>
                    <a:pt x="4795" y="21453"/>
                    <a:pt x="6596" y="22413"/>
                  </a:cubicBezTo>
                  <a:cubicBezTo>
                    <a:pt x="7175" y="22723"/>
                    <a:pt x="7779" y="22988"/>
                    <a:pt x="8390" y="23284"/>
                  </a:cubicBezTo>
                  <a:cubicBezTo>
                    <a:pt x="8390" y="23789"/>
                    <a:pt x="8423" y="24243"/>
                    <a:pt x="8381" y="24688"/>
                  </a:cubicBezTo>
                  <a:cubicBezTo>
                    <a:pt x="8327" y="25246"/>
                    <a:pt x="8580" y="25569"/>
                    <a:pt x="9080" y="25678"/>
                  </a:cubicBezTo>
                  <a:cubicBezTo>
                    <a:pt x="10099" y="25903"/>
                    <a:pt x="11120" y="26223"/>
                    <a:pt x="12148" y="26261"/>
                  </a:cubicBezTo>
                  <a:cubicBezTo>
                    <a:pt x="12663" y="26280"/>
                    <a:pt x="13177" y="26291"/>
                    <a:pt x="13692" y="26291"/>
                  </a:cubicBezTo>
                  <a:cubicBezTo>
                    <a:pt x="15987" y="26291"/>
                    <a:pt x="18274" y="26072"/>
                    <a:pt x="20542" y="25345"/>
                  </a:cubicBezTo>
                  <a:lnTo>
                    <a:pt x="20542" y="23409"/>
                  </a:lnTo>
                  <a:cubicBezTo>
                    <a:pt x="21341" y="22742"/>
                    <a:pt x="22110" y="22150"/>
                    <a:pt x="22821" y="21494"/>
                  </a:cubicBezTo>
                  <a:cubicBezTo>
                    <a:pt x="24053" y="20358"/>
                    <a:pt x="25254" y="19186"/>
                    <a:pt x="26088" y="17705"/>
                  </a:cubicBezTo>
                  <a:cubicBezTo>
                    <a:pt x="27099" y="15907"/>
                    <a:pt x="27318" y="14039"/>
                    <a:pt x="26664" y="12061"/>
                  </a:cubicBezTo>
                  <a:cubicBezTo>
                    <a:pt x="26075" y="10278"/>
                    <a:pt x="24908" y="8914"/>
                    <a:pt x="23524" y="7607"/>
                  </a:cubicBezTo>
                  <a:cubicBezTo>
                    <a:pt x="24077" y="6946"/>
                    <a:pt x="23342" y="6555"/>
                    <a:pt x="23113" y="6107"/>
                  </a:cubicBezTo>
                  <a:cubicBezTo>
                    <a:pt x="24012" y="5866"/>
                    <a:pt x="24868" y="5690"/>
                    <a:pt x="25674" y="5387"/>
                  </a:cubicBezTo>
                  <a:cubicBezTo>
                    <a:pt x="25972" y="5277"/>
                    <a:pt x="26344" y="4856"/>
                    <a:pt x="26339" y="4583"/>
                  </a:cubicBezTo>
                  <a:cubicBezTo>
                    <a:pt x="26334" y="4299"/>
                    <a:pt x="25960" y="3950"/>
                    <a:pt x="25663" y="3762"/>
                  </a:cubicBezTo>
                  <a:cubicBezTo>
                    <a:pt x="25388" y="3588"/>
                    <a:pt x="25003" y="3586"/>
                    <a:pt x="24663" y="3517"/>
                  </a:cubicBezTo>
                  <a:cubicBezTo>
                    <a:pt x="24454" y="3474"/>
                    <a:pt x="24244" y="3449"/>
                    <a:pt x="24006" y="3411"/>
                  </a:cubicBezTo>
                  <a:cubicBezTo>
                    <a:pt x="24435" y="2917"/>
                    <a:pt x="24851" y="2533"/>
                    <a:pt x="25137" y="2069"/>
                  </a:cubicBezTo>
                  <a:cubicBezTo>
                    <a:pt x="25292" y="1816"/>
                    <a:pt x="25366" y="1331"/>
                    <a:pt x="25224" y="1127"/>
                  </a:cubicBezTo>
                  <a:cubicBezTo>
                    <a:pt x="25114" y="969"/>
                    <a:pt x="24780" y="849"/>
                    <a:pt x="24522" y="849"/>
                  </a:cubicBezTo>
                  <a:cubicBezTo>
                    <a:pt x="24445" y="849"/>
                    <a:pt x="24374" y="860"/>
                    <a:pt x="24319" y="884"/>
                  </a:cubicBezTo>
                  <a:cubicBezTo>
                    <a:pt x="23693" y="1151"/>
                    <a:pt x="23055" y="1486"/>
                    <a:pt x="22561" y="1944"/>
                  </a:cubicBezTo>
                  <a:cubicBezTo>
                    <a:pt x="21929" y="2527"/>
                    <a:pt x="21433" y="3258"/>
                    <a:pt x="20818" y="3997"/>
                  </a:cubicBezTo>
                  <a:cubicBezTo>
                    <a:pt x="20662" y="3593"/>
                    <a:pt x="20651" y="3187"/>
                    <a:pt x="20785" y="2779"/>
                  </a:cubicBezTo>
                  <a:cubicBezTo>
                    <a:pt x="21156" y="1642"/>
                    <a:pt x="20918" y="977"/>
                    <a:pt x="19840" y="472"/>
                  </a:cubicBezTo>
                  <a:cubicBezTo>
                    <a:pt x="19346" y="239"/>
                    <a:pt x="18782" y="62"/>
                    <a:pt x="18244" y="45"/>
                  </a:cubicBezTo>
                  <a:cubicBezTo>
                    <a:pt x="17564" y="22"/>
                    <a:pt x="16882" y="0"/>
                    <a:pt x="16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5"/>
            <p:cNvSpPr/>
            <p:nvPr/>
          </p:nvSpPr>
          <p:spPr>
            <a:xfrm rot="10800000">
              <a:off x="8981713" y="3560850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5"/>
            <p:cNvSpPr/>
            <p:nvPr/>
          </p:nvSpPr>
          <p:spPr>
            <a:xfrm rot="10800000">
              <a:off x="8950475" y="47008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5"/>
            <p:cNvSpPr/>
            <p:nvPr/>
          </p:nvSpPr>
          <p:spPr>
            <a:xfrm rot="10800000">
              <a:off x="8899050" y="46044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5"/>
            <p:cNvSpPr/>
            <p:nvPr/>
          </p:nvSpPr>
          <p:spPr>
            <a:xfrm rot="10800000">
              <a:off x="8757600" y="47330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5"/>
            <p:cNvSpPr/>
            <p:nvPr/>
          </p:nvSpPr>
          <p:spPr>
            <a:xfrm rot="10800000">
              <a:off x="9333000" y="51978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5"/>
            <p:cNvSpPr/>
            <p:nvPr/>
          </p:nvSpPr>
          <p:spPr>
            <a:xfrm rot="10800000">
              <a:off x="7058025" y="4943000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8"/>
                  </a:moveTo>
                  <a:cubicBezTo>
                    <a:pt x="2050" y="630"/>
                    <a:pt x="2612" y="1068"/>
                    <a:pt x="2803" y="1888"/>
                  </a:cubicBezTo>
                  <a:cubicBezTo>
                    <a:pt x="2978" y="2641"/>
                    <a:pt x="2724" y="3213"/>
                    <a:pt x="1944" y="3721"/>
                  </a:cubicBezTo>
                  <a:cubicBezTo>
                    <a:pt x="1522" y="3996"/>
                    <a:pt x="1073" y="4227"/>
                    <a:pt x="546" y="4530"/>
                  </a:cubicBezTo>
                  <a:lnTo>
                    <a:pt x="544" y="4530"/>
                  </a:lnTo>
                  <a:cubicBezTo>
                    <a:pt x="377" y="3045"/>
                    <a:pt x="530" y="1772"/>
                    <a:pt x="1040" y="548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7"/>
                  </a:cubicBezTo>
                  <a:cubicBezTo>
                    <a:pt x="178" y="1551"/>
                    <a:pt x="115" y="2314"/>
                    <a:pt x="1" y="3063"/>
                  </a:cubicBezTo>
                  <a:cubicBezTo>
                    <a:pt x="20" y="3066"/>
                    <a:pt x="39" y="3069"/>
                    <a:pt x="58" y="3072"/>
                  </a:cubicBezTo>
                  <a:cubicBezTo>
                    <a:pt x="58" y="3385"/>
                    <a:pt x="58" y="3696"/>
                    <a:pt x="58" y="4007"/>
                  </a:cubicBezTo>
                  <a:cubicBezTo>
                    <a:pt x="59" y="4077"/>
                    <a:pt x="58" y="4148"/>
                    <a:pt x="69" y="4216"/>
                  </a:cubicBezTo>
                  <a:cubicBezTo>
                    <a:pt x="142" y="4622"/>
                    <a:pt x="331" y="4838"/>
                    <a:pt x="621" y="4838"/>
                  </a:cubicBezTo>
                  <a:cubicBezTo>
                    <a:pt x="741" y="4838"/>
                    <a:pt x="879" y="4800"/>
                    <a:pt x="1034" y="4723"/>
                  </a:cubicBezTo>
                  <a:cubicBezTo>
                    <a:pt x="1435" y="4521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7"/>
                  </a:cubicBezTo>
                  <a:cubicBezTo>
                    <a:pt x="3092" y="1136"/>
                    <a:pt x="2617" y="479"/>
                    <a:pt x="1759" y="144"/>
                  </a:cubicBezTo>
                  <a:cubicBezTo>
                    <a:pt x="1521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5"/>
            <p:cNvSpPr/>
            <p:nvPr/>
          </p:nvSpPr>
          <p:spPr>
            <a:xfrm rot="10800000">
              <a:off x="8560350" y="3613900"/>
              <a:ext cx="94775" cy="93600"/>
            </a:xfrm>
            <a:custGeom>
              <a:avLst/>
              <a:gdLst/>
              <a:ahLst/>
              <a:cxnLst/>
              <a:rect l="l" t="t" r="r" b="b"/>
              <a:pathLst>
                <a:path w="3791" h="3744" extrusionOk="0">
                  <a:moveTo>
                    <a:pt x="2152" y="556"/>
                  </a:moveTo>
                  <a:cubicBezTo>
                    <a:pt x="2155" y="556"/>
                    <a:pt x="2157" y="556"/>
                    <a:pt x="2160" y="556"/>
                  </a:cubicBezTo>
                  <a:cubicBezTo>
                    <a:pt x="2869" y="561"/>
                    <a:pt x="3342" y="1086"/>
                    <a:pt x="3321" y="1845"/>
                  </a:cubicBezTo>
                  <a:cubicBezTo>
                    <a:pt x="3301" y="2558"/>
                    <a:pt x="2757" y="3253"/>
                    <a:pt x="2196" y="3281"/>
                  </a:cubicBezTo>
                  <a:cubicBezTo>
                    <a:pt x="2185" y="3282"/>
                    <a:pt x="2174" y="3282"/>
                    <a:pt x="2162" y="3282"/>
                  </a:cubicBezTo>
                  <a:cubicBezTo>
                    <a:pt x="1495" y="3282"/>
                    <a:pt x="572" y="2290"/>
                    <a:pt x="535" y="1514"/>
                  </a:cubicBezTo>
                  <a:cubicBezTo>
                    <a:pt x="511" y="1040"/>
                    <a:pt x="1330" y="556"/>
                    <a:pt x="2152" y="556"/>
                  </a:cubicBezTo>
                  <a:close/>
                  <a:moveTo>
                    <a:pt x="2355" y="0"/>
                  </a:moveTo>
                  <a:cubicBezTo>
                    <a:pt x="2346" y="0"/>
                    <a:pt x="2338" y="0"/>
                    <a:pt x="2329" y="0"/>
                  </a:cubicBezTo>
                  <a:cubicBezTo>
                    <a:pt x="1159" y="30"/>
                    <a:pt x="21" y="722"/>
                    <a:pt x="13" y="1408"/>
                  </a:cubicBezTo>
                  <a:cubicBezTo>
                    <a:pt x="1" y="2446"/>
                    <a:pt x="1111" y="3711"/>
                    <a:pt x="2064" y="3742"/>
                  </a:cubicBezTo>
                  <a:cubicBezTo>
                    <a:pt x="2078" y="3743"/>
                    <a:pt x="2091" y="3743"/>
                    <a:pt x="2105" y="3743"/>
                  </a:cubicBezTo>
                  <a:cubicBezTo>
                    <a:pt x="2987" y="3743"/>
                    <a:pt x="3779" y="2802"/>
                    <a:pt x="3784" y="1730"/>
                  </a:cubicBezTo>
                  <a:lnTo>
                    <a:pt x="3785" y="1730"/>
                  </a:lnTo>
                  <a:cubicBezTo>
                    <a:pt x="3790" y="823"/>
                    <a:pt x="3106" y="0"/>
                    <a:pt x="2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5"/>
            <p:cNvSpPr/>
            <p:nvPr/>
          </p:nvSpPr>
          <p:spPr>
            <a:xfrm flipH="1">
              <a:off x="6296938" y="4700875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5"/>
            <p:cNvSpPr/>
            <p:nvPr/>
          </p:nvSpPr>
          <p:spPr>
            <a:xfrm rot="10800000">
              <a:off x="8783400" y="32127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5"/>
            <p:cNvSpPr/>
            <p:nvPr/>
          </p:nvSpPr>
          <p:spPr>
            <a:xfrm rot="10800000">
              <a:off x="8783400" y="33602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5"/>
            <p:cNvSpPr/>
            <p:nvPr/>
          </p:nvSpPr>
          <p:spPr>
            <a:xfrm rot="10800000">
              <a:off x="8590525" y="32449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1"/>
          </p:nvPr>
        </p:nvSpPr>
        <p:spPr>
          <a:xfrm>
            <a:off x="5000549" y="2692851"/>
            <a:ext cx="3348900" cy="12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2"/>
          </p:nvPr>
        </p:nvSpPr>
        <p:spPr>
          <a:xfrm>
            <a:off x="720000" y="2692851"/>
            <a:ext cx="3348900" cy="12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3"/>
          </p:nvPr>
        </p:nvSpPr>
        <p:spPr>
          <a:xfrm>
            <a:off x="720000" y="2362075"/>
            <a:ext cx="3348900" cy="44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4"/>
          </p:nvPr>
        </p:nvSpPr>
        <p:spPr>
          <a:xfrm>
            <a:off x="5000549" y="2362075"/>
            <a:ext cx="3348900" cy="44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None/>
              <a:defRPr sz="2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81" name="Google Shape;81;p5"/>
          <p:cNvGrpSpPr/>
          <p:nvPr/>
        </p:nvGrpSpPr>
        <p:grpSpPr>
          <a:xfrm>
            <a:off x="6635275" y="3217675"/>
            <a:ext cx="2566413" cy="2125650"/>
            <a:chOff x="6635275" y="3217675"/>
            <a:chExt cx="2566413" cy="2125650"/>
          </a:xfrm>
        </p:grpSpPr>
        <p:sp>
          <p:nvSpPr>
            <p:cNvPr id="82" name="Google Shape;82;p5"/>
            <p:cNvSpPr/>
            <p:nvPr/>
          </p:nvSpPr>
          <p:spPr>
            <a:xfrm>
              <a:off x="8893750" y="4380925"/>
              <a:ext cx="150750" cy="249850"/>
            </a:xfrm>
            <a:custGeom>
              <a:avLst/>
              <a:gdLst/>
              <a:ahLst/>
              <a:cxnLst/>
              <a:rect l="l" t="t" r="r" b="b"/>
              <a:pathLst>
                <a:path w="6030" h="9994" extrusionOk="0">
                  <a:moveTo>
                    <a:pt x="1552" y="3968"/>
                  </a:moveTo>
                  <a:lnTo>
                    <a:pt x="1552" y="3968"/>
                  </a:lnTo>
                  <a:cubicBezTo>
                    <a:pt x="1714" y="4202"/>
                    <a:pt x="1698" y="4414"/>
                    <a:pt x="1505" y="4606"/>
                  </a:cubicBezTo>
                  <a:lnTo>
                    <a:pt x="1505" y="4606"/>
                  </a:lnTo>
                  <a:cubicBezTo>
                    <a:pt x="1493" y="4454"/>
                    <a:pt x="1476" y="4303"/>
                    <a:pt x="1476" y="4151"/>
                  </a:cubicBezTo>
                  <a:cubicBezTo>
                    <a:pt x="1476" y="4091"/>
                    <a:pt x="1525" y="4030"/>
                    <a:pt x="1552" y="3968"/>
                  </a:cubicBezTo>
                  <a:close/>
                  <a:moveTo>
                    <a:pt x="1486" y="4700"/>
                  </a:moveTo>
                  <a:cubicBezTo>
                    <a:pt x="1569" y="4960"/>
                    <a:pt x="1652" y="5220"/>
                    <a:pt x="1749" y="5518"/>
                  </a:cubicBezTo>
                  <a:cubicBezTo>
                    <a:pt x="1472" y="5239"/>
                    <a:pt x="1384" y="4967"/>
                    <a:pt x="1486" y="4700"/>
                  </a:cubicBezTo>
                  <a:close/>
                  <a:moveTo>
                    <a:pt x="2487" y="522"/>
                  </a:moveTo>
                  <a:cubicBezTo>
                    <a:pt x="2889" y="522"/>
                    <a:pt x="3355" y="688"/>
                    <a:pt x="3694" y="994"/>
                  </a:cubicBezTo>
                  <a:cubicBezTo>
                    <a:pt x="3872" y="1157"/>
                    <a:pt x="4029" y="1349"/>
                    <a:pt x="4169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9" y="7277"/>
                    <a:pt x="519" y="7072"/>
                  </a:cubicBezTo>
                  <a:cubicBezTo>
                    <a:pt x="561" y="6802"/>
                    <a:pt x="640" y="6537"/>
                    <a:pt x="702" y="6276"/>
                  </a:cubicBezTo>
                  <a:cubicBezTo>
                    <a:pt x="801" y="6288"/>
                    <a:pt x="897" y="6294"/>
                    <a:pt x="990" y="6294"/>
                  </a:cubicBezTo>
                  <a:cubicBezTo>
                    <a:pt x="2097" y="6294"/>
                    <a:pt x="2791" y="5467"/>
                    <a:pt x="2533" y="4357"/>
                  </a:cubicBezTo>
                  <a:cubicBezTo>
                    <a:pt x="2425" y="3899"/>
                    <a:pt x="2138" y="3480"/>
                    <a:pt x="1912" y="3054"/>
                  </a:cubicBezTo>
                  <a:cubicBezTo>
                    <a:pt x="1784" y="2814"/>
                    <a:pt x="1560" y="2611"/>
                    <a:pt x="1478" y="2360"/>
                  </a:cubicBezTo>
                  <a:cubicBezTo>
                    <a:pt x="1277" y="1743"/>
                    <a:pt x="1536" y="904"/>
                    <a:pt x="1952" y="653"/>
                  </a:cubicBezTo>
                  <a:cubicBezTo>
                    <a:pt x="2098" y="564"/>
                    <a:pt x="2285" y="522"/>
                    <a:pt x="2487" y="522"/>
                  </a:cubicBezTo>
                  <a:close/>
                  <a:moveTo>
                    <a:pt x="2673" y="1"/>
                  </a:moveTo>
                  <a:cubicBezTo>
                    <a:pt x="2414" y="1"/>
                    <a:pt x="2150" y="61"/>
                    <a:pt x="1893" y="185"/>
                  </a:cubicBezTo>
                  <a:cubicBezTo>
                    <a:pt x="1190" y="526"/>
                    <a:pt x="969" y="1188"/>
                    <a:pt x="1027" y="1946"/>
                  </a:cubicBezTo>
                  <a:cubicBezTo>
                    <a:pt x="1040" y="2120"/>
                    <a:pt x="1051" y="2294"/>
                    <a:pt x="1080" y="2466"/>
                  </a:cubicBezTo>
                  <a:cubicBezTo>
                    <a:pt x="1230" y="3389"/>
                    <a:pt x="1084" y="4248"/>
                    <a:pt x="715" y="5117"/>
                  </a:cubicBezTo>
                  <a:cubicBezTo>
                    <a:pt x="421" y="5813"/>
                    <a:pt x="220" y="6575"/>
                    <a:pt x="127" y="7325"/>
                  </a:cubicBezTo>
                  <a:cubicBezTo>
                    <a:pt x="1" y="8344"/>
                    <a:pt x="427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9" y="9231"/>
                    <a:pt x="4717" y="9029"/>
                    <a:pt x="4828" y="8758"/>
                  </a:cubicBezTo>
                  <a:cubicBezTo>
                    <a:pt x="5714" y="6589"/>
                    <a:pt x="6030" y="4369"/>
                    <a:pt x="5071" y="2149"/>
                  </a:cubicBezTo>
                  <a:cubicBezTo>
                    <a:pt x="4804" y="1529"/>
                    <a:pt x="4338" y="959"/>
                    <a:pt x="3847" y="487"/>
                  </a:cubicBezTo>
                  <a:cubicBezTo>
                    <a:pt x="3515" y="167"/>
                    <a:pt x="3102" y="1"/>
                    <a:pt x="2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8801300" y="4984050"/>
              <a:ext cx="319225" cy="359275"/>
            </a:xfrm>
            <a:custGeom>
              <a:avLst/>
              <a:gdLst/>
              <a:ahLst/>
              <a:cxnLst/>
              <a:rect l="l" t="t" r="r" b="b"/>
              <a:pathLst>
                <a:path w="12769" h="14371" extrusionOk="0">
                  <a:moveTo>
                    <a:pt x="8660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5" y="5261"/>
                    <a:pt x="8442" y="5261"/>
                  </a:cubicBezTo>
                  <a:cubicBezTo>
                    <a:pt x="8087" y="5261"/>
                    <a:pt x="7771" y="5150"/>
                    <a:pt x="7194" y="4929"/>
                  </a:cubicBezTo>
                  <a:cubicBezTo>
                    <a:pt x="7689" y="4494"/>
                    <a:pt x="8131" y="4107"/>
                    <a:pt x="8660" y="3641"/>
                  </a:cubicBezTo>
                  <a:close/>
                  <a:moveTo>
                    <a:pt x="4406" y="8791"/>
                  </a:move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4"/>
                    <a:pt x="3863" y="11936"/>
                    <a:pt x="3059" y="11936"/>
                  </a:cubicBezTo>
                  <a:cubicBezTo>
                    <a:pt x="2832" y="11936"/>
                    <a:pt x="2556" y="11897"/>
                    <a:pt x="2217" y="11822"/>
                  </a:cubicBezTo>
                  <a:cubicBezTo>
                    <a:pt x="2554" y="10595"/>
                    <a:pt x="3299" y="9560"/>
                    <a:pt x="4406" y="8791"/>
                  </a:cubicBezTo>
                  <a:close/>
                  <a:moveTo>
                    <a:pt x="1915" y="10623"/>
                  </a:moveTo>
                  <a:cubicBezTo>
                    <a:pt x="1955" y="10637"/>
                    <a:pt x="1994" y="10653"/>
                    <a:pt x="2034" y="10669"/>
                  </a:cubicBezTo>
                  <a:cubicBezTo>
                    <a:pt x="1952" y="11187"/>
                    <a:pt x="1870" y="11707"/>
                    <a:pt x="1770" y="12343"/>
                  </a:cubicBezTo>
                  <a:lnTo>
                    <a:pt x="1770" y="12345"/>
                  </a:ln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5" y="10623"/>
                  </a:cubicBezTo>
                  <a:close/>
                  <a:moveTo>
                    <a:pt x="8679" y="1703"/>
                  </a:moveTo>
                  <a:cubicBezTo>
                    <a:pt x="9208" y="2502"/>
                    <a:pt x="9666" y="3197"/>
                    <a:pt x="10124" y="3891"/>
                  </a:cubicBezTo>
                  <a:cubicBezTo>
                    <a:pt x="10068" y="3943"/>
                    <a:pt x="10011" y="3995"/>
                    <a:pt x="9954" y="4047"/>
                  </a:cubicBezTo>
                  <a:cubicBezTo>
                    <a:pt x="9573" y="3763"/>
                    <a:pt x="9193" y="3479"/>
                    <a:pt x="8727" y="3129"/>
                  </a:cubicBezTo>
                  <a:cubicBezTo>
                    <a:pt x="8180" y="3573"/>
                    <a:pt x="7611" y="3978"/>
                    <a:pt x="7115" y="4456"/>
                  </a:cubicBezTo>
                  <a:cubicBezTo>
                    <a:pt x="6596" y="4957"/>
                    <a:pt x="6706" y="5396"/>
                    <a:pt x="7387" y="5548"/>
                  </a:cubicBezTo>
                  <a:cubicBezTo>
                    <a:pt x="7795" y="5639"/>
                    <a:pt x="8203" y="5699"/>
                    <a:pt x="8609" y="5699"/>
                  </a:cubicBezTo>
                  <a:cubicBezTo>
                    <a:pt x="9240" y="5699"/>
                    <a:pt x="9867" y="5553"/>
                    <a:pt x="10483" y="5147"/>
                  </a:cubicBezTo>
                  <a:lnTo>
                    <a:pt x="10483" y="5147"/>
                  </a:lnTo>
                  <a:cubicBezTo>
                    <a:pt x="10747" y="6181"/>
                    <a:pt x="10620" y="7167"/>
                    <a:pt x="10227" y="8092"/>
                  </a:cubicBezTo>
                  <a:cubicBezTo>
                    <a:pt x="9892" y="8876"/>
                    <a:pt x="9486" y="9650"/>
                    <a:pt x="8992" y="10342"/>
                  </a:cubicBezTo>
                  <a:cubicBezTo>
                    <a:pt x="7793" y="12018"/>
                    <a:pt x="6390" y="12817"/>
                    <a:pt x="4641" y="12817"/>
                  </a:cubicBezTo>
                  <a:cubicBezTo>
                    <a:pt x="3992" y="12817"/>
                    <a:pt x="3295" y="12706"/>
                    <a:pt x="2542" y="12490"/>
                  </a:cubicBezTo>
                  <a:cubicBezTo>
                    <a:pt x="4094" y="12242"/>
                    <a:pt x="4484" y="11836"/>
                    <a:pt x="4684" y="10252"/>
                  </a:cubicBezTo>
                  <a:cubicBezTo>
                    <a:pt x="4748" y="9748"/>
                    <a:pt x="4825" y="9244"/>
                    <a:pt x="4844" y="8739"/>
                  </a:cubicBezTo>
                  <a:cubicBezTo>
                    <a:pt x="4852" y="8497"/>
                    <a:pt x="4740" y="8249"/>
                    <a:pt x="4628" y="7780"/>
                  </a:cubicBezTo>
                  <a:cubicBezTo>
                    <a:pt x="3977" y="8446"/>
                    <a:pt x="3473" y="8961"/>
                    <a:pt x="2958" y="9487"/>
                  </a:cubicBezTo>
                  <a:cubicBezTo>
                    <a:pt x="3182" y="8660"/>
                    <a:pt x="6270" y="4445"/>
                    <a:pt x="8679" y="1703"/>
                  </a:cubicBezTo>
                  <a:close/>
                  <a:moveTo>
                    <a:pt x="9260" y="743"/>
                  </a:moveTo>
                  <a:cubicBezTo>
                    <a:pt x="12213" y="2922"/>
                    <a:pt x="12540" y="7306"/>
                    <a:pt x="10559" y="10337"/>
                  </a:cubicBezTo>
                  <a:cubicBezTo>
                    <a:pt x="9183" y="12442"/>
                    <a:pt x="6774" y="13706"/>
                    <a:pt x="4409" y="13706"/>
                  </a:cubicBezTo>
                  <a:cubicBezTo>
                    <a:pt x="3394" y="13706"/>
                    <a:pt x="2387" y="13473"/>
                    <a:pt x="1473" y="12973"/>
                  </a:cubicBezTo>
                  <a:lnTo>
                    <a:pt x="1473" y="12973"/>
                  </a:lnTo>
                  <a:cubicBezTo>
                    <a:pt x="2337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8" y="12569"/>
                    <a:pt x="9159" y="10925"/>
                  </a:cubicBezTo>
                  <a:cubicBezTo>
                    <a:pt x="9894" y="9945"/>
                    <a:pt x="10507" y="8922"/>
                    <a:pt x="10857" y="7742"/>
                  </a:cubicBezTo>
                  <a:cubicBezTo>
                    <a:pt x="11415" y="5872"/>
                    <a:pt x="10987" y="4196"/>
                    <a:pt x="9899" y="2641"/>
                  </a:cubicBezTo>
                  <a:cubicBezTo>
                    <a:pt x="9652" y="2291"/>
                    <a:pt x="9398" y="1942"/>
                    <a:pt x="9112" y="1623"/>
                  </a:cubicBezTo>
                  <a:cubicBezTo>
                    <a:pt x="8771" y="1243"/>
                    <a:pt x="8975" y="995"/>
                    <a:pt x="9260" y="743"/>
                  </a:cubicBezTo>
                  <a:close/>
                  <a:moveTo>
                    <a:pt x="9242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5" y="13895"/>
                    <a:pt x="2693" y="14371"/>
                    <a:pt x="4154" y="14371"/>
                  </a:cubicBezTo>
                  <a:cubicBezTo>
                    <a:pt x="4998" y="14371"/>
                    <a:pt x="5860" y="14212"/>
                    <a:pt x="6725" y="13954"/>
                  </a:cubicBezTo>
                  <a:cubicBezTo>
                    <a:pt x="9771" y="13048"/>
                    <a:pt x="11546" y="10808"/>
                    <a:pt x="12159" y="7775"/>
                  </a:cubicBezTo>
                  <a:cubicBezTo>
                    <a:pt x="12769" y="4764"/>
                    <a:pt x="11876" y="2161"/>
                    <a:pt x="9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8927650" y="5170275"/>
              <a:ext cx="69400" cy="103100"/>
            </a:xfrm>
            <a:custGeom>
              <a:avLst/>
              <a:gdLst/>
              <a:ahLst/>
              <a:cxnLst/>
              <a:rect l="l" t="t" r="r" b="b"/>
              <a:pathLst>
                <a:path w="2776" h="4124" extrusionOk="0">
                  <a:moveTo>
                    <a:pt x="439" y="789"/>
                  </a:moveTo>
                  <a:cubicBezTo>
                    <a:pt x="1245" y="898"/>
                    <a:pt x="2065" y="1664"/>
                    <a:pt x="2185" y="2372"/>
                  </a:cubicBezTo>
                  <a:cubicBezTo>
                    <a:pt x="2289" y="2988"/>
                    <a:pt x="2039" y="3305"/>
                    <a:pt x="1109" y="3687"/>
                  </a:cubicBezTo>
                  <a:cubicBezTo>
                    <a:pt x="580" y="2793"/>
                    <a:pt x="630" y="1774"/>
                    <a:pt x="439" y="789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23" y="1114"/>
                    <a:pt x="226" y="2144"/>
                    <a:pt x="355" y="3172"/>
                  </a:cubicBezTo>
                  <a:cubicBezTo>
                    <a:pt x="411" y="3605"/>
                    <a:pt x="553" y="4115"/>
                    <a:pt x="1047" y="4123"/>
                  </a:cubicBezTo>
                  <a:cubicBezTo>
                    <a:pt x="1053" y="4123"/>
                    <a:pt x="1058" y="4123"/>
                    <a:pt x="1064" y="4123"/>
                  </a:cubicBezTo>
                  <a:cubicBezTo>
                    <a:pt x="1438" y="4123"/>
                    <a:pt x="1884" y="3913"/>
                    <a:pt x="2169" y="3656"/>
                  </a:cubicBezTo>
                  <a:cubicBezTo>
                    <a:pt x="2628" y="3242"/>
                    <a:pt x="2775" y="2667"/>
                    <a:pt x="2497" y="2054"/>
                  </a:cubicBezTo>
                  <a:cubicBezTo>
                    <a:pt x="2025" y="1016"/>
                    <a:pt x="1327" y="25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8941775" y="5134725"/>
              <a:ext cx="101000" cy="70950"/>
            </a:xfrm>
            <a:custGeom>
              <a:avLst/>
              <a:gdLst/>
              <a:ahLst/>
              <a:cxnLst/>
              <a:rect l="l" t="t" r="r" b="b"/>
              <a:pathLst>
                <a:path w="4040" h="2838" extrusionOk="0">
                  <a:moveTo>
                    <a:pt x="1070" y="448"/>
                  </a:moveTo>
                  <a:cubicBezTo>
                    <a:pt x="1825" y="448"/>
                    <a:pt x="2439" y="667"/>
                    <a:pt x="3021" y="1007"/>
                  </a:cubicBezTo>
                  <a:cubicBezTo>
                    <a:pt x="3363" y="1209"/>
                    <a:pt x="3656" y="1544"/>
                    <a:pt x="3430" y="1979"/>
                  </a:cubicBezTo>
                  <a:cubicBezTo>
                    <a:pt x="3294" y="2242"/>
                    <a:pt x="3106" y="2339"/>
                    <a:pt x="2908" y="2339"/>
                  </a:cubicBezTo>
                  <a:cubicBezTo>
                    <a:pt x="2711" y="2339"/>
                    <a:pt x="2504" y="2244"/>
                    <a:pt x="2324" y="2121"/>
                  </a:cubicBezTo>
                  <a:cubicBezTo>
                    <a:pt x="1667" y="1667"/>
                    <a:pt x="1057" y="1145"/>
                    <a:pt x="267" y="524"/>
                  </a:cubicBezTo>
                  <a:cubicBezTo>
                    <a:pt x="553" y="472"/>
                    <a:pt x="819" y="448"/>
                    <a:pt x="1070" y="448"/>
                  </a:cubicBezTo>
                  <a:close/>
                  <a:moveTo>
                    <a:pt x="853" y="1"/>
                  </a:moveTo>
                  <a:cubicBezTo>
                    <a:pt x="591" y="1"/>
                    <a:pt x="319" y="26"/>
                    <a:pt x="32" y="83"/>
                  </a:cubicBezTo>
                  <a:cubicBezTo>
                    <a:pt x="65" y="391"/>
                    <a:pt x="1" y="721"/>
                    <a:pt x="127" y="830"/>
                  </a:cubicBezTo>
                  <a:cubicBezTo>
                    <a:pt x="885" y="1487"/>
                    <a:pt x="1656" y="2141"/>
                    <a:pt x="2488" y="2696"/>
                  </a:cubicBezTo>
                  <a:cubicBezTo>
                    <a:pt x="2632" y="2791"/>
                    <a:pt x="2788" y="2837"/>
                    <a:pt x="2944" y="2837"/>
                  </a:cubicBezTo>
                  <a:cubicBezTo>
                    <a:pt x="3233" y="2837"/>
                    <a:pt x="3521" y="2678"/>
                    <a:pt x="3725" y="2381"/>
                  </a:cubicBezTo>
                  <a:cubicBezTo>
                    <a:pt x="4040" y="1925"/>
                    <a:pt x="3919" y="1460"/>
                    <a:pt x="3594" y="1092"/>
                  </a:cubicBezTo>
                  <a:cubicBezTo>
                    <a:pt x="3343" y="810"/>
                    <a:pt x="3011" y="559"/>
                    <a:pt x="2665" y="408"/>
                  </a:cubicBezTo>
                  <a:cubicBezTo>
                    <a:pt x="2098" y="163"/>
                    <a:pt x="1510" y="1"/>
                    <a:pt x="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7591688" y="4723925"/>
              <a:ext cx="82975" cy="120950"/>
            </a:xfrm>
            <a:custGeom>
              <a:avLst/>
              <a:gdLst/>
              <a:ahLst/>
              <a:cxnLst/>
              <a:rect l="l" t="t" r="r" b="b"/>
              <a:pathLst>
                <a:path w="3319" h="4838" extrusionOk="0">
                  <a:moveTo>
                    <a:pt x="1039" y="549"/>
                  </a:moveTo>
                  <a:cubicBezTo>
                    <a:pt x="2050" y="630"/>
                    <a:pt x="2610" y="1067"/>
                    <a:pt x="2802" y="1887"/>
                  </a:cubicBezTo>
                  <a:cubicBezTo>
                    <a:pt x="2978" y="2642"/>
                    <a:pt x="2724" y="3214"/>
                    <a:pt x="1944" y="3721"/>
                  </a:cubicBezTo>
                  <a:cubicBezTo>
                    <a:pt x="1522" y="3996"/>
                    <a:pt x="1072" y="4228"/>
                    <a:pt x="544" y="4531"/>
                  </a:cubicBezTo>
                  <a:cubicBezTo>
                    <a:pt x="377" y="3046"/>
                    <a:pt x="530" y="1772"/>
                    <a:pt x="1039" y="549"/>
                  </a:cubicBezTo>
                  <a:close/>
                  <a:moveTo>
                    <a:pt x="1139" y="0"/>
                  </a:moveTo>
                  <a:cubicBezTo>
                    <a:pt x="739" y="0"/>
                    <a:pt x="491" y="254"/>
                    <a:pt x="355" y="816"/>
                  </a:cubicBezTo>
                  <a:cubicBezTo>
                    <a:pt x="178" y="1551"/>
                    <a:pt x="115" y="2313"/>
                    <a:pt x="1" y="3064"/>
                  </a:cubicBezTo>
                  <a:cubicBezTo>
                    <a:pt x="20" y="3067"/>
                    <a:pt x="39" y="3070"/>
                    <a:pt x="58" y="3073"/>
                  </a:cubicBezTo>
                  <a:cubicBezTo>
                    <a:pt x="58" y="3384"/>
                    <a:pt x="58" y="3696"/>
                    <a:pt x="58" y="4008"/>
                  </a:cubicBezTo>
                  <a:cubicBezTo>
                    <a:pt x="58" y="4076"/>
                    <a:pt x="56" y="4147"/>
                    <a:pt x="69" y="4215"/>
                  </a:cubicBezTo>
                  <a:cubicBezTo>
                    <a:pt x="141" y="4621"/>
                    <a:pt x="331" y="4837"/>
                    <a:pt x="621" y="4837"/>
                  </a:cubicBezTo>
                  <a:cubicBezTo>
                    <a:pt x="741" y="4837"/>
                    <a:pt x="880" y="4800"/>
                    <a:pt x="1034" y="4722"/>
                  </a:cubicBezTo>
                  <a:cubicBezTo>
                    <a:pt x="1435" y="4522"/>
                    <a:pt x="1797" y="4245"/>
                    <a:pt x="2184" y="4016"/>
                  </a:cubicBezTo>
                  <a:cubicBezTo>
                    <a:pt x="2950" y="3565"/>
                    <a:pt x="3318" y="2887"/>
                    <a:pt x="3206" y="2018"/>
                  </a:cubicBezTo>
                  <a:cubicBezTo>
                    <a:pt x="3092" y="1137"/>
                    <a:pt x="2617" y="480"/>
                    <a:pt x="1759" y="143"/>
                  </a:cubicBezTo>
                  <a:cubicBezTo>
                    <a:pt x="1521" y="50"/>
                    <a:pt x="1315" y="0"/>
                    <a:pt x="1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7788800" y="4720975"/>
              <a:ext cx="936625" cy="470675"/>
            </a:xfrm>
            <a:custGeom>
              <a:avLst/>
              <a:gdLst/>
              <a:ahLst/>
              <a:cxnLst/>
              <a:rect l="l" t="t" r="r" b="b"/>
              <a:pathLst>
                <a:path w="37465" h="18827" extrusionOk="0">
                  <a:moveTo>
                    <a:pt x="20254" y="713"/>
                  </a:moveTo>
                  <a:lnTo>
                    <a:pt x="20254" y="713"/>
                  </a:lnTo>
                  <a:cubicBezTo>
                    <a:pt x="20105" y="1033"/>
                    <a:pt x="20018" y="1245"/>
                    <a:pt x="19911" y="1449"/>
                  </a:cubicBezTo>
                  <a:cubicBezTo>
                    <a:pt x="19630" y="1982"/>
                    <a:pt x="19687" y="2448"/>
                    <a:pt x="20055" y="2948"/>
                  </a:cubicBezTo>
                  <a:cubicBezTo>
                    <a:pt x="20478" y="3523"/>
                    <a:pt x="20440" y="3551"/>
                    <a:pt x="20105" y="4505"/>
                  </a:cubicBezTo>
                  <a:cubicBezTo>
                    <a:pt x="19342" y="4377"/>
                    <a:pt x="18652" y="4260"/>
                    <a:pt x="17805" y="4118"/>
                  </a:cubicBezTo>
                  <a:cubicBezTo>
                    <a:pt x="18181" y="3782"/>
                    <a:pt x="18475" y="3519"/>
                    <a:pt x="18816" y="3215"/>
                  </a:cubicBezTo>
                  <a:cubicBezTo>
                    <a:pt x="18700" y="3174"/>
                    <a:pt x="18591" y="3157"/>
                    <a:pt x="18487" y="3157"/>
                  </a:cubicBezTo>
                  <a:cubicBezTo>
                    <a:pt x="17780" y="3157"/>
                    <a:pt x="17319" y="3973"/>
                    <a:pt x="16616" y="3973"/>
                  </a:cubicBezTo>
                  <a:cubicBezTo>
                    <a:pt x="16462" y="3973"/>
                    <a:pt x="16295" y="3933"/>
                    <a:pt x="16112" y="3837"/>
                  </a:cubicBezTo>
                  <a:cubicBezTo>
                    <a:pt x="16698" y="3418"/>
                    <a:pt x="17226" y="3042"/>
                    <a:pt x="17752" y="2665"/>
                  </a:cubicBezTo>
                  <a:cubicBezTo>
                    <a:pt x="17739" y="2665"/>
                    <a:pt x="17726" y="2665"/>
                    <a:pt x="17714" y="2665"/>
                  </a:cubicBezTo>
                  <a:cubicBezTo>
                    <a:pt x="16903" y="2665"/>
                    <a:pt x="16225" y="3012"/>
                    <a:pt x="15659" y="3482"/>
                  </a:cubicBezTo>
                  <a:cubicBezTo>
                    <a:pt x="15194" y="3868"/>
                    <a:pt x="14717" y="4027"/>
                    <a:pt x="14105" y="4027"/>
                  </a:cubicBezTo>
                  <a:cubicBezTo>
                    <a:pt x="13875" y="4027"/>
                    <a:pt x="13626" y="4005"/>
                    <a:pt x="13351" y="3963"/>
                  </a:cubicBezTo>
                  <a:cubicBezTo>
                    <a:pt x="15513" y="2379"/>
                    <a:pt x="17657" y="1246"/>
                    <a:pt x="20254" y="713"/>
                  </a:cubicBezTo>
                  <a:close/>
                  <a:moveTo>
                    <a:pt x="6225" y="7652"/>
                  </a:moveTo>
                  <a:cubicBezTo>
                    <a:pt x="5832" y="7652"/>
                    <a:pt x="5418" y="7902"/>
                    <a:pt x="5398" y="8244"/>
                  </a:cubicBezTo>
                  <a:cubicBezTo>
                    <a:pt x="5384" y="8512"/>
                    <a:pt x="5570" y="8790"/>
                    <a:pt x="5630" y="8959"/>
                  </a:cubicBezTo>
                  <a:cubicBezTo>
                    <a:pt x="5741" y="8992"/>
                    <a:pt x="5853" y="9007"/>
                    <a:pt x="5961" y="9007"/>
                  </a:cubicBezTo>
                  <a:cubicBezTo>
                    <a:pt x="6413" y="9007"/>
                    <a:pt x="6807" y="8745"/>
                    <a:pt x="6889" y="8427"/>
                  </a:cubicBezTo>
                  <a:cubicBezTo>
                    <a:pt x="6984" y="8048"/>
                    <a:pt x="6829" y="7791"/>
                    <a:pt x="6456" y="7683"/>
                  </a:cubicBezTo>
                  <a:cubicBezTo>
                    <a:pt x="6382" y="7662"/>
                    <a:pt x="6304" y="7652"/>
                    <a:pt x="6225" y="7652"/>
                  </a:cubicBezTo>
                  <a:close/>
                  <a:moveTo>
                    <a:pt x="32612" y="7413"/>
                  </a:moveTo>
                  <a:cubicBezTo>
                    <a:pt x="31336" y="7413"/>
                    <a:pt x="29376" y="8203"/>
                    <a:pt x="28540" y="9050"/>
                  </a:cubicBezTo>
                  <a:cubicBezTo>
                    <a:pt x="30038" y="8448"/>
                    <a:pt x="31325" y="7931"/>
                    <a:pt x="32612" y="7413"/>
                  </a:cubicBezTo>
                  <a:close/>
                  <a:moveTo>
                    <a:pt x="32639" y="8479"/>
                  </a:moveTo>
                  <a:cubicBezTo>
                    <a:pt x="31587" y="8612"/>
                    <a:pt x="30578" y="8881"/>
                    <a:pt x="29717" y="9623"/>
                  </a:cubicBezTo>
                  <a:cubicBezTo>
                    <a:pt x="30717" y="9332"/>
                    <a:pt x="31717" y="9042"/>
                    <a:pt x="32717" y="8749"/>
                  </a:cubicBezTo>
                  <a:cubicBezTo>
                    <a:pt x="32691" y="8659"/>
                    <a:pt x="32665" y="8569"/>
                    <a:pt x="32639" y="8479"/>
                  </a:cubicBezTo>
                  <a:close/>
                  <a:moveTo>
                    <a:pt x="14932" y="5734"/>
                  </a:moveTo>
                  <a:cubicBezTo>
                    <a:pt x="14687" y="5734"/>
                    <a:pt x="14440" y="5847"/>
                    <a:pt x="14202" y="6130"/>
                  </a:cubicBezTo>
                  <a:cubicBezTo>
                    <a:pt x="15899" y="6457"/>
                    <a:pt x="15975" y="6724"/>
                    <a:pt x="14831" y="8375"/>
                  </a:cubicBezTo>
                  <a:cubicBezTo>
                    <a:pt x="15480" y="8824"/>
                    <a:pt x="16385" y="8820"/>
                    <a:pt x="16592" y="9746"/>
                  </a:cubicBezTo>
                  <a:cubicBezTo>
                    <a:pt x="16349" y="10045"/>
                    <a:pt x="16111" y="10335"/>
                    <a:pt x="15777" y="10743"/>
                  </a:cubicBezTo>
                  <a:cubicBezTo>
                    <a:pt x="16799" y="10493"/>
                    <a:pt x="17046" y="10324"/>
                    <a:pt x="17093" y="9836"/>
                  </a:cubicBezTo>
                  <a:cubicBezTo>
                    <a:pt x="17185" y="8871"/>
                    <a:pt x="16319" y="8674"/>
                    <a:pt x="15728" y="8225"/>
                  </a:cubicBezTo>
                  <a:cubicBezTo>
                    <a:pt x="15994" y="7467"/>
                    <a:pt x="16564" y="6668"/>
                    <a:pt x="15630" y="5999"/>
                  </a:cubicBezTo>
                  <a:cubicBezTo>
                    <a:pt x="15405" y="5840"/>
                    <a:pt x="15169" y="5734"/>
                    <a:pt x="14932" y="5734"/>
                  </a:cubicBezTo>
                  <a:close/>
                  <a:moveTo>
                    <a:pt x="29687" y="11909"/>
                  </a:moveTo>
                  <a:cubicBezTo>
                    <a:pt x="29622" y="11969"/>
                    <a:pt x="29558" y="12027"/>
                    <a:pt x="29494" y="12087"/>
                  </a:cubicBezTo>
                  <a:cubicBezTo>
                    <a:pt x="30189" y="12856"/>
                    <a:pt x="30886" y="13626"/>
                    <a:pt x="31583" y="14396"/>
                  </a:cubicBezTo>
                  <a:cubicBezTo>
                    <a:pt x="31673" y="14324"/>
                    <a:pt x="31764" y="14251"/>
                    <a:pt x="31854" y="14180"/>
                  </a:cubicBezTo>
                  <a:cubicBezTo>
                    <a:pt x="31252" y="13308"/>
                    <a:pt x="30595" y="12488"/>
                    <a:pt x="29687" y="11909"/>
                  </a:cubicBezTo>
                  <a:close/>
                  <a:moveTo>
                    <a:pt x="10971" y="6338"/>
                  </a:moveTo>
                  <a:cubicBezTo>
                    <a:pt x="10692" y="6338"/>
                    <a:pt x="10372" y="6425"/>
                    <a:pt x="10061" y="6596"/>
                  </a:cubicBezTo>
                  <a:cubicBezTo>
                    <a:pt x="10511" y="6784"/>
                    <a:pt x="11157" y="6505"/>
                    <a:pt x="11350" y="7293"/>
                  </a:cubicBezTo>
                  <a:cubicBezTo>
                    <a:pt x="10858" y="7740"/>
                    <a:pt x="10329" y="8223"/>
                    <a:pt x="9789" y="8716"/>
                  </a:cubicBezTo>
                  <a:cubicBezTo>
                    <a:pt x="10516" y="9304"/>
                    <a:pt x="10422" y="10155"/>
                    <a:pt x="9509" y="11267"/>
                  </a:cubicBezTo>
                  <a:cubicBezTo>
                    <a:pt x="10975" y="12431"/>
                    <a:pt x="11326" y="12600"/>
                    <a:pt x="10135" y="14540"/>
                  </a:cubicBezTo>
                  <a:cubicBezTo>
                    <a:pt x="10822" y="14439"/>
                    <a:pt x="11178" y="13937"/>
                    <a:pt x="11312" y="13337"/>
                  </a:cubicBezTo>
                  <a:cubicBezTo>
                    <a:pt x="11516" y="12425"/>
                    <a:pt x="10977" y="11766"/>
                    <a:pt x="10367" y="11236"/>
                  </a:cubicBezTo>
                  <a:cubicBezTo>
                    <a:pt x="10631" y="10784"/>
                    <a:pt x="10983" y="10414"/>
                    <a:pt x="11050" y="9997"/>
                  </a:cubicBezTo>
                  <a:cubicBezTo>
                    <a:pt x="11121" y="9553"/>
                    <a:pt x="10920" y="9067"/>
                    <a:pt x="10830" y="8558"/>
                  </a:cubicBezTo>
                  <a:cubicBezTo>
                    <a:pt x="11193" y="8005"/>
                    <a:pt x="12285" y="7710"/>
                    <a:pt x="11688" y="6685"/>
                  </a:cubicBezTo>
                  <a:cubicBezTo>
                    <a:pt x="11552" y="6452"/>
                    <a:pt x="11288" y="6338"/>
                    <a:pt x="10971" y="6338"/>
                  </a:cubicBezTo>
                  <a:close/>
                  <a:moveTo>
                    <a:pt x="27798" y="11912"/>
                  </a:moveTo>
                  <a:lnTo>
                    <a:pt x="27798" y="11912"/>
                  </a:lnTo>
                  <a:cubicBezTo>
                    <a:pt x="28284" y="13106"/>
                    <a:pt x="29676" y="14534"/>
                    <a:pt x="30636" y="14823"/>
                  </a:cubicBezTo>
                  <a:cubicBezTo>
                    <a:pt x="29992" y="13716"/>
                    <a:pt x="28607" y="12294"/>
                    <a:pt x="27798" y="11912"/>
                  </a:cubicBezTo>
                  <a:close/>
                  <a:moveTo>
                    <a:pt x="19952" y="7021"/>
                  </a:moveTo>
                  <a:cubicBezTo>
                    <a:pt x="19753" y="7021"/>
                    <a:pt x="19517" y="7102"/>
                    <a:pt x="19202" y="7261"/>
                  </a:cubicBezTo>
                  <a:cubicBezTo>
                    <a:pt x="19271" y="7282"/>
                    <a:pt x="19341" y="7325"/>
                    <a:pt x="19406" y="7325"/>
                  </a:cubicBezTo>
                  <a:cubicBezTo>
                    <a:pt x="19411" y="7325"/>
                    <a:pt x="19416" y="7325"/>
                    <a:pt x="19421" y="7325"/>
                  </a:cubicBezTo>
                  <a:cubicBezTo>
                    <a:pt x="19489" y="7316"/>
                    <a:pt x="19555" y="7311"/>
                    <a:pt x="19619" y="7311"/>
                  </a:cubicBezTo>
                  <a:cubicBezTo>
                    <a:pt x="20006" y="7311"/>
                    <a:pt x="20321" y="7481"/>
                    <a:pt x="20372" y="7890"/>
                  </a:cubicBezTo>
                  <a:cubicBezTo>
                    <a:pt x="20404" y="8146"/>
                    <a:pt x="20135" y="8459"/>
                    <a:pt x="19958" y="8715"/>
                  </a:cubicBezTo>
                  <a:cubicBezTo>
                    <a:pt x="19791" y="8953"/>
                    <a:pt x="19567" y="9152"/>
                    <a:pt x="19301" y="9438"/>
                  </a:cubicBezTo>
                  <a:cubicBezTo>
                    <a:pt x="19865" y="9610"/>
                    <a:pt x="20278" y="9689"/>
                    <a:pt x="20646" y="9860"/>
                  </a:cubicBezTo>
                  <a:cubicBezTo>
                    <a:pt x="21547" y="10275"/>
                    <a:pt x="21650" y="10931"/>
                    <a:pt x="20939" y="11608"/>
                  </a:cubicBezTo>
                  <a:cubicBezTo>
                    <a:pt x="20655" y="11880"/>
                    <a:pt x="20336" y="12114"/>
                    <a:pt x="19916" y="12460"/>
                  </a:cubicBezTo>
                  <a:cubicBezTo>
                    <a:pt x="20451" y="12700"/>
                    <a:pt x="20838" y="12829"/>
                    <a:pt x="21178" y="13038"/>
                  </a:cubicBezTo>
                  <a:cubicBezTo>
                    <a:pt x="21604" y="13300"/>
                    <a:pt x="22047" y="13622"/>
                    <a:pt x="21976" y="14204"/>
                  </a:cubicBezTo>
                  <a:cubicBezTo>
                    <a:pt x="21909" y="14755"/>
                    <a:pt x="21412" y="14872"/>
                    <a:pt x="20969" y="14995"/>
                  </a:cubicBezTo>
                  <a:cubicBezTo>
                    <a:pt x="20387" y="15156"/>
                    <a:pt x="19802" y="15305"/>
                    <a:pt x="19218" y="15459"/>
                  </a:cubicBezTo>
                  <a:cubicBezTo>
                    <a:pt x="19243" y="15564"/>
                    <a:pt x="19267" y="15668"/>
                    <a:pt x="19290" y="15772"/>
                  </a:cubicBezTo>
                  <a:cubicBezTo>
                    <a:pt x="19609" y="15752"/>
                    <a:pt x="19930" y="15753"/>
                    <a:pt x="20244" y="15704"/>
                  </a:cubicBezTo>
                  <a:cubicBezTo>
                    <a:pt x="20653" y="15640"/>
                    <a:pt x="21070" y="15572"/>
                    <a:pt x="21462" y="15441"/>
                  </a:cubicBezTo>
                  <a:cubicBezTo>
                    <a:pt x="22699" y="15030"/>
                    <a:pt x="22914" y="13921"/>
                    <a:pt x="21930" y="13043"/>
                  </a:cubicBezTo>
                  <a:cubicBezTo>
                    <a:pt x="21634" y="12780"/>
                    <a:pt x="21292" y="12570"/>
                    <a:pt x="20965" y="12330"/>
                  </a:cubicBezTo>
                  <a:cubicBezTo>
                    <a:pt x="22366" y="10833"/>
                    <a:pt x="22266" y="10296"/>
                    <a:pt x="20418" y="9135"/>
                  </a:cubicBezTo>
                  <a:cubicBezTo>
                    <a:pt x="20638" y="8512"/>
                    <a:pt x="21162" y="7868"/>
                    <a:pt x="20451" y="7233"/>
                  </a:cubicBezTo>
                  <a:cubicBezTo>
                    <a:pt x="20292" y="7091"/>
                    <a:pt x="20137" y="7021"/>
                    <a:pt x="19952" y="7021"/>
                  </a:cubicBezTo>
                  <a:close/>
                  <a:moveTo>
                    <a:pt x="15202" y="10735"/>
                  </a:moveTo>
                  <a:cubicBezTo>
                    <a:pt x="15002" y="10978"/>
                    <a:pt x="14972" y="11179"/>
                    <a:pt x="15030" y="11351"/>
                  </a:cubicBezTo>
                  <a:cubicBezTo>
                    <a:pt x="15321" y="12218"/>
                    <a:pt x="15556" y="13117"/>
                    <a:pt x="15961" y="13929"/>
                  </a:cubicBezTo>
                  <a:cubicBezTo>
                    <a:pt x="16360" y="14731"/>
                    <a:pt x="16197" y="15404"/>
                    <a:pt x="15840" y="16286"/>
                  </a:cubicBezTo>
                  <a:cubicBezTo>
                    <a:pt x="15520" y="15542"/>
                    <a:pt x="15267" y="14949"/>
                    <a:pt x="15010" y="14358"/>
                  </a:cubicBezTo>
                  <a:cubicBezTo>
                    <a:pt x="14728" y="13709"/>
                    <a:pt x="14444" y="13060"/>
                    <a:pt x="14157" y="12414"/>
                  </a:cubicBezTo>
                  <a:cubicBezTo>
                    <a:pt x="13831" y="11681"/>
                    <a:pt x="13444" y="11141"/>
                    <a:pt x="12994" y="10793"/>
                  </a:cubicBezTo>
                  <a:lnTo>
                    <a:pt x="12994" y="10793"/>
                  </a:lnTo>
                  <a:cubicBezTo>
                    <a:pt x="13329" y="11629"/>
                    <a:pt x="13623" y="12310"/>
                    <a:pt x="13874" y="13006"/>
                  </a:cubicBezTo>
                  <a:cubicBezTo>
                    <a:pt x="14109" y="13663"/>
                    <a:pt x="14555" y="14257"/>
                    <a:pt x="14612" y="14971"/>
                  </a:cubicBezTo>
                  <a:cubicBezTo>
                    <a:pt x="14529" y="15008"/>
                    <a:pt x="14447" y="15044"/>
                    <a:pt x="14365" y="15080"/>
                  </a:cubicBezTo>
                  <a:cubicBezTo>
                    <a:pt x="13664" y="13752"/>
                    <a:pt x="12962" y="12424"/>
                    <a:pt x="12261" y="11095"/>
                  </a:cubicBezTo>
                  <a:cubicBezTo>
                    <a:pt x="12128" y="11452"/>
                    <a:pt x="12084" y="11801"/>
                    <a:pt x="12218" y="12059"/>
                  </a:cubicBezTo>
                  <a:cubicBezTo>
                    <a:pt x="12849" y="13270"/>
                    <a:pt x="13500" y="14474"/>
                    <a:pt x="14209" y="15640"/>
                  </a:cubicBezTo>
                  <a:cubicBezTo>
                    <a:pt x="14436" y="16014"/>
                    <a:pt x="14836" y="16311"/>
                    <a:pt x="15210" y="16562"/>
                  </a:cubicBezTo>
                  <a:cubicBezTo>
                    <a:pt x="15477" y="16741"/>
                    <a:pt x="15699" y="16831"/>
                    <a:pt x="15883" y="16831"/>
                  </a:cubicBezTo>
                  <a:cubicBezTo>
                    <a:pt x="16200" y="16831"/>
                    <a:pt x="16407" y="16564"/>
                    <a:pt x="16535" y="16014"/>
                  </a:cubicBezTo>
                  <a:cubicBezTo>
                    <a:pt x="16820" y="14798"/>
                    <a:pt x="17063" y="13572"/>
                    <a:pt x="17295" y="12345"/>
                  </a:cubicBezTo>
                  <a:cubicBezTo>
                    <a:pt x="17332" y="12153"/>
                    <a:pt x="17223" y="11937"/>
                    <a:pt x="17180" y="11732"/>
                  </a:cubicBezTo>
                  <a:cubicBezTo>
                    <a:pt x="17118" y="11730"/>
                    <a:pt x="17058" y="11730"/>
                    <a:pt x="16997" y="11728"/>
                  </a:cubicBezTo>
                  <a:cubicBezTo>
                    <a:pt x="16826" y="12292"/>
                    <a:pt x="16654" y="12856"/>
                    <a:pt x="16404" y="13673"/>
                  </a:cubicBezTo>
                  <a:cubicBezTo>
                    <a:pt x="15937" y="12531"/>
                    <a:pt x="15570" y="11634"/>
                    <a:pt x="15202" y="10735"/>
                  </a:cubicBezTo>
                  <a:close/>
                  <a:moveTo>
                    <a:pt x="15586" y="4575"/>
                  </a:moveTo>
                  <a:cubicBezTo>
                    <a:pt x="19986" y="4575"/>
                    <a:pt x="23788" y="6301"/>
                    <a:pt x="27332" y="9002"/>
                  </a:cubicBezTo>
                  <a:cubicBezTo>
                    <a:pt x="30082" y="6544"/>
                    <a:pt x="33467" y="6028"/>
                    <a:pt x="36712" y="4908"/>
                  </a:cubicBezTo>
                  <a:lnTo>
                    <a:pt x="36712" y="4908"/>
                  </a:lnTo>
                  <a:cubicBezTo>
                    <a:pt x="35879" y="8029"/>
                    <a:pt x="33685" y="9746"/>
                    <a:pt x="30333" y="10814"/>
                  </a:cubicBezTo>
                  <a:cubicBezTo>
                    <a:pt x="31107" y="11774"/>
                    <a:pt x="31872" y="12681"/>
                    <a:pt x="32587" y="13624"/>
                  </a:cubicBezTo>
                  <a:cubicBezTo>
                    <a:pt x="33284" y="14540"/>
                    <a:pt x="33930" y="15496"/>
                    <a:pt x="34767" y="16671"/>
                  </a:cubicBezTo>
                  <a:cubicBezTo>
                    <a:pt x="31744" y="15925"/>
                    <a:pt x="28724" y="15944"/>
                    <a:pt x="26646" y="13403"/>
                  </a:cubicBezTo>
                  <a:cubicBezTo>
                    <a:pt x="26229" y="13782"/>
                    <a:pt x="25839" y="14152"/>
                    <a:pt x="25433" y="14501"/>
                  </a:cubicBezTo>
                  <a:cubicBezTo>
                    <a:pt x="22404" y="17105"/>
                    <a:pt x="18937" y="18232"/>
                    <a:pt x="15114" y="18232"/>
                  </a:cubicBezTo>
                  <a:cubicBezTo>
                    <a:pt x="14531" y="18232"/>
                    <a:pt x="13939" y="18205"/>
                    <a:pt x="13340" y="18154"/>
                  </a:cubicBezTo>
                  <a:cubicBezTo>
                    <a:pt x="10539" y="17914"/>
                    <a:pt x="7985" y="16949"/>
                    <a:pt x="5546" y="15652"/>
                  </a:cubicBezTo>
                  <a:cubicBezTo>
                    <a:pt x="3905" y="14780"/>
                    <a:pt x="2539" y="13550"/>
                    <a:pt x="1518" y="11983"/>
                  </a:cubicBezTo>
                  <a:cubicBezTo>
                    <a:pt x="970" y="11142"/>
                    <a:pt x="495" y="10253"/>
                    <a:pt x="735" y="9124"/>
                  </a:cubicBezTo>
                  <a:cubicBezTo>
                    <a:pt x="1788" y="9095"/>
                    <a:pt x="2845" y="9067"/>
                    <a:pt x="3900" y="9037"/>
                  </a:cubicBezTo>
                  <a:lnTo>
                    <a:pt x="3956" y="8828"/>
                  </a:lnTo>
                  <a:cubicBezTo>
                    <a:pt x="3785" y="8702"/>
                    <a:pt x="3613" y="8576"/>
                    <a:pt x="3310" y="8350"/>
                  </a:cubicBezTo>
                  <a:cubicBezTo>
                    <a:pt x="6960" y="5789"/>
                    <a:pt x="10996" y="4630"/>
                    <a:pt x="15378" y="4576"/>
                  </a:cubicBezTo>
                  <a:cubicBezTo>
                    <a:pt x="15447" y="4575"/>
                    <a:pt x="15516" y="4575"/>
                    <a:pt x="15586" y="4575"/>
                  </a:cubicBezTo>
                  <a:close/>
                  <a:moveTo>
                    <a:pt x="21067" y="0"/>
                  </a:moveTo>
                  <a:cubicBezTo>
                    <a:pt x="20481" y="73"/>
                    <a:pt x="19909" y="90"/>
                    <a:pt x="19366" y="220"/>
                  </a:cubicBezTo>
                  <a:cubicBezTo>
                    <a:pt x="16886" y="812"/>
                    <a:pt x="14722" y="2044"/>
                    <a:pt x="12773" y="3647"/>
                  </a:cubicBezTo>
                  <a:cubicBezTo>
                    <a:pt x="12263" y="4068"/>
                    <a:pt x="11754" y="4297"/>
                    <a:pt x="11122" y="4413"/>
                  </a:cubicBezTo>
                  <a:cubicBezTo>
                    <a:pt x="8348" y="4932"/>
                    <a:pt x="5750" y="5930"/>
                    <a:pt x="3395" y="7486"/>
                  </a:cubicBezTo>
                  <a:cubicBezTo>
                    <a:pt x="2647" y="7979"/>
                    <a:pt x="1946" y="8516"/>
                    <a:pt x="1091" y="8516"/>
                  </a:cubicBezTo>
                  <a:cubicBezTo>
                    <a:pt x="906" y="8516"/>
                    <a:pt x="714" y="8491"/>
                    <a:pt x="512" y="8435"/>
                  </a:cubicBezTo>
                  <a:lnTo>
                    <a:pt x="512" y="8435"/>
                  </a:lnTo>
                  <a:cubicBezTo>
                    <a:pt x="0" y="9598"/>
                    <a:pt x="15" y="10275"/>
                    <a:pt x="632" y="11504"/>
                  </a:cubicBezTo>
                  <a:cubicBezTo>
                    <a:pt x="1657" y="13547"/>
                    <a:pt x="3276" y="15036"/>
                    <a:pt x="5241" y="16123"/>
                  </a:cubicBezTo>
                  <a:cubicBezTo>
                    <a:pt x="7963" y="17627"/>
                    <a:pt x="10851" y="18625"/>
                    <a:pt x="14000" y="18796"/>
                  </a:cubicBezTo>
                  <a:cubicBezTo>
                    <a:pt x="14383" y="18816"/>
                    <a:pt x="14762" y="18827"/>
                    <a:pt x="15138" y="18827"/>
                  </a:cubicBezTo>
                  <a:cubicBezTo>
                    <a:pt x="18622" y="18827"/>
                    <a:pt x="21836" y="17919"/>
                    <a:pt x="24718" y="15801"/>
                  </a:cubicBezTo>
                  <a:cubicBezTo>
                    <a:pt x="25345" y="15338"/>
                    <a:pt x="25918" y="14801"/>
                    <a:pt x="26463" y="14343"/>
                  </a:cubicBezTo>
                  <a:cubicBezTo>
                    <a:pt x="27283" y="14862"/>
                    <a:pt x="28008" y="15442"/>
                    <a:pt x="28826" y="15816"/>
                  </a:cubicBezTo>
                  <a:cubicBezTo>
                    <a:pt x="30622" y="16636"/>
                    <a:pt x="32556" y="16970"/>
                    <a:pt x="34513" y="17159"/>
                  </a:cubicBezTo>
                  <a:cubicBezTo>
                    <a:pt x="34620" y="17170"/>
                    <a:pt x="34728" y="17196"/>
                    <a:pt x="34834" y="17196"/>
                  </a:cubicBezTo>
                  <a:cubicBezTo>
                    <a:pt x="34851" y="17196"/>
                    <a:pt x="34868" y="17195"/>
                    <a:pt x="34886" y="17194"/>
                  </a:cubicBezTo>
                  <a:cubicBezTo>
                    <a:pt x="35364" y="17151"/>
                    <a:pt x="35547" y="16837"/>
                    <a:pt x="35315" y="16428"/>
                  </a:cubicBezTo>
                  <a:cubicBezTo>
                    <a:pt x="35194" y="16215"/>
                    <a:pt x="35001" y="16041"/>
                    <a:pt x="34854" y="15839"/>
                  </a:cubicBezTo>
                  <a:cubicBezTo>
                    <a:pt x="33709" y="14264"/>
                    <a:pt x="32567" y="12686"/>
                    <a:pt x="31382" y="11049"/>
                  </a:cubicBezTo>
                  <a:cubicBezTo>
                    <a:pt x="31630" y="10945"/>
                    <a:pt x="31887" y="10834"/>
                    <a:pt x="32148" y="10729"/>
                  </a:cubicBezTo>
                  <a:cubicBezTo>
                    <a:pt x="34427" y="9809"/>
                    <a:pt x="36037" y="8204"/>
                    <a:pt x="36986" y="5947"/>
                  </a:cubicBezTo>
                  <a:cubicBezTo>
                    <a:pt x="37184" y="5475"/>
                    <a:pt x="37465" y="4966"/>
                    <a:pt x="37053" y="4360"/>
                  </a:cubicBezTo>
                  <a:lnTo>
                    <a:pt x="37053" y="4360"/>
                  </a:lnTo>
                  <a:cubicBezTo>
                    <a:pt x="33614" y="5339"/>
                    <a:pt x="30068" y="5984"/>
                    <a:pt x="27251" y="8377"/>
                  </a:cubicBezTo>
                  <a:cubicBezTo>
                    <a:pt x="25239" y="6710"/>
                    <a:pt x="23061" y="5606"/>
                    <a:pt x="20682" y="4720"/>
                  </a:cubicBezTo>
                  <a:cubicBezTo>
                    <a:pt x="21320" y="3663"/>
                    <a:pt x="20753" y="2851"/>
                    <a:pt x="20285" y="2134"/>
                  </a:cubicBezTo>
                  <a:cubicBezTo>
                    <a:pt x="20445" y="1352"/>
                    <a:pt x="21323" y="986"/>
                    <a:pt x="2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8568650" y="3946925"/>
              <a:ext cx="429225" cy="344700"/>
            </a:xfrm>
            <a:custGeom>
              <a:avLst/>
              <a:gdLst/>
              <a:ahLst/>
              <a:cxnLst/>
              <a:rect l="l" t="t" r="r" b="b"/>
              <a:pathLst>
                <a:path w="17169" h="13788" extrusionOk="0">
                  <a:moveTo>
                    <a:pt x="13245" y="3065"/>
                  </a:moveTo>
                  <a:lnTo>
                    <a:pt x="13085" y="3188"/>
                  </a:lnTo>
                  <a:lnTo>
                    <a:pt x="13479" y="3691"/>
                  </a:lnTo>
                  <a:cubicBezTo>
                    <a:pt x="13529" y="3651"/>
                    <a:pt x="13581" y="3612"/>
                    <a:pt x="13632" y="3572"/>
                  </a:cubicBezTo>
                  <a:cubicBezTo>
                    <a:pt x="13504" y="3403"/>
                    <a:pt x="13374" y="3234"/>
                    <a:pt x="13245" y="3065"/>
                  </a:cubicBezTo>
                  <a:close/>
                  <a:moveTo>
                    <a:pt x="11280" y="2681"/>
                  </a:moveTo>
                  <a:cubicBezTo>
                    <a:pt x="11673" y="3428"/>
                    <a:pt x="12160" y="3664"/>
                    <a:pt x="12776" y="3718"/>
                  </a:cubicBezTo>
                  <a:cubicBezTo>
                    <a:pt x="12381" y="3351"/>
                    <a:pt x="12025" y="2907"/>
                    <a:pt x="11280" y="2681"/>
                  </a:cubicBezTo>
                  <a:close/>
                  <a:moveTo>
                    <a:pt x="8230" y="3073"/>
                  </a:moveTo>
                  <a:cubicBezTo>
                    <a:pt x="8005" y="3498"/>
                    <a:pt x="7779" y="3921"/>
                    <a:pt x="7555" y="4346"/>
                  </a:cubicBezTo>
                  <a:cubicBezTo>
                    <a:pt x="7617" y="4379"/>
                    <a:pt x="7680" y="4413"/>
                    <a:pt x="7742" y="4447"/>
                  </a:cubicBezTo>
                  <a:cubicBezTo>
                    <a:pt x="7988" y="4033"/>
                    <a:pt x="8233" y="3620"/>
                    <a:pt x="8479" y="3206"/>
                  </a:cubicBezTo>
                  <a:lnTo>
                    <a:pt x="8230" y="3073"/>
                  </a:lnTo>
                  <a:close/>
                  <a:moveTo>
                    <a:pt x="8989" y="3507"/>
                  </a:moveTo>
                  <a:lnTo>
                    <a:pt x="8989" y="3507"/>
                  </a:lnTo>
                  <a:cubicBezTo>
                    <a:pt x="8582" y="3924"/>
                    <a:pt x="8141" y="4319"/>
                    <a:pt x="8127" y="4978"/>
                  </a:cubicBezTo>
                  <a:cubicBezTo>
                    <a:pt x="8531" y="4561"/>
                    <a:pt x="9070" y="4225"/>
                    <a:pt x="8989" y="3507"/>
                  </a:cubicBezTo>
                  <a:close/>
                  <a:moveTo>
                    <a:pt x="9082" y="634"/>
                  </a:moveTo>
                  <a:cubicBezTo>
                    <a:pt x="10319" y="634"/>
                    <a:pt x="11530" y="804"/>
                    <a:pt x="12683" y="1366"/>
                  </a:cubicBezTo>
                  <a:cubicBezTo>
                    <a:pt x="14595" y="2297"/>
                    <a:pt x="15861" y="3762"/>
                    <a:pt x="16221" y="5864"/>
                  </a:cubicBezTo>
                  <a:cubicBezTo>
                    <a:pt x="16358" y="6663"/>
                    <a:pt x="16256" y="7532"/>
                    <a:pt x="16096" y="8338"/>
                  </a:cubicBezTo>
                  <a:cubicBezTo>
                    <a:pt x="16022" y="8715"/>
                    <a:pt x="15614" y="9107"/>
                    <a:pt x="15257" y="9338"/>
                  </a:cubicBezTo>
                  <a:cubicBezTo>
                    <a:pt x="14711" y="9691"/>
                    <a:pt x="14131" y="9845"/>
                    <a:pt x="13539" y="9845"/>
                  </a:cubicBezTo>
                  <a:cubicBezTo>
                    <a:pt x="13076" y="9845"/>
                    <a:pt x="12607" y="9751"/>
                    <a:pt x="12139" y="9584"/>
                  </a:cubicBezTo>
                  <a:cubicBezTo>
                    <a:pt x="11491" y="9352"/>
                    <a:pt x="11239" y="8834"/>
                    <a:pt x="11394" y="8158"/>
                  </a:cubicBezTo>
                  <a:cubicBezTo>
                    <a:pt x="11539" y="7527"/>
                    <a:pt x="11845" y="6978"/>
                    <a:pt x="12398" y="6616"/>
                  </a:cubicBezTo>
                  <a:cubicBezTo>
                    <a:pt x="12571" y="6504"/>
                    <a:pt x="12754" y="6426"/>
                    <a:pt x="12932" y="6426"/>
                  </a:cubicBezTo>
                  <a:cubicBezTo>
                    <a:pt x="13106" y="6426"/>
                    <a:pt x="13275" y="6501"/>
                    <a:pt x="13423" y="6692"/>
                  </a:cubicBezTo>
                  <a:cubicBezTo>
                    <a:pt x="13674" y="7014"/>
                    <a:pt x="13496" y="7460"/>
                    <a:pt x="13021" y="7709"/>
                  </a:cubicBezTo>
                  <a:cubicBezTo>
                    <a:pt x="12812" y="7818"/>
                    <a:pt x="12578" y="7880"/>
                    <a:pt x="12356" y="7962"/>
                  </a:cubicBezTo>
                  <a:cubicBezTo>
                    <a:pt x="12354" y="8035"/>
                    <a:pt x="12354" y="8106"/>
                    <a:pt x="12352" y="8178"/>
                  </a:cubicBezTo>
                  <a:cubicBezTo>
                    <a:pt x="12496" y="8178"/>
                    <a:pt x="12641" y="8185"/>
                    <a:pt x="12786" y="8185"/>
                  </a:cubicBezTo>
                  <a:cubicBezTo>
                    <a:pt x="12877" y="8185"/>
                    <a:pt x="12969" y="8182"/>
                    <a:pt x="13060" y="8174"/>
                  </a:cubicBezTo>
                  <a:cubicBezTo>
                    <a:pt x="13567" y="8128"/>
                    <a:pt x="13897" y="7829"/>
                    <a:pt x="14041" y="7357"/>
                  </a:cubicBezTo>
                  <a:cubicBezTo>
                    <a:pt x="14175" y="6918"/>
                    <a:pt x="14028" y="6526"/>
                    <a:pt x="13706" y="6212"/>
                  </a:cubicBezTo>
                  <a:cubicBezTo>
                    <a:pt x="13480" y="5990"/>
                    <a:pt x="13221" y="5874"/>
                    <a:pt x="12951" y="5874"/>
                  </a:cubicBezTo>
                  <a:cubicBezTo>
                    <a:pt x="12787" y="5874"/>
                    <a:pt x="12619" y="5917"/>
                    <a:pt x="12452" y="6005"/>
                  </a:cubicBezTo>
                  <a:cubicBezTo>
                    <a:pt x="11321" y="6599"/>
                    <a:pt x="10421" y="7437"/>
                    <a:pt x="10340" y="8782"/>
                  </a:cubicBezTo>
                  <a:cubicBezTo>
                    <a:pt x="10297" y="9486"/>
                    <a:pt x="10515" y="10214"/>
                    <a:pt x="10676" y="10919"/>
                  </a:cubicBezTo>
                  <a:cubicBezTo>
                    <a:pt x="10751" y="11249"/>
                    <a:pt x="10965" y="11546"/>
                    <a:pt x="11147" y="11916"/>
                  </a:cubicBezTo>
                  <a:cubicBezTo>
                    <a:pt x="10196" y="12648"/>
                    <a:pt x="9015" y="12677"/>
                    <a:pt x="7851" y="13149"/>
                  </a:cubicBezTo>
                  <a:cubicBezTo>
                    <a:pt x="7851" y="12705"/>
                    <a:pt x="7846" y="12375"/>
                    <a:pt x="7852" y="12047"/>
                  </a:cubicBezTo>
                  <a:cubicBezTo>
                    <a:pt x="7876" y="10611"/>
                    <a:pt x="7538" y="9286"/>
                    <a:pt x="6699" y="8099"/>
                  </a:cubicBezTo>
                  <a:cubicBezTo>
                    <a:pt x="6544" y="7880"/>
                    <a:pt x="6465" y="7605"/>
                    <a:pt x="6369" y="7347"/>
                  </a:cubicBezTo>
                  <a:cubicBezTo>
                    <a:pt x="6119" y="6680"/>
                    <a:pt x="5520" y="6261"/>
                    <a:pt x="4880" y="6261"/>
                  </a:cubicBezTo>
                  <a:cubicBezTo>
                    <a:pt x="4738" y="6261"/>
                    <a:pt x="4595" y="6281"/>
                    <a:pt x="4453" y="6324"/>
                  </a:cubicBezTo>
                  <a:cubicBezTo>
                    <a:pt x="3616" y="6577"/>
                    <a:pt x="2978" y="7586"/>
                    <a:pt x="3170" y="8360"/>
                  </a:cubicBezTo>
                  <a:cubicBezTo>
                    <a:pt x="3265" y="8738"/>
                    <a:pt x="3422" y="8923"/>
                    <a:pt x="3722" y="8923"/>
                  </a:cubicBezTo>
                  <a:cubicBezTo>
                    <a:pt x="3898" y="8923"/>
                    <a:pt x="4122" y="8859"/>
                    <a:pt x="4412" y="8734"/>
                  </a:cubicBezTo>
                  <a:cubicBezTo>
                    <a:pt x="4146" y="8459"/>
                    <a:pt x="3472" y="8665"/>
                    <a:pt x="3584" y="8058"/>
                  </a:cubicBezTo>
                  <a:cubicBezTo>
                    <a:pt x="3687" y="7504"/>
                    <a:pt x="3987" y="7109"/>
                    <a:pt x="4508" y="6880"/>
                  </a:cubicBezTo>
                  <a:cubicBezTo>
                    <a:pt x="4642" y="6821"/>
                    <a:pt x="4768" y="6795"/>
                    <a:pt x="4888" y="6795"/>
                  </a:cubicBezTo>
                  <a:cubicBezTo>
                    <a:pt x="5175" y="6795"/>
                    <a:pt x="5423" y="6947"/>
                    <a:pt x="5642" y="7167"/>
                  </a:cubicBezTo>
                  <a:cubicBezTo>
                    <a:pt x="6015" y="7542"/>
                    <a:pt x="5950" y="8001"/>
                    <a:pt x="5799" y="8442"/>
                  </a:cubicBezTo>
                  <a:cubicBezTo>
                    <a:pt x="5436" y="9492"/>
                    <a:pt x="4049" y="10354"/>
                    <a:pt x="2872" y="10354"/>
                  </a:cubicBezTo>
                  <a:cubicBezTo>
                    <a:pt x="2666" y="10354"/>
                    <a:pt x="2466" y="10328"/>
                    <a:pt x="2279" y="10271"/>
                  </a:cubicBezTo>
                  <a:cubicBezTo>
                    <a:pt x="1975" y="10178"/>
                    <a:pt x="1666" y="9941"/>
                    <a:pt x="1466" y="9687"/>
                  </a:cubicBezTo>
                  <a:cubicBezTo>
                    <a:pt x="697" y="8704"/>
                    <a:pt x="607" y="7597"/>
                    <a:pt x="959" y="6419"/>
                  </a:cubicBezTo>
                  <a:cubicBezTo>
                    <a:pt x="1820" y="3539"/>
                    <a:pt x="5277" y="805"/>
                    <a:pt x="8290" y="655"/>
                  </a:cubicBezTo>
                  <a:cubicBezTo>
                    <a:pt x="8555" y="641"/>
                    <a:pt x="8819" y="634"/>
                    <a:pt x="9082" y="634"/>
                  </a:cubicBezTo>
                  <a:close/>
                  <a:moveTo>
                    <a:pt x="9007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8" y="140"/>
                    <a:pt x="1430" y="2882"/>
                    <a:pt x="419" y="6028"/>
                  </a:cubicBezTo>
                  <a:cubicBezTo>
                    <a:pt x="5" y="7314"/>
                    <a:pt x="0" y="8548"/>
                    <a:pt x="780" y="9733"/>
                  </a:cubicBezTo>
                  <a:cubicBezTo>
                    <a:pt x="1291" y="10507"/>
                    <a:pt x="1975" y="10867"/>
                    <a:pt x="2809" y="10867"/>
                  </a:cubicBezTo>
                  <a:cubicBezTo>
                    <a:pt x="2935" y="10867"/>
                    <a:pt x="3063" y="10859"/>
                    <a:pt x="3196" y="10843"/>
                  </a:cubicBezTo>
                  <a:cubicBezTo>
                    <a:pt x="4230" y="10717"/>
                    <a:pt x="5134" y="10284"/>
                    <a:pt x="5807" y="9451"/>
                  </a:cubicBezTo>
                  <a:cubicBezTo>
                    <a:pt x="5999" y="9213"/>
                    <a:pt x="6183" y="8968"/>
                    <a:pt x="6416" y="8670"/>
                  </a:cubicBezTo>
                  <a:cubicBezTo>
                    <a:pt x="7366" y="10278"/>
                    <a:pt x="7253" y="12034"/>
                    <a:pt x="7378" y="13787"/>
                  </a:cubicBezTo>
                  <a:cubicBezTo>
                    <a:pt x="8500" y="13525"/>
                    <a:pt x="9495" y="13343"/>
                    <a:pt x="10458" y="13054"/>
                  </a:cubicBezTo>
                  <a:cubicBezTo>
                    <a:pt x="11681" y="12688"/>
                    <a:pt x="11913" y="12100"/>
                    <a:pt x="11422" y="10939"/>
                  </a:cubicBezTo>
                  <a:cubicBezTo>
                    <a:pt x="11237" y="10505"/>
                    <a:pt x="11090" y="10056"/>
                    <a:pt x="10926" y="9614"/>
                  </a:cubicBezTo>
                  <a:lnTo>
                    <a:pt x="10926" y="9614"/>
                  </a:lnTo>
                  <a:cubicBezTo>
                    <a:pt x="11694" y="10168"/>
                    <a:pt x="12492" y="10366"/>
                    <a:pt x="13313" y="10366"/>
                  </a:cubicBezTo>
                  <a:cubicBezTo>
                    <a:pt x="13602" y="10366"/>
                    <a:pt x="13893" y="10342"/>
                    <a:pt x="14188" y="10300"/>
                  </a:cubicBezTo>
                  <a:cubicBezTo>
                    <a:pt x="15821" y="10069"/>
                    <a:pt x="16930" y="8837"/>
                    <a:pt x="17023" y="7204"/>
                  </a:cubicBezTo>
                  <a:cubicBezTo>
                    <a:pt x="17169" y="4629"/>
                    <a:pt x="15561" y="1994"/>
                    <a:pt x="13193" y="858"/>
                  </a:cubicBezTo>
                  <a:cubicBezTo>
                    <a:pt x="11853" y="216"/>
                    <a:pt x="10453" y="0"/>
                    <a:pt x="9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477300" y="45824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4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811650" y="472392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2" y="1"/>
                  </a:moveTo>
                  <a:cubicBezTo>
                    <a:pt x="1" y="1"/>
                    <a:pt x="1" y="964"/>
                    <a:pt x="622" y="964"/>
                  </a:cubicBezTo>
                  <a:cubicBezTo>
                    <a:pt x="1242" y="964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8573775" y="43252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0" y="1"/>
                    <a:pt x="0" y="966"/>
                    <a:pt x="621" y="966"/>
                  </a:cubicBezTo>
                  <a:cubicBezTo>
                    <a:pt x="1242" y="966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8972388" y="380807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075250" y="3878450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1" y="1"/>
                  </a:moveTo>
                  <a:cubicBezTo>
                    <a:pt x="1" y="1"/>
                    <a:pt x="1" y="966"/>
                    <a:pt x="621" y="966"/>
                  </a:cubicBezTo>
                  <a:cubicBezTo>
                    <a:pt x="1242" y="966"/>
                    <a:pt x="1244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8351950" y="4466725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1"/>
                  </a:moveTo>
                  <a:cubicBezTo>
                    <a:pt x="1" y="1"/>
                    <a:pt x="1" y="966"/>
                    <a:pt x="622" y="966"/>
                  </a:cubicBezTo>
                  <a:cubicBezTo>
                    <a:pt x="1242" y="966"/>
                    <a:pt x="1244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8689475" y="4524625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1" y="0"/>
                    <a:pt x="1" y="964"/>
                    <a:pt x="623" y="964"/>
                  </a:cubicBezTo>
                  <a:cubicBezTo>
                    <a:pt x="1244" y="964"/>
                    <a:pt x="124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9036675" y="485250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6635275" y="4818450"/>
              <a:ext cx="842275" cy="505875"/>
            </a:xfrm>
            <a:custGeom>
              <a:avLst/>
              <a:gdLst/>
              <a:ahLst/>
              <a:cxnLst/>
              <a:rect l="l" t="t" r="r" b="b"/>
              <a:pathLst>
                <a:path w="33691" h="20235" extrusionOk="0">
                  <a:moveTo>
                    <a:pt x="25193" y="1715"/>
                  </a:moveTo>
                  <a:cubicBezTo>
                    <a:pt x="25049" y="1715"/>
                    <a:pt x="24879" y="1766"/>
                    <a:pt x="24665" y="1920"/>
                  </a:cubicBezTo>
                  <a:lnTo>
                    <a:pt x="24665" y="1920"/>
                  </a:lnTo>
                  <a:cubicBezTo>
                    <a:pt x="24664" y="1920"/>
                    <a:pt x="24663" y="1920"/>
                    <a:pt x="24663" y="1920"/>
                  </a:cubicBezTo>
                  <a:lnTo>
                    <a:pt x="24663" y="1921"/>
                  </a:lnTo>
                  <a:cubicBezTo>
                    <a:pt x="24663" y="1921"/>
                    <a:pt x="24664" y="1920"/>
                    <a:pt x="24665" y="1920"/>
                  </a:cubicBezTo>
                  <a:lnTo>
                    <a:pt x="24665" y="1920"/>
                  </a:lnTo>
                  <a:cubicBezTo>
                    <a:pt x="25133" y="2005"/>
                    <a:pt x="25417" y="2057"/>
                    <a:pt x="25701" y="2109"/>
                  </a:cubicBezTo>
                  <a:cubicBezTo>
                    <a:pt x="25713" y="2035"/>
                    <a:pt x="25724" y="1961"/>
                    <a:pt x="25735" y="1887"/>
                  </a:cubicBezTo>
                  <a:cubicBezTo>
                    <a:pt x="25569" y="1831"/>
                    <a:pt x="25410" y="1715"/>
                    <a:pt x="25193" y="1715"/>
                  </a:cubicBezTo>
                  <a:close/>
                  <a:moveTo>
                    <a:pt x="17463" y="5979"/>
                  </a:moveTo>
                  <a:lnTo>
                    <a:pt x="17463" y="5979"/>
                  </a:lnTo>
                  <a:cubicBezTo>
                    <a:pt x="17447" y="6042"/>
                    <a:pt x="17436" y="6107"/>
                    <a:pt x="17430" y="6170"/>
                  </a:cubicBezTo>
                  <a:cubicBezTo>
                    <a:pt x="17411" y="6150"/>
                    <a:pt x="17392" y="6129"/>
                    <a:pt x="17373" y="6110"/>
                  </a:cubicBezTo>
                  <a:lnTo>
                    <a:pt x="17463" y="5979"/>
                  </a:lnTo>
                  <a:close/>
                  <a:moveTo>
                    <a:pt x="23590" y="4133"/>
                  </a:moveTo>
                  <a:cubicBezTo>
                    <a:pt x="24342" y="4442"/>
                    <a:pt x="25085" y="4635"/>
                    <a:pt x="25816" y="4684"/>
                  </a:cubicBezTo>
                  <a:cubicBezTo>
                    <a:pt x="25938" y="5433"/>
                    <a:pt x="25809" y="6365"/>
                    <a:pt x="24953" y="6365"/>
                  </a:cubicBezTo>
                  <a:cubicBezTo>
                    <a:pt x="24868" y="6365"/>
                    <a:pt x="24777" y="6356"/>
                    <a:pt x="24677" y="6336"/>
                  </a:cubicBezTo>
                  <a:cubicBezTo>
                    <a:pt x="24178" y="6238"/>
                    <a:pt x="23767" y="5891"/>
                    <a:pt x="23548" y="5452"/>
                  </a:cubicBezTo>
                  <a:cubicBezTo>
                    <a:pt x="23541" y="5210"/>
                    <a:pt x="23483" y="4965"/>
                    <a:pt x="23374" y="4738"/>
                  </a:cubicBezTo>
                  <a:cubicBezTo>
                    <a:pt x="23374" y="4588"/>
                    <a:pt x="23396" y="4436"/>
                    <a:pt x="23443" y="4289"/>
                  </a:cubicBezTo>
                  <a:cubicBezTo>
                    <a:pt x="23445" y="4284"/>
                    <a:pt x="23447" y="4280"/>
                    <a:pt x="23448" y="4276"/>
                  </a:cubicBezTo>
                  <a:cubicBezTo>
                    <a:pt x="23496" y="4229"/>
                    <a:pt x="23543" y="4182"/>
                    <a:pt x="23590" y="4133"/>
                  </a:cubicBezTo>
                  <a:close/>
                  <a:moveTo>
                    <a:pt x="13248" y="5469"/>
                  </a:moveTo>
                  <a:cubicBezTo>
                    <a:pt x="13205" y="5469"/>
                    <a:pt x="13163" y="5491"/>
                    <a:pt x="13138" y="5543"/>
                  </a:cubicBezTo>
                  <a:cubicBezTo>
                    <a:pt x="13009" y="5813"/>
                    <a:pt x="12983" y="6098"/>
                    <a:pt x="13084" y="6380"/>
                  </a:cubicBezTo>
                  <a:cubicBezTo>
                    <a:pt x="13109" y="6449"/>
                    <a:pt x="13168" y="6479"/>
                    <a:pt x="13226" y="6479"/>
                  </a:cubicBezTo>
                  <a:cubicBezTo>
                    <a:pt x="13314" y="6479"/>
                    <a:pt x="13401" y="6410"/>
                    <a:pt x="13362" y="6303"/>
                  </a:cubicBezTo>
                  <a:cubicBezTo>
                    <a:pt x="13290" y="6096"/>
                    <a:pt x="13291" y="5889"/>
                    <a:pt x="13388" y="5690"/>
                  </a:cubicBezTo>
                  <a:cubicBezTo>
                    <a:pt x="13443" y="5575"/>
                    <a:pt x="13342" y="5469"/>
                    <a:pt x="13248" y="5469"/>
                  </a:cubicBezTo>
                  <a:close/>
                  <a:moveTo>
                    <a:pt x="23000" y="4671"/>
                  </a:moveTo>
                  <a:cubicBezTo>
                    <a:pt x="23031" y="4717"/>
                    <a:pt x="23060" y="4765"/>
                    <a:pt x="23085" y="4812"/>
                  </a:cubicBezTo>
                  <a:cubicBezTo>
                    <a:pt x="23096" y="5058"/>
                    <a:pt x="23159" y="5300"/>
                    <a:pt x="23263" y="5524"/>
                  </a:cubicBezTo>
                  <a:cubicBezTo>
                    <a:pt x="23257" y="5933"/>
                    <a:pt x="23066" y="6330"/>
                    <a:pt x="22657" y="6579"/>
                  </a:cubicBezTo>
                  <a:cubicBezTo>
                    <a:pt x="22446" y="6707"/>
                    <a:pt x="22225" y="6765"/>
                    <a:pt x="22011" y="6765"/>
                  </a:cubicBezTo>
                  <a:cubicBezTo>
                    <a:pt x="21631" y="6765"/>
                    <a:pt x="21274" y="6582"/>
                    <a:pt x="21042" y="6283"/>
                  </a:cubicBezTo>
                  <a:cubicBezTo>
                    <a:pt x="21039" y="6069"/>
                    <a:pt x="20990" y="5854"/>
                    <a:pt x="20888" y="5651"/>
                  </a:cubicBezTo>
                  <a:cubicBezTo>
                    <a:pt x="21638" y="5513"/>
                    <a:pt x="22344" y="5194"/>
                    <a:pt x="23000" y="4671"/>
                  </a:cubicBezTo>
                  <a:close/>
                  <a:moveTo>
                    <a:pt x="11907" y="5748"/>
                  </a:moveTo>
                  <a:cubicBezTo>
                    <a:pt x="11849" y="5748"/>
                    <a:pt x="11791" y="5778"/>
                    <a:pt x="11769" y="5848"/>
                  </a:cubicBezTo>
                  <a:cubicBezTo>
                    <a:pt x="11663" y="6169"/>
                    <a:pt x="11715" y="6516"/>
                    <a:pt x="11917" y="6790"/>
                  </a:cubicBezTo>
                  <a:cubicBezTo>
                    <a:pt x="11949" y="6833"/>
                    <a:pt x="11994" y="6852"/>
                    <a:pt x="12038" y="6852"/>
                  </a:cubicBezTo>
                  <a:cubicBezTo>
                    <a:pt x="12143" y="6852"/>
                    <a:pt x="12245" y="6748"/>
                    <a:pt x="12167" y="6643"/>
                  </a:cubicBezTo>
                  <a:cubicBezTo>
                    <a:pt x="12007" y="6428"/>
                    <a:pt x="11963" y="6180"/>
                    <a:pt x="12047" y="5924"/>
                  </a:cubicBezTo>
                  <a:lnTo>
                    <a:pt x="12047" y="5924"/>
                  </a:lnTo>
                  <a:lnTo>
                    <a:pt x="12047" y="5926"/>
                  </a:lnTo>
                  <a:cubicBezTo>
                    <a:pt x="12082" y="5818"/>
                    <a:pt x="11994" y="5748"/>
                    <a:pt x="11907" y="5748"/>
                  </a:cubicBezTo>
                  <a:close/>
                  <a:moveTo>
                    <a:pt x="10880" y="5831"/>
                  </a:moveTo>
                  <a:cubicBezTo>
                    <a:pt x="10808" y="5831"/>
                    <a:pt x="10740" y="5877"/>
                    <a:pt x="10747" y="5970"/>
                  </a:cubicBezTo>
                  <a:cubicBezTo>
                    <a:pt x="10770" y="6290"/>
                    <a:pt x="10720" y="6600"/>
                    <a:pt x="10582" y="6892"/>
                  </a:cubicBezTo>
                  <a:cubicBezTo>
                    <a:pt x="10528" y="7007"/>
                    <a:pt x="10629" y="7112"/>
                    <a:pt x="10723" y="7112"/>
                  </a:cubicBezTo>
                  <a:cubicBezTo>
                    <a:pt x="10766" y="7112"/>
                    <a:pt x="10807" y="7091"/>
                    <a:pt x="10832" y="7038"/>
                  </a:cubicBezTo>
                  <a:cubicBezTo>
                    <a:pt x="10992" y="6701"/>
                    <a:pt x="11064" y="6343"/>
                    <a:pt x="11036" y="5970"/>
                  </a:cubicBezTo>
                  <a:cubicBezTo>
                    <a:pt x="11029" y="5877"/>
                    <a:pt x="10953" y="5831"/>
                    <a:pt x="10880" y="5831"/>
                  </a:cubicBezTo>
                  <a:close/>
                  <a:moveTo>
                    <a:pt x="10530" y="5560"/>
                  </a:moveTo>
                  <a:cubicBezTo>
                    <a:pt x="10471" y="5560"/>
                    <a:pt x="10412" y="5590"/>
                    <a:pt x="10387" y="5659"/>
                  </a:cubicBezTo>
                  <a:cubicBezTo>
                    <a:pt x="10218" y="6110"/>
                    <a:pt x="10128" y="6575"/>
                    <a:pt x="10110" y="7056"/>
                  </a:cubicBezTo>
                  <a:cubicBezTo>
                    <a:pt x="10107" y="7150"/>
                    <a:pt x="10178" y="7196"/>
                    <a:pt x="10250" y="7196"/>
                  </a:cubicBezTo>
                  <a:cubicBezTo>
                    <a:pt x="10322" y="7196"/>
                    <a:pt x="10396" y="7150"/>
                    <a:pt x="10399" y="7056"/>
                  </a:cubicBezTo>
                  <a:cubicBezTo>
                    <a:pt x="10415" y="6600"/>
                    <a:pt x="10505" y="6162"/>
                    <a:pt x="10665" y="5734"/>
                  </a:cubicBezTo>
                  <a:cubicBezTo>
                    <a:pt x="10705" y="5629"/>
                    <a:pt x="10618" y="5560"/>
                    <a:pt x="10530" y="5560"/>
                  </a:cubicBezTo>
                  <a:close/>
                  <a:moveTo>
                    <a:pt x="18084" y="5436"/>
                  </a:moveTo>
                  <a:cubicBezTo>
                    <a:pt x="18742" y="5629"/>
                    <a:pt x="19375" y="5732"/>
                    <a:pt x="19983" y="5732"/>
                  </a:cubicBezTo>
                  <a:cubicBezTo>
                    <a:pt x="20158" y="5732"/>
                    <a:pt x="20331" y="5723"/>
                    <a:pt x="20502" y="5706"/>
                  </a:cubicBezTo>
                  <a:cubicBezTo>
                    <a:pt x="20535" y="5952"/>
                    <a:pt x="20624" y="6177"/>
                    <a:pt x="20752" y="6371"/>
                  </a:cubicBezTo>
                  <a:cubicBezTo>
                    <a:pt x="20725" y="7053"/>
                    <a:pt x="20145" y="7712"/>
                    <a:pt x="19385" y="7740"/>
                  </a:cubicBezTo>
                  <a:cubicBezTo>
                    <a:pt x="19368" y="7741"/>
                    <a:pt x="19350" y="7741"/>
                    <a:pt x="19332" y="7741"/>
                  </a:cubicBezTo>
                  <a:cubicBezTo>
                    <a:pt x="18804" y="7741"/>
                    <a:pt x="18269" y="7450"/>
                    <a:pt x="17964" y="7039"/>
                  </a:cubicBezTo>
                  <a:cubicBezTo>
                    <a:pt x="17902" y="6883"/>
                    <a:pt x="17826" y="6730"/>
                    <a:pt x="17740" y="6586"/>
                  </a:cubicBezTo>
                  <a:cubicBezTo>
                    <a:pt x="17648" y="6243"/>
                    <a:pt x="17721" y="5867"/>
                    <a:pt x="18044" y="5523"/>
                  </a:cubicBezTo>
                  <a:cubicBezTo>
                    <a:pt x="18070" y="5496"/>
                    <a:pt x="18081" y="5466"/>
                    <a:pt x="18084" y="5436"/>
                  </a:cubicBezTo>
                  <a:close/>
                  <a:moveTo>
                    <a:pt x="17209" y="6347"/>
                  </a:moveTo>
                  <a:cubicBezTo>
                    <a:pt x="17310" y="6455"/>
                    <a:pt x="17401" y="6573"/>
                    <a:pt x="17482" y="6700"/>
                  </a:cubicBezTo>
                  <a:cubicBezTo>
                    <a:pt x="17533" y="6870"/>
                    <a:pt x="17613" y="7033"/>
                    <a:pt x="17719" y="7184"/>
                  </a:cubicBezTo>
                  <a:cubicBezTo>
                    <a:pt x="17926" y="7775"/>
                    <a:pt x="17863" y="8424"/>
                    <a:pt x="17310" y="8851"/>
                  </a:cubicBezTo>
                  <a:cubicBezTo>
                    <a:pt x="17087" y="9023"/>
                    <a:pt x="16795" y="9099"/>
                    <a:pt x="16482" y="9099"/>
                  </a:cubicBezTo>
                  <a:cubicBezTo>
                    <a:pt x="15818" y="9099"/>
                    <a:pt x="15056" y="8755"/>
                    <a:pt x="14651" y="8252"/>
                  </a:cubicBezTo>
                  <a:cubicBezTo>
                    <a:pt x="14607" y="8154"/>
                    <a:pt x="14555" y="8060"/>
                    <a:pt x="14495" y="7971"/>
                  </a:cubicBezTo>
                  <a:lnTo>
                    <a:pt x="14495" y="7971"/>
                  </a:lnTo>
                  <a:cubicBezTo>
                    <a:pt x="14515" y="7971"/>
                    <a:pt x="14535" y="7972"/>
                    <a:pt x="14555" y="7972"/>
                  </a:cubicBezTo>
                  <a:cubicBezTo>
                    <a:pt x="15662" y="7972"/>
                    <a:pt x="16444" y="7412"/>
                    <a:pt x="17068" y="6545"/>
                  </a:cubicBezTo>
                  <a:cubicBezTo>
                    <a:pt x="17116" y="6480"/>
                    <a:pt x="17161" y="6414"/>
                    <a:pt x="17209" y="6347"/>
                  </a:cubicBezTo>
                  <a:close/>
                  <a:moveTo>
                    <a:pt x="14171" y="8023"/>
                  </a:moveTo>
                  <a:cubicBezTo>
                    <a:pt x="14174" y="8026"/>
                    <a:pt x="14178" y="8031"/>
                    <a:pt x="14181" y="8034"/>
                  </a:cubicBezTo>
                  <a:cubicBezTo>
                    <a:pt x="14236" y="8167"/>
                    <a:pt x="14312" y="8295"/>
                    <a:pt x="14407" y="8417"/>
                  </a:cubicBezTo>
                  <a:cubicBezTo>
                    <a:pt x="14659" y="9017"/>
                    <a:pt x="14560" y="9765"/>
                    <a:pt x="14032" y="10203"/>
                  </a:cubicBezTo>
                  <a:cubicBezTo>
                    <a:pt x="13767" y="10422"/>
                    <a:pt x="13442" y="10523"/>
                    <a:pt x="13115" y="10523"/>
                  </a:cubicBezTo>
                  <a:cubicBezTo>
                    <a:pt x="12722" y="10523"/>
                    <a:pt x="12327" y="10378"/>
                    <a:pt x="12029" y="10119"/>
                  </a:cubicBezTo>
                  <a:cubicBezTo>
                    <a:pt x="12010" y="10086"/>
                    <a:pt x="11991" y="10053"/>
                    <a:pt x="11971" y="10020"/>
                  </a:cubicBezTo>
                  <a:cubicBezTo>
                    <a:pt x="12656" y="9639"/>
                    <a:pt x="13257" y="9077"/>
                    <a:pt x="13770" y="8320"/>
                  </a:cubicBezTo>
                  <a:cubicBezTo>
                    <a:pt x="13852" y="8200"/>
                    <a:pt x="14010" y="8088"/>
                    <a:pt x="14171" y="8023"/>
                  </a:cubicBezTo>
                  <a:close/>
                  <a:moveTo>
                    <a:pt x="23143" y="10265"/>
                  </a:moveTo>
                  <a:cubicBezTo>
                    <a:pt x="23060" y="10265"/>
                    <a:pt x="22965" y="10337"/>
                    <a:pt x="22981" y="10446"/>
                  </a:cubicBezTo>
                  <a:cubicBezTo>
                    <a:pt x="23001" y="10601"/>
                    <a:pt x="22944" y="10740"/>
                    <a:pt x="22838" y="10849"/>
                  </a:cubicBezTo>
                  <a:cubicBezTo>
                    <a:pt x="22737" y="10953"/>
                    <a:pt x="22835" y="11098"/>
                    <a:pt x="22946" y="11098"/>
                  </a:cubicBezTo>
                  <a:cubicBezTo>
                    <a:pt x="22978" y="11098"/>
                    <a:pt x="23012" y="11085"/>
                    <a:pt x="23042" y="11054"/>
                  </a:cubicBezTo>
                  <a:cubicBezTo>
                    <a:pt x="23229" y="10863"/>
                    <a:pt x="23295" y="10631"/>
                    <a:pt x="23259" y="10370"/>
                  </a:cubicBezTo>
                  <a:cubicBezTo>
                    <a:pt x="23249" y="10297"/>
                    <a:pt x="23198" y="10265"/>
                    <a:pt x="23143" y="10265"/>
                  </a:cubicBezTo>
                  <a:close/>
                  <a:moveTo>
                    <a:pt x="22200" y="10176"/>
                  </a:moveTo>
                  <a:cubicBezTo>
                    <a:pt x="22144" y="10176"/>
                    <a:pt x="22092" y="10207"/>
                    <a:pt x="22079" y="10280"/>
                  </a:cubicBezTo>
                  <a:cubicBezTo>
                    <a:pt x="22034" y="10544"/>
                    <a:pt x="22064" y="10784"/>
                    <a:pt x="22173" y="11029"/>
                  </a:cubicBezTo>
                  <a:cubicBezTo>
                    <a:pt x="22197" y="11082"/>
                    <a:pt x="22237" y="11104"/>
                    <a:pt x="22279" y="11104"/>
                  </a:cubicBezTo>
                  <a:cubicBezTo>
                    <a:pt x="22372" y="11104"/>
                    <a:pt x="22474" y="10998"/>
                    <a:pt x="22423" y="10882"/>
                  </a:cubicBezTo>
                  <a:cubicBezTo>
                    <a:pt x="22349" y="10715"/>
                    <a:pt x="22327" y="10538"/>
                    <a:pt x="22358" y="10356"/>
                  </a:cubicBezTo>
                  <a:cubicBezTo>
                    <a:pt x="22377" y="10247"/>
                    <a:pt x="22284" y="10176"/>
                    <a:pt x="22200" y="10176"/>
                  </a:cubicBezTo>
                  <a:close/>
                  <a:moveTo>
                    <a:pt x="23568" y="466"/>
                  </a:moveTo>
                  <a:cubicBezTo>
                    <a:pt x="24782" y="466"/>
                    <a:pt x="25989" y="661"/>
                    <a:pt x="27152" y="1021"/>
                  </a:cubicBezTo>
                  <a:cubicBezTo>
                    <a:pt x="29046" y="1607"/>
                    <a:pt x="30880" y="2386"/>
                    <a:pt x="32739" y="3084"/>
                  </a:cubicBezTo>
                  <a:cubicBezTo>
                    <a:pt x="32832" y="3119"/>
                    <a:pt x="32913" y="3191"/>
                    <a:pt x="33099" y="3310"/>
                  </a:cubicBezTo>
                  <a:cubicBezTo>
                    <a:pt x="32344" y="3772"/>
                    <a:pt x="31630" y="4022"/>
                    <a:pt x="30939" y="4022"/>
                  </a:cubicBezTo>
                  <a:cubicBezTo>
                    <a:pt x="30258" y="4022"/>
                    <a:pt x="29600" y="3780"/>
                    <a:pt x="28945" y="3261"/>
                  </a:cubicBezTo>
                  <a:lnTo>
                    <a:pt x="28944" y="3261"/>
                  </a:lnTo>
                  <a:cubicBezTo>
                    <a:pt x="28040" y="3903"/>
                    <a:pt x="27128" y="4188"/>
                    <a:pt x="26192" y="4188"/>
                  </a:cubicBezTo>
                  <a:cubicBezTo>
                    <a:pt x="25316" y="4188"/>
                    <a:pt x="24419" y="3938"/>
                    <a:pt x="23491" y="3499"/>
                  </a:cubicBezTo>
                  <a:cubicBezTo>
                    <a:pt x="23276" y="3750"/>
                    <a:pt x="23052" y="3973"/>
                    <a:pt x="22821" y="4169"/>
                  </a:cubicBezTo>
                  <a:cubicBezTo>
                    <a:pt x="22788" y="4182"/>
                    <a:pt x="22761" y="4205"/>
                    <a:pt x="22742" y="4234"/>
                  </a:cubicBezTo>
                  <a:cubicBezTo>
                    <a:pt x="22060" y="4790"/>
                    <a:pt x="21313" y="5109"/>
                    <a:pt x="20504" y="5199"/>
                  </a:cubicBezTo>
                  <a:cubicBezTo>
                    <a:pt x="20499" y="5199"/>
                    <a:pt x="20494" y="5198"/>
                    <a:pt x="20489" y="5198"/>
                  </a:cubicBezTo>
                  <a:cubicBezTo>
                    <a:pt x="20474" y="5198"/>
                    <a:pt x="20458" y="5200"/>
                    <a:pt x="20444" y="5205"/>
                  </a:cubicBezTo>
                  <a:cubicBezTo>
                    <a:pt x="20303" y="5219"/>
                    <a:pt x="20161" y="5226"/>
                    <a:pt x="20017" y="5226"/>
                  </a:cubicBezTo>
                  <a:cubicBezTo>
                    <a:pt x="19271" y="5226"/>
                    <a:pt x="18478" y="5042"/>
                    <a:pt x="17638" y="4678"/>
                  </a:cubicBezTo>
                  <a:cubicBezTo>
                    <a:pt x="17452" y="4997"/>
                    <a:pt x="17262" y="5316"/>
                    <a:pt x="17079" y="5636"/>
                  </a:cubicBezTo>
                  <a:cubicBezTo>
                    <a:pt x="17049" y="5689"/>
                    <a:pt x="17021" y="5738"/>
                    <a:pt x="16991" y="5787"/>
                  </a:cubicBezTo>
                  <a:cubicBezTo>
                    <a:pt x="16989" y="5785"/>
                    <a:pt x="16986" y="5783"/>
                    <a:pt x="16984" y="5782"/>
                  </a:cubicBezTo>
                  <a:cubicBezTo>
                    <a:pt x="16959" y="5765"/>
                    <a:pt x="16933" y="5757"/>
                    <a:pt x="16909" y="5757"/>
                  </a:cubicBezTo>
                  <a:cubicBezTo>
                    <a:pt x="16789" y="5757"/>
                    <a:pt x="16710" y="5946"/>
                    <a:pt x="16838" y="6031"/>
                  </a:cubicBezTo>
                  <a:cubicBezTo>
                    <a:pt x="16839" y="6031"/>
                    <a:pt x="16839" y="6033"/>
                    <a:pt x="16839" y="6033"/>
                  </a:cubicBezTo>
                  <a:cubicBezTo>
                    <a:pt x="16162" y="7079"/>
                    <a:pt x="15527" y="7428"/>
                    <a:pt x="14261" y="7428"/>
                  </a:cubicBezTo>
                  <a:cubicBezTo>
                    <a:pt x="14119" y="7428"/>
                    <a:pt x="13969" y="7423"/>
                    <a:pt x="13810" y="7415"/>
                  </a:cubicBezTo>
                  <a:cubicBezTo>
                    <a:pt x="13648" y="7631"/>
                    <a:pt x="13453" y="7872"/>
                    <a:pt x="13282" y="8126"/>
                  </a:cubicBezTo>
                  <a:cubicBezTo>
                    <a:pt x="12358" y="9501"/>
                    <a:pt x="11064" y="10133"/>
                    <a:pt x="9486" y="10133"/>
                  </a:cubicBezTo>
                  <a:cubicBezTo>
                    <a:pt x="9379" y="10133"/>
                    <a:pt x="9270" y="10130"/>
                    <a:pt x="9159" y="10124"/>
                  </a:cubicBezTo>
                  <a:cubicBezTo>
                    <a:pt x="9109" y="10121"/>
                    <a:pt x="9060" y="10120"/>
                    <a:pt x="9012" y="10120"/>
                  </a:cubicBezTo>
                  <a:cubicBezTo>
                    <a:pt x="8597" y="10120"/>
                    <a:pt x="8254" y="10220"/>
                    <a:pt x="7892" y="10451"/>
                  </a:cubicBezTo>
                  <a:cubicBezTo>
                    <a:pt x="6793" y="11149"/>
                    <a:pt x="5610" y="11617"/>
                    <a:pt x="4073" y="11637"/>
                  </a:cubicBezTo>
                  <a:cubicBezTo>
                    <a:pt x="4256" y="11317"/>
                    <a:pt x="4319" y="11157"/>
                    <a:pt x="4422" y="11031"/>
                  </a:cubicBezTo>
                  <a:cubicBezTo>
                    <a:pt x="8952" y="5404"/>
                    <a:pt x="14651" y="1718"/>
                    <a:pt x="21869" y="596"/>
                  </a:cubicBezTo>
                  <a:cubicBezTo>
                    <a:pt x="22434" y="508"/>
                    <a:pt x="23002" y="466"/>
                    <a:pt x="23568" y="466"/>
                  </a:cubicBezTo>
                  <a:close/>
                  <a:moveTo>
                    <a:pt x="11674" y="10171"/>
                  </a:moveTo>
                  <a:cubicBezTo>
                    <a:pt x="11710" y="10211"/>
                    <a:pt x="11748" y="10250"/>
                    <a:pt x="11788" y="10287"/>
                  </a:cubicBezTo>
                  <a:cubicBezTo>
                    <a:pt x="12148" y="11031"/>
                    <a:pt x="11568" y="11893"/>
                    <a:pt x="10736" y="11961"/>
                  </a:cubicBezTo>
                  <a:cubicBezTo>
                    <a:pt x="10687" y="11965"/>
                    <a:pt x="10638" y="11967"/>
                    <a:pt x="10589" y="11967"/>
                  </a:cubicBezTo>
                  <a:cubicBezTo>
                    <a:pt x="10066" y="11967"/>
                    <a:pt x="9554" y="11738"/>
                    <a:pt x="9218" y="11356"/>
                  </a:cubicBezTo>
                  <a:cubicBezTo>
                    <a:pt x="9189" y="11105"/>
                    <a:pt x="9102" y="10854"/>
                    <a:pt x="8954" y="10626"/>
                  </a:cubicBezTo>
                  <a:lnTo>
                    <a:pt x="8954" y="10626"/>
                  </a:lnTo>
                  <a:cubicBezTo>
                    <a:pt x="9104" y="10635"/>
                    <a:pt x="9251" y="10640"/>
                    <a:pt x="9397" y="10640"/>
                  </a:cubicBezTo>
                  <a:cubicBezTo>
                    <a:pt x="10234" y="10640"/>
                    <a:pt x="10993" y="10488"/>
                    <a:pt x="11674" y="10171"/>
                  </a:cubicBezTo>
                  <a:close/>
                  <a:moveTo>
                    <a:pt x="8573" y="10697"/>
                  </a:moveTo>
                  <a:cubicBezTo>
                    <a:pt x="8628" y="10990"/>
                    <a:pt x="8761" y="11257"/>
                    <a:pt x="8944" y="11482"/>
                  </a:cubicBezTo>
                  <a:cubicBezTo>
                    <a:pt x="8960" y="12067"/>
                    <a:pt x="8583" y="12637"/>
                    <a:pt x="7952" y="12827"/>
                  </a:cubicBezTo>
                  <a:cubicBezTo>
                    <a:pt x="7803" y="12871"/>
                    <a:pt x="7656" y="12892"/>
                    <a:pt x="7513" y="12892"/>
                  </a:cubicBezTo>
                  <a:cubicBezTo>
                    <a:pt x="6866" y="12892"/>
                    <a:pt x="6305" y="12465"/>
                    <a:pt x="6011" y="11881"/>
                  </a:cubicBezTo>
                  <a:cubicBezTo>
                    <a:pt x="6725" y="11669"/>
                    <a:pt x="7406" y="11318"/>
                    <a:pt x="8085" y="10952"/>
                  </a:cubicBezTo>
                  <a:cubicBezTo>
                    <a:pt x="8240" y="10868"/>
                    <a:pt x="8406" y="10765"/>
                    <a:pt x="8573" y="10697"/>
                  </a:cubicBezTo>
                  <a:close/>
                  <a:moveTo>
                    <a:pt x="23419" y="1"/>
                  </a:moveTo>
                  <a:cubicBezTo>
                    <a:pt x="22728" y="1"/>
                    <a:pt x="22038" y="57"/>
                    <a:pt x="21352" y="181"/>
                  </a:cubicBezTo>
                  <a:cubicBezTo>
                    <a:pt x="14160" y="1473"/>
                    <a:pt x="8418" y="5152"/>
                    <a:pt x="4002" y="10933"/>
                  </a:cubicBezTo>
                  <a:cubicBezTo>
                    <a:pt x="3351" y="11783"/>
                    <a:pt x="2557" y="12320"/>
                    <a:pt x="1508" y="12489"/>
                  </a:cubicBezTo>
                  <a:cubicBezTo>
                    <a:pt x="1007" y="12569"/>
                    <a:pt x="503" y="12639"/>
                    <a:pt x="1" y="12715"/>
                  </a:cubicBezTo>
                  <a:cubicBezTo>
                    <a:pt x="397" y="12829"/>
                    <a:pt x="783" y="12888"/>
                    <a:pt x="1158" y="12888"/>
                  </a:cubicBezTo>
                  <a:cubicBezTo>
                    <a:pt x="1841" y="12888"/>
                    <a:pt x="2489" y="12691"/>
                    <a:pt x="3100" y="12272"/>
                  </a:cubicBezTo>
                  <a:cubicBezTo>
                    <a:pt x="3286" y="12144"/>
                    <a:pt x="3542" y="11994"/>
                    <a:pt x="3747" y="11994"/>
                  </a:cubicBezTo>
                  <a:cubicBezTo>
                    <a:pt x="3772" y="11994"/>
                    <a:pt x="3797" y="11996"/>
                    <a:pt x="3820" y="12001"/>
                  </a:cubicBezTo>
                  <a:cubicBezTo>
                    <a:pt x="4109" y="12059"/>
                    <a:pt x="4390" y="12086"/>
                    <a:pt x="4663" y="12086"/>
                  </a:cubicBezTo>
                  <a:cubicBezTo>
                    <a:pt x="5030" y="12086"/>
                    <a:pt x="5384" y="12038"/>
                    <a:pt x="5728" y="11955"/>
                  </a:cubicBezTo>
                  <a:cubicBezTo>
                    <a:pt x="6073" y="12672"/>
                    <a:pt x="6761" y="13183"/>
                    <a:pt x="7524" y="13183"/>
                  </a:cubicBezTo>
                  <a:cubicBezTo>
                    <a:pt x="7770" y="13183"/>
                    <a:pt x="8023" y="13130"/>
                    <a:pt x="8275" y="13015"/>
                  </a:cubicBezTo>
                  <a:cubicBezTo>
                    <a:pt x="8821" y="12764"/>
                    <a:pt x="9143" y="12280"/>
                    <a:pt x="9215" y="11757"/>
                  </a:cubicBezTo>
                  <a:cubicBezTo>
                    <a:pt x="9593" y="12076"/>
                    <a:pt x="10087" y="12264"/>
                    <a:pt x="10582" y="12264"/>
                  </a:cubicBezTo>
                  <a:cubicBezTo>
                    <a:pt x="10741" y="12264"/>
                    <a:pt x="10900" y="12245"/>
                    <a:pt x="11055" y="12204"/>
                  </a:cubicBezTo>
                  <a:cubicBezTo>
                    <a:pt x="11794" y="12010"/>
                    <a:pt x="12271" y="11274"/>
                    <a:pt x="12175" y="10566"/>
                  </a:cubicBezTo>
                  <a:lnTo>
                    <a:pt x="12175" y="10566"/>
                  </a:lnTo>
                  <a:cubicBezTo>
                    <a:pt x="12462" y="10724"/>
                    <a:pt x="12789" y="10810"/>
                    <a:pt x="13115" y="10810"/>
                  </a:cubicBezTo>
                  <a:cubicBezTo>
                    <a:pt x="13474" y="10810"/>
                    <a:pt x="13832" y="10707"/>
                    <a:pt x="14138" y="10484"/>
                  </a:cubicBezTo>
                  <a:cubicBezTo>
                    <a:pt x="14675" y="10092"/>
                    <a:pt x="14890" y="9434"/>
                    <a:pt x="14809" y="8811"/>
                  </a:cubicBezTo>
                  <a:lnTo>
                    <a:pt x="14809" y="8811"/>
                  </a:lnTo>
                  <a:cubicBezTo>
                    <a:pt x="15294" y="9187"/>
                    <a:pt x="15949" y="9428"/>
                    <a:pt x="16543" y="9428"/>
                  </a:cubicBezTo>
                  <a:cubicBezTo>
                    <a:pt x="16915" y="9428"/>
                    <a:pt x="17263" y="9334"/>
                    <a:pt x="17531" y="9119"/>
                  </a:cubicBezTo>
                  <a:cubicBezTo>
                    <a:pt x="18030" y="8720"/>
                    <a:pt x="18180" y="8157"/>
                    <a:pt x="18108" y="7595"/>
                  </a:cubicBezTo>
                  <a:lnTo>
                    <a:pt x="18108" y="7595"/>
                  </a:lnTo>
                  <a:cubicBezTo>
                    <a:pt x="18444" y="7862"/>
                    <a:pt x="18871" y="8033"/>
                    <a:pt x="19316" y="8033"/>
                  </a:cubicBezTo>
                  <a:cubicBezTo>
                    <a:pt x="19339" y="8033"/>
                    <a:pt x="19362" y="8032"/>
                    <a:pt x="19385" y="8031"/>
                  </a:cubicBezTo>
                  <a:cubicBezTo>
                    <a:pt x="20202" y="7996"/>
                    <a:pt x="20842" y="7376"/>
                    <a:pt x="21003" y="6662"/>
                  </a:cubicBezTo>
                  <a:cubicBezTo>
                    <a:pt x="21275" y="6910"/>
                    <a:pt x="21631" y="7058"/>
                    <a:pt x="22008" y="7058"/>
                  </a:cubicBezTo>
                  <a:cubicBezTo>
                    <a:pt x="22226" y="7058"/>
                    <a:pt x="22451" y="7008"/>
                    <a:pt x="22671" y="6900"/>
                  </a:cubicBezTo>
                  <a:cubicBezTo>
                    <a:pt x="23115" y="6682"/>
                    <a:pt x="23388" y="6316"/>
                    <a:pt x="23496" y="5907"/>
                  </a:cubicBezTo>
                  <a:cubicBezTo>
                    <a:pt x="23804" y="6308"/>
                    <a:pt x="24260" y="6595"/>
                    <a:pt x="24783" y="6643"/>
                  </a:cubicBezTo>
                  <a:cubicBezTo>
                    <a:pt x="24839" y="6648"/>
                    <a:pt x="24892" y="6650"/>
                    <a:pt x="24944" y="6650"/>
                  </a:cubicBezTo>
                  <a:cubicBezTo>
                    <a:pt x="26007" y="6650"/>
                    <a:pt x="26238" y="5597"/>
                    <a:pt x="26110" y="4697"/>
                  </a:cubicBezTo>
                  <a:lnTo>
                    <a:pt x="26110" y="4697"/>
                  </a:lnTo>
                  <a:cubicBezTo>
                    <a:pt x="26134" y="4697"/>
                    <a:pt x="26157" y="4697"/>
                    <a:pt x="26181" y="4697"/>
                  </a:cubicBezTo>
                  <a:cubicBezTo>
                    <a:pt x="27107" y="4697"/>
                    <a:pt x="28017" y="4457"/>
                    <a:pt x="28906" y="3916"/>
                  </a:cubicBezTo>
                  <a:cubicBezTo>
                    <a:pt x="29645" y="4310"/>
                    <a:pt x="30385" y="4503"/>
                    <a:pt x="31073" y="4503"/>
                  </a:cubicBezTo>
                  <a:cubicBezTo>
                    <a:pt x="32136" y="4503"/>
                    <a:pt x="33074" y="4041"/>
                    <a:pt x="33690" y="3144"/>
                  </a:cubicBezTo>
                  <a:cubicBezTo>
                    <a:pt x="33532" y="3025"/>
                    <a:pt x="33385" y="2879"/>
                    <a:pt x="33210" y="2790"/>
                  </a:cubicBezTo>
                  <a:cubicBezTo>
                    <a:pt x="31087" y="1716"/>
                    <a:pt x="28883" y="849"/>
                    <a:pt x="26552" y="351"/>
                  </a:cubicBezTo>
                  <a:cubicBezTo>
                    <a:pt x="25516" y="130"/>
                    <a:pt x="24467" y="1"/>
                    <a:pt x="23419" y="1"/>
                  </a:cubicBezTo>
                  <a:close/>
                  <a:moveTo>
                    <a:pt x="18461" y="13125"/>
                  </a:moveTo>
                  <a:cubicBezTo>
                    <a:pt x="18326" y="13353"/>
                    <a:pt x="18190" y="13580"/>
                    <a:pt x="18054" y="13809"/>
                  </a:cubicBezTo>
                  <a:lnTo>
                    <a:pt x="18052" y="13809"/>
                  </a:lnTo>
                  <a:cubicBezTo>
                    <a:pt x="18104" y="13842"/>
                    <a:pt x="18157" y="13877"/>
                    <a:pt x="18207" y="13910"/>
                  </a:cubicBezTo>
                  <a:cubicBezTo>
                    <a:pt x="18371" y="13695"/>
                    <a:pt x="18536" y="13482"/>
                    <a:pt x="18698" y="13267"/>
                  </a:cubicBezTo>
                  <a:lnTo>
                    <a:pt x="18461" y="13125"/>
                  </a:lnTo>
                  <a:close/>
                  <a:moveTo>
                    <a:pt x="15492" y="13162"/>
                  </a:moveTo>
                  <a:cubicBezTo>
                    <a:pt x="15435" y="13162"/>
                    <a:pt x="15377" y="13192"/>
                    <a:pt x="15354" y="13263"/>
                  </a:cubicBezTo>
                  <a:cubicBezTo>
                    <a:pt x="15258" y="13558"/>
                    <a:pt x="15241" y="13853"/>
                    <a:pt x="15288" y="14160"/>
                  </a:cubicBezTo>
                  <a:cubicBezTo>
                    <a:pt x="15299" y="14233"/>
                    <a:pt x="15351" y="14265"/>
                    <a:pt x="15406" y="14265"/>
                  </a:cubicBezTo>
                  <a:cubicBezTo>
                    <a:pt x="15490" y="14265"/>
                    <a:pt x="15585" y="14193"/>
                    <a:pt x="15568" y="14082"/>
                  </a:cubicBezTo>
                  <a:cubicBezTo>
                    <a:pt x="15528" y="13830"/>
                    <a:pt x="15553" y="13582"/>
                    <a:pt x="15632" y="13338"/>
                  </a:cubicBezTo>
                  <a:cubicBezTo>
                    <a:pt x="15668" y="13232"/>
                    <a:pt x="15580" y="13162"/>
                    <a:pt x="15492" y="13162"/>
                  </a:cubicBezTo>
                  <a:close/>
                  <a:moveTo>
                    <a:pt x="16212" y="13616"/>
                  </a:moveTo>
                  <a:cubicBezTo>
                    <a:pt x="16156" y="13616"/>
                    <a:pt x="16104" y="13648"/>
                    <a:pt x="16092" y="13721"/>
                  </a:cubicBezTo>
                  <a:cubicBezTo>
                    <a:pt x="16062" y="13901"/>
                    <a:pt x="16032" y="14082"/>
                    <a:pt x="16000" y="14264"/>
                  </a:cubicBezTo>
                  <a:cubicBezTo>
                    <a:pt x="15982" y="14374"/>
                    <a:pt x="16077" y="14446"/>
                    <a:pt x="16161" y="14446"/>
                  </a:cubicBezTo>
                  <a:cubicBezTo>
                    <a:pt x="16217" y="14446"/>
                    <a:pt x="16268" y="14414"/>
                    <a:pt x="16280" y="14342"/>
                  </a:cubicBezTo>
                  <a:cubicBezTo>
                    <a:pt x="16310" y="14160"/>
                    <a:pt x="16340" y="13978"/>
                    <a:pt x="16372" y="13798"/>
                  </a:cubicBezTo>
                  <a:cubicBezTo>
                    <a:pt x="16390" y="13688"/>
                    <a:pt x="16296" y="13616"/>
                    <a:pt x="16212" y="13616"/>
                  </a:cubicBezTo>
                  <a:close/>
                  <a:moveTo>
                    <a:pt x="23157" y="13256"/>
                  </a:moveTo>
                  <a:cubicBezTo>
                    <a:pt x="24205" y="13414"/>
                    <a:pt x="24974" y="14759"/>
                    <a:pt x="23845" y="15447"/>
                  </a:cubicBezTo>
                  <a:cubicBezTo>
                    <a:pt x="23693" y="15540"/>
                    <a:pt x="23532" y="15581"/>
                    <a:pt x="23375" y="15581"/>
                  </a:cubicBezTo>
                  <a:cubicBezTo>
                    <a:pt x="22953" y="15581"/>
                    <a:pt x="22554" y="15279"/>
                    <a:pt x="22410" y="14849"/>
                  </a:cubicBezTo>
                  <a:cubicBezTo>
                    <a:pt x="22210" y="14248"/>
                    <a:pt x="22581" y="13669"/>
                    <a:pt x="23088" y="13373"/>
                  </a:cubicBezTo>
                  <a:cubicBezTo>
                    <a:pt x="23137" y="13345"/>
                    <a:pt x="23157" y="13301"/>
                    <a:pt x="23157" y="13256"/>
                  </a:cubicBezTo>
                  <a:close/>
                  <a:moveTo>
                    <a:pt x="13070" y="15075"/>
                  </a:moveTo>
                  <a:cubicBezTo>
                    <a:pt x="12965" y="15075"/>
                    <a:pt x="12863" y="15177"/>
                    <a:pt x="12942" y="15281"/>
                  </a:cubicBezTo>
                  <a:cubicBezTo>
                    <a:pt x="13132" y="15529"/>
                    <a:pt x="13366" y="15702"/>
                    <a:pt x="13661" y="15803"/>
                  </a:cubicBezTo>
                  <a:cubicBezTo>
                    <a:pt x="13678" y="15808"/>
                    <a:pt x="13694" y="15811"/>
                    <a:pt x="13709" y="15811"/>
                  </a:cubicBezTo>
                  <a:cubicBezTo>
                    <a:pt x="13850" y="15811"/>
                    <a:pt x="13897" y="15577"/>
                    <a:pt x="13738" y="15523"/>
                  </a:cubicBezTo>
                  <a:cubicBezTo>
                    <a:pt x="13520" y="15449"/>
                    <a:pt x="13332" y="15319"/>
                    <a:pt x="13193" y="15136"/>
                  </a:cubicBezTo>
                  <a:cubicBezTo>
                    <a:pt x="13160" y="15093"/>
                    <a:pt x="13115" y="15075"/>
                    <a:pt x="13070" y="15075"/>
                  </a:cubicBezTo>
                  <a:close/>
                  <a:moveTo>
                    <a:pt x="22959" y="12951"/>
                  </a:moveTo>
                  <a:cubicBezTo>
                    <a:pt x="22952" y="12951"/>
                    <a:pt x="22946" y="12951"/>
                    <a:pt x="22940" y="12951"/>
                  </a:cubicBezTo>
                  <a:cubicBezTo>
                    <a:pt x="22802" y="12953"/>
                    <a:pt x="22766" y="13111"/>
                    <a:pt x="22832" y="13193"/>
                  </a:cubicBezTo>
                  <a:cubicBezTo>
                    <a:pt x="22233" y="13599"/>
                    <a:pt x="21870" y="14349"/>
                    <a:pt x="22183" y="15055"/>
                  </a:cubicBezTo>
                  <a:cubicBezTo>
                    <a:pt x="22396" y="15538"/>
                    <a:pt x="22870" y="15872"/>
                    <a:pt x="23376" y="15872"/>
                  </a:cubicBezTo>
                  <a:cubicBezTo>
                    <a:pt x="23529" y="15872"/>
                    <a:pt x="23686" y="15841"/>
                    <a:pt x="23838" y="15774"/>
                  </a:cubicBezTo>
                  <a:cubicBezTo>
                    <a:pt x="24429" y="15515"/>
                    <a:pt x="24802" y="14825"/>
                    <a:pt x="24660" y="14190"/>
                  </a:cubicBezTo>
                  <a:cubicBezTo>
                    <a:pt x="24484" y="13415"/>
                    <a:pt x="23717" y="12951"/>
                    <a:pt x="22959" y="12951"/>
                  </a:cubicBezTo>
                  <a:close/>
                  <a:moveTo>
                    <a:pt x="11882" y="15443"/>
                  </a:moveTo>
                  <a:cubicBezTo>
                    <a:pt x="11731" y="15443"/>
                    <a:pt x="11678" y="15685"/>
                    <a:pt x="11845" y="15728"/>
                  </a:cubicBezTo>
                  <a:cubicBezTo>
                    <a:pt x="12216" y="15826"/>
                    <a:pt x="12571" y="15957"/>
                    <a:pt x="12914" y="16126"/>
                  </a:cubicBezTo>
                  <a:cubicBezTo>
                    <a:pt x="12937" y="16138"/>
                    <a:pt x="12959" y="16143"/>
                    <a:pt x="12981" y="16143"/>
                  </a:cubicBezTo>
                  <a:cubicBezTo>
                    <a:pt x="13114" y="16143"/>
                    <a:pt x="13204" y="15948"/>
                    <a:pt x="13059" y="15877"/>
                  </a:cubicBezTo>
                  <a:cubicBezTo>
                    <a:pt x="12694" y="15697"/>
                    <a:pt x="12317" y="15553"/>
                    <a:pt x="11922" y="15449"/>
                  </a:cubicBezTo>
                  <a:cubicBezTo>
                    <a:pt x="11908" y="15445"/>
                    <a:pt x="11895" y="15443"/>
                    <a:pt x="11882" y="15443"/>
                  </a:cubicBezTo>
                  <a:close/>
                  <a:moveTo>
                    <a:pt x="28865" y="6249"/>
                  </a:moveTo>
                  <a:lnTo>
                    <a:pt x="28865" y="6249"/>
                  </a:lnTo>
                  <a:cubicBezTo>
                    <a:pt x="29098" y="6946"/>
                    <a:pt x="28801" y="7382"/>
                    <a:pt x="28474" y="7671"/>
                  </a:cubicBezTo>
                  <a:cubicBezTo>
                    <a:pt x="27489" y="8541"/>
                    <a:pt x="26647" y="9540"/>
                    <a:pt x="25746" y="10487"/>
                  </a:cubicBezTo>
                  <a:cubicBezTo>
                    <a:pt x="24953" y="11325"/>
                    <a:pt x="23849" y="11644"/>
                    <a:pt x="22723" y="11764"/>
                  </a:cubicBezTo>
                  <a:cubicBezTo>
                    <a:pt x="22287" y="11809"/>
                    <a:pt x="22014" y="11967"/>
                    <a:pt x="21818" y="12337"/>
                  </a:cubicBezTo>
                  <a:cubicBezTo>
                    <a:pt x="20913" y="14048"/>
                    <a:pt x="19427" y="14910"/>
                    <a:pt x="17571" y="15210"/>
                  </a:cubicBezTo>
                  <a:cubicBezTo>
                    <a:pt x="16962" y="15308"/>
                    <a:pt x="16536" y="15556"/>
                    <a:pt x="16141" y="16092"/>
                  </a:cubicBezTo>
                  <a:cubicBezTo>
                    <a:pt x="16095" y="16153"/>
                    <a:pt x="16045" y="16215"/>
                    <a:pt x="15992" y="16275"/>
                  </a:cubicBezTo>
                  <a:cubicBezTo>
                    <a:pt x="15923" y="16224"/>
                    <a:pt x="15853" y="16177"/>
                    <a:pt x="15781" y="16138"/>
                  </a:cubicBezTo>
                  <a:cubicBezTo>
                    <a:pt x="15756" y="16123"/>
                    <a:pt x="15732" y="16117"/>
                    <a:pt x="15709" y="16117"/>
                  </a:cubicBezTo>
                  <a:cubicBezTo>
                    <a:pt x="15582" y="16117"/>
                    <a:pt x="15498" y="16308"/>
                    <a:pt x="15636" y="16387"/>
                  </a:cubicBezTo>
                  <a:cubicBezTo>
                    <a:pt x="15686" y="16416"/>
                    <a:pt x="15738" y="16449"/>
                    <a:pt x="15789" y="16483"/>
                  </a:cubicBezTo>
                  <a:cubicBezTo>
                    <a:pt x="15441" y="16806"/>
                    <a:pt x="15008" y="17071"/>
                    <a:pt x="14582" y="17234"/>
                  </a:cubicBezTo>
                  <a:cubicBezTo>
                    <a:pt x="13866" y="17509"/>
                    <a:pt x="13123" y="17683"/>
                    <a:pt x="12359" y="17683"/>
                  </a:cubicBezTo>
                  <a:cubicBezTo>
                    <a:pt x="11980" y="17683"/>
                    <a:pt x="11596" y="17641"/>
                    <a:pt x="11206" y="17546"/>
                  </a:cubicBezTo>
                  <a:cubicBezTo>
                    <a:pt x="11148" y="17532"/>
                    <a:pt x="11088" y="17524"/>
                    <a:pt x="11028" y="17518"/>
                  </a:cubicBezTo>
                  <a:cubicBezTo>
                    <a:pt x="11012" y="17513"/>
                    <a:pt x="10996" y="17513"/>
                    <a:pt x="10979" y="17513"/>
                  </a:cubicBezTo>
                  <a:cubicBezTo>
                    <a:pt x="10943" y="17511"/>
                    <a:pt x="10906" y="17510"/>
                    <a:pt x="10869" y="17510"/>
                  </a:cubicBezTo>
                  <a:cubicBezTo>
                    <a:pt x="10545" y="17510"/>
                    <a:pt x="10201" y="17591"/>
                    <a:pt x="9875" y="17633"/>
                  </a:cubicBezTo>
                  <a:cubicBezTo>
                    <a:pt x="9468" y="17687"/>
                    <a:pt x="9064" y="17728"/>
                    <a:pt x="8663" y="17728"/>
                  </a:cubicBezTo>
                  <a:cubicBezTo>
                    <a:pt x="7866" y="17728"/>
                    <a:pt x="7080" y="17564"/>
                    <a:pt x="6306" y="17003"/>
                  </a:cubicBezTo>
                  <a:cubicBezTo>
                    <a:pt x="8936" y="15897"/>
                    <a:pt x="11475" y="14872"/>
                    <a:pt x="13979" y="13765"/>
                  </a:cubicBezTo>
                  <a:cubicBezTo>
                    <a:pt x="16526" y="12639"/>
                    <a:pt x="19071" y="11498"/>
                    <a:pt x="21556" y="10243"/>
                  </a:cubicBezTo>
                  <a:cubicBezTo>
                    <a:pt x="24006" y="9004"/>
                    <a:pt x="26378" y="7616"/>
                    <a:pt x="28865" y="6249"/>
                  </a:cubicBezTo>
                  <a:close/>
                  <a:moveTo>
                    <a:pt x="19207" y="15836"/>
                  </a:moveTo>
                  <a:cubicBezTo>
                    <a:pt x="19595" y="15836"/>
                    <a:pt x="19972" y="15998"/>
                    <a:pt x="20231" y="16292"/>
                  </a:cubicBezTo>
                  <a:cubicBezTo>
                    <a:pt x="20730" y="16861"/>
                    <a:pt x="20739" y="17757"/>
                    <a:pt x="20332" y="18374"/>
                  </a:cubicBezTo>
                  <a:lnTo>
                    <a:pt x="20332" y="18376"/>
                  </a:lnTo>
                  <a:cubicBezTo>
                    <a:pt x="20074" y="18766"/>
                    <a:pt x="19664" y="18972"/>
                    <a:pt x="19245" y="18972"/>
                  </a:cubicBezTo>
                  <a:cubicBezTo>
                    <a:pt x="18957" y="18972"/>
                    <a:pt x="18666" y="18875"/>
                    <a:pt x="18416" y="18676"/>
                  </a:cubicBezTo>
                  <a:cubicBezTo>
                    <a:pt x="17703" y="18109"/>
                    <a:pt x="17818" y="17093"/>
                    <a:pt x="18431" y="16499"/>
                  </a:cubicBezTo>
                  <a:cubicBezTo>
                    <a:pt x="18535" y="16399"/>
                    <a:pt x="18436" y="16254"/>
                    <a:pt x="18324" y="16254"/>
                  </a:cubicBezTo>
                  <a:cubicBezTo>
                    <a:pt x="18291" y="16254"/>
                    <a:pt x="18258" y="16266"/>
                    <a:pt x="18228" y="16295"/>
                  </a:cubicBezTo>
                  <a:lnTo>
                    <a:pt x="18223" y="16299"/>
                  </a:lnTo>
                  <a:cubicBezTo>
                    <a:pt x="18302" y="16172"/>
                    <a:pt x="18496" y="16021"/>
                    <a:pt x="18532" y="16000"/>
                  </a:cubicBezTo>
                  <a:cubicBezTo>
                    <a:pt x="18730" y="15893"/>
                    <a:pt x="18972" y="15837"/>
                    <a:pt x="19196" y="15836"/>
                  </a:cubicBezTo>
                  <a:cubicBezTo>
                    <a:pt x="19200" y="15836"/>
                    <a:pt x="19203" y="15836"/>
                    <a:pt x="19207" y="15836"/>
                  </a:cubicBezTo>
                  <a:close/>
                  <a:moveTo>
                    <a:pt x="16122" y="16763"/>
                  </a:moveTo>
                  <a:cubicBezTo>
                    <a:pt x="16694" y="17340"/>
                    <a:pt x="17013" y="18234"/>
                    <a:pt x="16256" y="18842"/>
                  </a:cubicBezTo>
                  <a:cubicBezTo>
                    <a:pt x="16078" y="18985"/>
                    <a:pt x="15761" y="19056"/>
                    <a:pt x="15409" y="19056"/>
                  </a:cubicBezTo>
                  <a:cubicBezTo>
                    <a:pt x="14828" y="19056"/>
                    <a:pt x="14153" y="18864"/>
                    <a:pt x="13846" y="18494"/>
                  </a:cubicBezTo>
                  <a:cubicBezTo>
                    <a:pt x="13863" y="18294"/>
                    <a:pt x="13847" y="18090"/>
                    <a:pt x="13792" y="17889"/>
                  </a:cubicBezTo>
                  <a:cubicBezTo>
                    <a:pt x="14059" y="17821"/>
                    <a:pt x="14324" y="17741"/>
                    <a:pt x="14587" y="17654"/>
                  </a:cubicBezTo>
                  <a:cubicBezTo>
                    <a:pt x="15133" y="17472"/>
                    <a:pt x="15694" y="17159"/>
                    <a:pt x="16122" y="16763"/>
                  </a:cubicBezTo>
                  <a:close/>
                  <a:moveTo>
                    <a:pt x="19204" y="15546"/>
                  </a:moveTo>
                  <a:cubicBezTo>
                    <a:pt x="18797" y="15546"/>
                    <a:pt x="18350" y="15680"/>
                    <a:pt x="18081" y="15970"/>
                  </a:cubicBezTo>
                  <a:cubicBezTo>
                    <a:pt x="17904" y="16160"/>
                    <a:pt x="17823" y="16417"/>
                    <a:pt x="17969" y="16603"/>
                  </a:cubicBezTo>
                  <a:cubicBezTo>
                    <a:pt x="17447" y="17377"/>
                    <a:pt x="17518" y="18471"/>
                    <a:pt x="18382" y="19014"/>
                  </a:cubicBezTo>
                  <a:cubicBezTo>
                    <a:pt x="18656" y="19186"/>
                    <a:pt x="18945" y="19265"/>
                    <a:pt x="19225" y="19265"/>
                  </a:cubicBezTo>
                  <a:cubicBezTo>
                    <a:pt x="19901" y="19265"/>
                    <a:pt x="20529" y="18808"/>
                    <a:pt x="20787" y="18107"/>
                  </a:cubicBezTo>
                  <a:cubicBezTo>
                    <a:pt x="21166" y="17077"/>
                    <a:pt x="20640" y="15762"/>
                    <a:pt x="19488" y="15569"/>
                  </a:cubicBezTo>
                  <a:cubicBezTo>
                    <a:pt x="19398" y="15553"/>
                    <a:pt x="19302" y="15546"/>
                    <a:pt x="19204" y="15546"/>
                  </a:cubicBezTo>
                  <a:close/>
                  <a:moveTo>
                    <a:pt x="10739" y="17898"/>
                  </a:moveTo>
                  <a:cubicBezTo>
                    <a:pt x="10792" y="17898"/>
                    <a:pt x="10845" y="17900"/>
                    <a:pt x="10897" y="17905"/>
                  </a:cubicBezTo>
                  <a:cubicBezTo>
                    <a:pt x="10897" y="17905"/>
                    <a:pt x="10897" y="17907"/>
                    <a:pt x="10897" y="17908"/>
                  </a:cubicBezTo>
                  <a:cubicBezTo>
                    <a:pt x="10775" y="18229"/>
                    <a:pt x="10666" y="18578"/>
                    <a:pt x="10666" y="18922"/>
                  </a:cubicBezTo>
                  <a:cubicBezTo>
                    <a:pt x="10467" y="19210"/>
                    <a:pt x="10158" y="19425"/>
                    <a:pt x="9775" y="19513"/>
                  </a:cubicBezTo>
                  <a:cubicBezTo>
                    <a:pt x="9674" y="19536"/>
                    <a:pt x="9566" y="19548"/>
                    <a:pt x="9457" y="19548"/>
                  </a:cubicBezTo>
                  <a:cubicBezTo>
                    <a:pt x="8671" y="19548"/>
                    <a:pt x="7780" y="18964"/>
                    <a:pt x="8093" y="18091"/>
                  </a:cubicBezTo>
                  <a:lnTo>
                    <a:pt x="8093" y="18091"/>
                  </a:lnTo>
                  <a:cubicBezTo>
                    <a:pt x="8288" y="18113"/>
                    <a:pt x="8485" y="18123"/>
                    <a:pt x="8683" y="18123"/>
                  </a:cubicBezTo>
                  <a:cubicBezTo>
                    <a:pt x="9072" y="18123"/>
                    <a:pt x="9467" y="18084"/>
                    <a:pt x="9867" y="18012"/>
                  </a:cubicBezTo>
                  <a:cubicBezTo>
                    <a:pt x="10149" y="17962"/>
                    <a:pt x="10453" y="17898"/>
                    <a:pt x="10739" y="17898"/>
                  </a:cubicBezTo>
                  <a:close/>
                  <a:moveTo>
                    <a:pt x="11197" y="17965"/>
                  </a:moveTo>
                  <a:lnTo>
                    <a:pt x="11197" y="17965"/>
                  </a:lnTo>
                  <a:cubicBezTo>
                    <a:pt x="11563" y="18054"/>
                    <a:pt x="11925" y="18092"/>
                    <a:pt x="12282" y="18092"/>
                  </a:cubicBezTo>
                  <a:cubicBezTo>
                    <a:pt x="12655" y="18092"/>
                    <a:pt x="13024" y="18050"/>
                    <a:pt x="13388" y="17979"/>
                  </a:cubicBezTo>
                  <a:lnTo>
                    <a:pt x="13388" y="17979"/>
                  </a:lnTo>
                  <a:cubicBezTo>
                    <a:pt x="13369" y="18202"/>
                    <a:pt x="13427" y="18401"/>
                    <a:pt x="13544" y="18575"/>
                  </a:cubicBezTo>
                  <a:cubicBezTo>
                    <a:pt x="13445" y="19224"/>
                    <a:pt x="12936" y="19797"/>
                    <a:pt x="12252" y="19921"/>
                  </a:cubicBezTo>
                  <a:cubicBezTo>
                    <a:pt x="12176" y="19935"/>
                    <a:pt x="12099" y="19941"/>
                    <a:pt x="12024" y="19941"/>
                  </a:cubicBezTo>
                  <a:cubicBezTo>
                    <a:pt x="11535" y="19941"/>
                    <a:pt x="11089" y="19652"/>
                    <a:pt x="10982" y="19129"/>
                  </a:cubicBezTo>
                  <a:cubicBezTo>
                    <a:pt x="10973" y="19083"/>
                    <a:pt x="10966" y="19036"/>
                    <a:pt x="10963" y="18989"/>
                  </a:cubicBezTo>
                  <a:cubicBezTo>
                    <a:pt x="11143" y="18690"/>
                    <a:pt x="11232" y="18336"/>
                    <a:pt x="11197" y="17965"/>
                  </a:cubicBezTo>
                  <a:close/>
                  <a:moveTo>
                    <a:pt x="29294" y="5892"/>
                  </a:moveTo>
                  <a:lnTo>
                    <a:pt x="29294" y="5892"/>
                  </a:lnTo>
                  <a:cubicBezTo>
                    <a:pt x="28820" y="6041"/>
                    <a:pt x="28444" y="6112"/>
                    <a:pt x="28109" y="6273"/>
                  </a:cubicBezTo>
                  <a:cubicBezTo>
                    <a:pt x="27136" y="6739"/>
                    <a:pt x="26178" y="7235"/>
                    <a:pt x="25217" y="7728"/>
                  </a:cubicBezTo>
                  <a:cubicBezTo>
                    <a:pt x="22897" y="8924"/>
                    <a:pt x="20619" y="10214"/>
                    <a:pt x="18250" y="11304"/>
                  </a:cubicBezTo>
                  <a:cubicBezTo>
                    <a:pt x="14517" y="13023"/>
                    <a:pt x="10723" y="14604"/>
                    <a:pt x="6960" y="16254"/>
                  </a:cubicBezTo>
                  <a:cubicBezTo>
                    <a:pt x="6537" y="16441"/>
                    <a:pt x="6017" y="16515"/>
                    <a:pt x="5758" y="17079"/>
                  </a:cubicBezTo>
                  <a:cubicBezTo>
                    <a:pt x="5957" y="17242"/>
                    <a:pt x="6120" y="17420"/>
                    <a:pt x="6321" y="17531"/>
                  </a:cubicBezTo>
                  <a:cubicBezTo>
                    <a:pt x="6804" y="17798"/>
                    <a:pt x="7300" y="17965"/>
                    <a:pt x="7809" y="18052"/>
                  </a:cubicBezTo>
                  <a:cubicBezTo>
                    <a:pt x="7521" y="19040"/>
                    <a:pt x="8443" y="19840"/>
                    <a:pt x="9432" y="19840"/>
                  </a:cubicBezTo>
                  <a:cubicBezTo>
                    <a:pt x="9443" y="19840"/>
                    <a:pt x="9453" y="19840"/>
                    <a:pt x="9464" y="19840"/>
                  </a:cubicBezTo>
                  <a:cubicBezTo>
                    <a:pt x="9965" y="19831"/>
                    <a:pt x="10404" y="19627"/>
                    <a:pt x="10717" y="19308"/>
                  </a:cubicBezTo>
                  <a:cubicBezTo>
                    <a:pt x="10739" y="19385"/>
                    <a:pt x="10769" y="19461"/>
                    <a:pt x="10807" y="19535"/>
                  </a:cubicBezTo>
                  <a:cubicBezTo>
                    <a:pt x="11040" y="19988"/>
                    <a:pt x="11535" y="20235"/>
                    <a:pt x="12030" y="20235"/>
                  </a:cubicBezTo>
                  <a:cubicBezTo>
                    <a:pt x="12085" y="20235"/>
                    <a:pt x="12140" y="20232"/>
                    <a:pt x="12195" y="20225"/>
                  </a:cubicBezTo>
                  <a:cubicBezTo>
                    <a:pt x="12966" y="20139"/>
                    <a:pt x="13582" y="19548"/>
                    <a:pt x="13783" y="18839"/>
                  </a:cubicBezTo>
                  <a:cubicBezTo>
                    <a:pt x="14199" y="19192"/>
                    <a:pt x="14869" y="19384"/>
                    <a:pt x="15446" y="19384"/>
                  </a:cubicBezTo>
                  <a:cubicBezTo>
                    <a:pt x="15741" y="19384"/>
                    <a:pt x="16012" y="19334"/>
                    <a:pt x="16212" y="19229"/>
                  </a:cubicBezTo>
                  <a:cubicBezTo>
                    <a:pt x="17368" y="18622"/>
                    <a:pt x="17052" y="17340"/>
                    <a:pt x="16318" y="16564"/>
                  </a:cubicBezTo>
                  <a:cubicBezTo>
                    <a:pt x="16318" y="16562"/>
                    <a:pt x="16319" y="16562"/>
                    <a:pt x="16319" y="16562"/>
                  </a:cubicBezTo>
                  <a:cubicBezTo>
                    <a:pt x="16789" y="16038"/>
                    <a:pt x="17251" y="15700"/>
                    <a:pt x="17935" y="15574"/>
                  </a:cubicBezTo>
                  <a:cubicBezTo>
                    <a:pt x="19739" y="15239"/>
                    <a:pt x="21199" y="14370"/>
                    <a:pt x="22075" y="12700"/>
                  </a:cubicBezTo>
                  <a:cubicBezTo>
                    <a:pt x="22330" y="12217"/>
                    <a:pt x="22759" y="12163"/>
                    <a:pt x="23205" y="12087"/>
                  </a:cubicBezTo>
                  <a:cubicBezTo>
                    <a:pt x="24557" y="11857"/>
                    <a:pt x="25735" y="11282"/>
                    <a:pt x="26609" y="10212"/>
                  </a:cubicBezTo>
                  <a:cubicBezTo>
                    <a:pt x="27136" y="9565"/>
                    <a:pt x="27659" y="8944"/>
                    <a:pt x="28335" y="8428"/>
                  </a:cubicBezTo>
                  <a:cubicBezTo>
                    <a:pt x="29075" y="7864"/>
                    <a:pt x="29533" y="7091"/>
                    <a:pt x="29294" y="58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8452688" y="3217675"/>
              <a:ext cx="749000" cy="572925"/>
            </a:xfrm>
            <a:custGeom>
              <a:avLst/>
              <a:gdLst/>
              <a:ahLst/>
              <a:cxnLst/>
              <a:rect l="l" t="t" r="r" b="b"/>
              <a:pathLst>
                <a:path w="29960" h="22917" extrusionOk="0">
                  <a:moveTo>
                    <a:pt x="23817" y="488"/>
                  </a:moveTo>
                  <a:cubicBezTo>
                    <a:pt x="24674" y="488"/>
                    <a:pt x="25371" y="678"/>
                    <a:pt x="25947" y="1075"/>
                  </a:cubicBezTo>
                  <a:cubicBezTo>
                    <a:pt x="24909" y="894"/>
                    <a:pt x="23900" y="717"/>
                    <a:pt x="22930" y="548"/>
                  </a:cubicBezTo>
                  <a:cubicBezTo>
                    <a:pt x="23243" y="508"/>
                    <a:pt x="23538" y="488"/>
                    <a:pt x="23817" y="488"/>
                  </a:cubicBezTo>
                  <a:close/>
                  <a:moveTo>
                    <a:pt x="23296" y="936"/>
                  </a:moveTo>
                  <a:cubicBezTo>
                    <a:pt x="24097" y="936"/>
                    <a:pt x="24911" y="1112"/>
                    <a:pt x="25726" y="1429"/>
                  </a:cubicBezTo>
                  <a:cubicBezTo>
                    <a:pt x="26031" y="1548"/>
                    <a:pt x="26296" y="1766"/>
                    <a:pt x="26713" y="2020"/>
                  </a:cubicBezTo>
                  <a:cubicBezTo>
                    <a:pt x="26239" y="2156"/>
                    <a:pt x="25776" y="2304"/>
                    <a:pt x="25323" y="2462"/>
                  </a:cubicBezTo>
                  <a:cubicBezTo>
                    <a:pt x="25356" y="2388"/>
                    <a:pt x="25336" y="2290"/>
                    <a:pt x="25235" y="2265"/>
                  </a:cubicBezTo>
                  <a:cubicBezTo>
                    <a:pt x="23981" y="1947"/>
                    <a:pt x="22731" y="1612"/>
                    <a:pt x="21486" y="1260"/>
                  </a:cubicBezTo>
                  <a:cubicBezTo>
                    <a:pt x="22078" y="1039"/>
                    <a:pt x="22683" y="936"/>
                    <a:pt x="23296" y="936"/>
                  </a:cubicBezTo>
                  <a:close/>
                  <a:moveTo>
                    <a:pt x="21063" y="1442"/>
                  </a:moveTo>
                  <a:cubicBezTo>
                    <a:pt x="22409" y="1826"/>
                    <a:pt x="23763" y="2191"/>
                    <a:pt x="25119" y="2535"/>
                  </a:cubicBezTo>
                  <a:cubicBezTo>
                    <a:pt x="24341" y="2814"/>
                    <a:pt x="23592" y="3129"/>
                    <a:pt x="22873" y="3479"/>
                  </a:cubicBezTo>
                  <a:cubicBezTo>
                    <a:pt x="21467" y="3254"/>
                    <a:pt x="20063" y="3017"/>
                    <a:pt x="18660" y="2770"/>
                  </a:cubicBezTo>
                  <a:cubicBezTo>
                    <a:pt x="19281" y="2464"/>
                    <a:pt x="19889" y="2135"/>
                    <a:pt x="20480" y="1762"/>
                  </a:cubicBezTo>
                  <a:cubicBezTo>
                    <a:pt x="20673" y="1641"/>
                    <a:pt x="20867" y="1535"/>
                    <a:pt x="21063" y="1442"/>
                  </a:cubicBezTo>
                  <a:close/>
                  <a:moveTo>
                    <a:pt x="27231" y="2085"/>
                  </a:moveTo>
                  <a:lnTo>
                    <a:pt x="27231" y="2086"/>
                  </a:lnTo>
                  <a:cubicBezTo>
                    <a:pt x="27497" y="2416"/>
                    <a:pt x="27288" y="2491"/>
                    <a:pt x="26990" y="2589"/>
                  </a:cubicBezTo>
                  <a:cubicBezTo>
                    <a:pt x="25897" y="2952"/>
                    <a:pt x="24810" y="3334"/>
                    <a:pt x="23728" y="3724"/>
                  </a:cubicBezTo>
                  <a:cubicBezTo>
                    <a:pt x="23650" y="3751"/>
                    <a:pt x="23575" y="3781"/>
                    <a:pt x="23499" y="3811"/>
                  </a:cubicBezTo>
                  <a:cubicBezTo>
                    <a:pt x="23571" y="3743"/>
                    <a:pt x="23578" y="3609"/>
                    <a:pt x="23470" y="3576"/>
                  </a:cubicBezTo>
                  <a:cubicBezTo>
                    <a:pt x="24022" y="3268"/>
                    <a:pt x="24669" y="2971"/>
                    <a:pt x="25164" y="2822"/>
                  </a:cubicBezTo>
                  <a:cubicBezTo>
                    <a:pt x="25604" y="2690"/>
                    <a:pt x="26064" y="2619"/>
                    <a:pt x="26502" y="2478"/>
                  </a:cubicBezTo>
                  <a:cubicBezTo>
                    <a:pt x="26740" y="2401"/>
                    <a:pt x="26953" y="2240"/>
                    <a:pt x="27231" y="2085"/>
                  </a:cubicBezTo>
                  <a:close/>
                  <a:moveTo>
                    <a:pt x="23085" y="3805"/>
                  </a:moveTo>
                  <a:cubicBezTo>
                    <a:pt x="23181" y="3819"/>
                    <a:pt x="23276" y="3835"/>
                    <a:pt x="23371" y="3849"/>
                  </a:cubicBezTo>
                  <a:cubicBezTo>
                    <a:pt x="23380" y="3851"/>
                    <a:pt x="23391" y="3852"/>
                    <a:pt x="23401" y="3852"/>
                  </a:cubicBezTo>
                  <a:cubicBezTo>
                    <a:pt x="23110" y="3972"/>
                    <a:pt x="22816" y="4110"/>
                    <a:pt x="22483" y="4252"/>
                  </a:cubicBezTo>
                  <a:cubicBezTo>
                    <a:pt x="22617" y="4121"/>
                    <a:pt x="22829" y="3966"/>
                    <a:pt x="23085" y="3805"/>
                  </a:cubicBezTo>
                  <a:close/>
                  <a:moveTo>
                    <a:pt x="18217" y="2984"/>
                  </a:moveTo>
                  <a:cubicBezTo>
                    <a:pt x="19621" y="3233"/>
                    <a:pt x="21027" y="3472"/>
                    <a:pt x="22434" y="3699"/>
                  </a:cubicBezTo>
                  <a:cubicBezTo>
                    <a:pt x="21621" y="4121"/>
                    <a:pt x="20847" y="4590"/>
                    <a:pt x="20109" y="5114"/>
                  </a:cubicBezTo>
                  <a:cubicBezTo>
                    <a:pt x="18329" y="4986"/>
                    <a:pt x="16560" y="4778"/>
                    <a:pt x="14800" y="4487"/>
                  </a:cubicBezTo>
                  <a:cubicBezTo>
                    <a:pt x="14847" y="4467"/>
                    <a:pt x="14895" y="4446"/>
                    <a:pt x="14942" y="4424"/>
                  </a:cubicBezTo>
                  <a:cubicBezTo>
                    <a:pt x="16032" y="3942"/>
                    <a:pt x="17138" y="3492"/>
                    <a:pt x="18217" y="2984"/>
                  </a:cubicBezTo>
                  <a:close/>
                  <a:moveTo>
                    <a:pt x="20673" y="5230"/>
                  </a:moveTo>
                  <a:cubicBezTo>
                    <a:pt x="20693" y="5266"/>
                    <a:pt x="20714" y="5302"/>
                    <a:pt x="20734" y="5339"/>
                  </a:cubicBezTo>
                  <a:cubicBezTo>
                    <a:pt x="20560" y="5446"/>
                    <a:pt x="20385" y="5555"/>
                    <a:pt x="20210" y="5662"/>
                  </a:cubicBezTo>
                  <a:lnTo>
                    <a:pt x="20210" y="5662"/>
                  </a:lnTo>
                  <a:cubicBezTo>
                    <a:pt x="20186" y="5623"/>
                    <a:pt x="20164" y="5585"/>
                    <a:pt x="20142" y="5547"/>
                  </a:cubicBezTo>
                  <a:cubicBezTo>
                    <a:pt x="20319" y="5441"/>
                    <a:pt x="20496" y="5336"/>
                    <a:pt x="20673" y="5230"/>
                  </a:cubicBezTo>
                  <a:close/>
                  <a:moveTo>
                    <a:pt x="14304" y="4696"/>
                  </a:moveTo>
                  <a:cubicBezTo>
                    <a:pt x="16109" y="5007"/>
                    <a:pt x="17923" y="5234"/>
                    <a:pt x="19747" y="5377"/>
                  </a:cubicBezTo>
                  <a:cubicBezTo>
                    <a:pt x="19115" y="5847"/>
                    <a:pt x="18510" y="6361"/>
                    <a:pt x="17931" y="6918"/>
                  </a:cubicBezTo>
                  <a:cubicBezTo>
                    <a:pt x="17834" y="7011"/>
                    <a:pt x="17741" y="7106"/>
                    <a:pt x="17648" y="7203"/>
                  </a:cubicBezTo>
                  <a:cubicBezTo>
                    <a:pt x="17626" y="7161"/>
                    <a:pt x="17586" y="7131"/>
                    <a:pt x="17528" y="7128"/>
                  </a:cubicBezTo>
                  <a:cubicBezTo>
                    <a:pt x="15046" y="7013"/>
                    <a:pt x="12581" y="6774"/>
                    <a:pt x="10123" y="6408"/>
                  </a:cubicBezTo>
                  <a:cubicBezTo>
                    <a:pt x="10114" y="6407"/>
                    <a:pt x="10106" y="6406"/>
                    <a:pt x="10098" y="6406"/>
                  </a:cubicBezTo>
                  <a:cubicBezTo>
                    <a:pt x="10037" y="6406"/>
                    <a:pt x="9990" y="6441"/>
                    <a:pt x="9965" y="6487"/>
                  </a:cubicBezTo>
                  <a:cubicBezTo>
                    <a:pt x="9933" y="6451"/>
                    <a:pt x="9902" y="6416"/>
                    <a:pt x="9870" y="6380"/>
                  </a:cubicBezTo>
                  <a:cubicBezTo>
                    <a:pt x="10347" y="6193"/>
                    <a:pt x="10745" y="6035"/>
                    <a:pt x="11145" y="5884"/>
                  </a:cubicBezTo>
                  <a:cubicBezTo>
                    <a:pt x="11325" y="5814"/>
                    <a:pt x="11507" y="5746"/>
                    <a:pt x="11688" y="5678"/>
                  </a:cubicBezTo>
                  <a:cubicBezTo>
                    <a:pt x="11691" y="5680"/>
                    <a:pt x="11693" y="5680"/>
                    <a:pt x="11694" y="5680"/>
                  </a:cubicBezTo>
                  <a:cubicBezTo>
                    <a:pt x="13847" y="5918"/>
                    <a:pt x="15985" y="6242"/>
                    <a:pt x="18111" y="6648"/>
                  </a:cubicBezTo>
                  <a:cubicBezTo>
                    <a:pt x="18121" y="6650"/>
                    <a:pt x="18132" y="6651"/>
                    <a:pt x="18141" y="6651"/>
                  </a:cubicBezTo>
                  <a:cubicBezTo>
                    <a:pt x="18301" y="6651"/>
                    <a:pt x="18361" y="6401"/>
                    <a:pt x="18188" y="6369"/>
                  </a:cubicBezTo>
                  <a:cubicBezTo>
                    <a:pt x="16231" y="5996"/>
                    <a:pt x="14266" y="5692"/>
                    <a:pt x="12288" y="5459"/>
                  </a:cubicBezTo>
                  <a:cubicBezTo>
                    <a:pt x="12964" y="5212"/>
                    <a:pt x="13639" y="4966"/>
                    <a:pt x="14304" y="4696"/>
                  </a:cubicBezTo>
                  <a:close/>
                  <a:moveTo>
                    <a:pt x="28198" y="4907"/>
                  </a:moveTo>
                  <a:cubicBezTo>
                    <a:pt x="28733" y="5651"/>
                    <a:pt x="28564" y="6316"/>
                    <a:pt x="28234" y="6942"/>
                  </a:cubicBezTo>
                  <a:cubicBezTo>
                    <a:pt x="28078" y="7240"/>
                    <a:pt x="27904" y="7528"/>
                    <a:pt x="27715" y="7801"/>
                  </a:cubicBezTo>
                  <a:cubicBezTo>
                    <a:pt x="27735" y="6901"/>
                    <a:pt x="27705" y="6004"/>
                    <a:pt x="27626" y="5106"/>
                  </a:cubicBezTo>
                  <a:cubicBezTo>
                    <a:pt x="27625" y="5100"/>
                    <a:pt x="27625" y="5094"/>
                    <a:pt x="27623" y="5088"/>
                  </a:cubicBezTo>
                  <a:cubicBezTo>
                    <a:pt x="27803" y="5013"/>
                    <a:pt x="27994" y="4952"/>
                    <a:pt x="28198" y="4907"/>
                  </a:cubicBezTo>
                  <a:close/>
                  <a:moveTo>
                    <a:pt x="22325" y="8421"/>
                  </a:moveTo>
                  <a:lnTo>
                    <a:pt x="22322" y="8424"/>
                  </a:lnTo>
                  <a:cubicBezTo>
                    <a:pt x="22323" y="8423"/>
                    <a:pt x="22323" y="8423"/>
                    <a:pt x="22324" y="8423"/>
                  </a:cubicBezTo>
                  <a:lnTo>
                    <a:pt x="22324" y="8423"/>
                  </a:lnTo>
                  <a:cubicBezTo>
                    <a:pt x="22324" y="8422"/>
                    <a:pt x="22325" y="8422"/>
                    <a:pt x="22325" y="8421"/>
                  </a:cubicBezTo>
                  <a:close/>
                  <a:moveTo>
                    <a:pt x="10161" y="6703"/>
                  </a:moveTo>
                  <a:lnTo>
                    <a:pt x="10161" y="6703"/>
                  </a:lnTo>
                  <a:cubicBezTo>
                    <a:pt x="12438" y="7019"/>
                    <a:pt x="14726" y="7228"/>
                    <a:pt x="17026" y="7331"/>
                  </a:cubicBezTo>
                  <a:cubicBezTo>
                    <a:pt x="16681" y="7684"/>
                    <a:pt x="16357" y="8062"/>
                    <a:pt x="16045" y="8446"/>
                  </a:cubicBezTo>
                  <a:cubicBezTo>
                    <a:pt x="16023" y="8425"/>
                    <a:pt x="15993" y="8411"/>
                    <a:pt x="15955" y="8408"/>
                  </a:cubicBezTo>
                  <a:cubicBezTo>
                    <a:pt x="14454" y="8297"/>
                    <a:pt x="12961" y="8131"/>
                    <a:pt x="11473" y="7909"/>
                  </a:cubicBezTo>
                  <a:cubicBezTo>
                    <a:pt x="11465" y="7908"/>
                    <a:pt x="11458" y="7907"/>
                    <a:pt x="11450" y="7907"/>
                  </a:cubicBezTo>
                  <a:cubicBezTo>
                    <a:pt x="11402" y="7907"/>
                    <a:pt x="11363" y="7928"/>
                    <a:pt x="11338" y="7959"/>
                  </a:cubicBezTo>
                  <a:cubicBezTo>
                    <a:pt x="10988" y="7531"/>
                    <a:pt x="10581" y="7136"/>
                    <a:pt x="10161" y="6703"/>
                  </a:cubicBezTo>
                  <a:close/>
                  <a:moveTo>
                    <a:pt x="27347" y="5217"/>
                  </a:moveTo>
                  <a:cubicBezTo>
                    <a:pt x="27429" y="6212"/>
                    <a:pt x="27451" y="7207"/>
                    <a:pt x="27411" y="8207"/>
                  </a:cubicBezTo>
                  <a:cubicBezTo>
                    <a:pt x="27070" y="8635"/>
                    <a:pt x="26685" y="9027"/>
                    <a:pt x="26255" y="9373"/>
                  </a:cubicBezTo>
                  <a:cubicBezTo>
                    <a:pt x="26367" y="8262"/>
                    <a:pt x="26321" y="7166"/>
                    <a:pt x="26124" y="6067"/>
                  </a:cubicBezTo>
                  <a:cubicBezTo>
                    <a:pt x="26122" y="6064"/>
                    <a:pt x="26122" y="6062"/>
                    <a:pt x="26121" y="6059"/>
                  </a:cubicBezTo>
                  <a:cubicBezTo>
                    <a:pt x="26509" y="5753"/>
                    <a:pt x="26900" y="5448"/>
                    <a:pt x="27347" y="5217"/>
                  </a:cubicBezTo>
                  <a:close/>
                  <a:moveTo>
                    <a:pt x="19803" y="5901"/>
                  </a:moveTo>
                  <a:cubicBezTo>
                    <a:pt x="18940" y="6811"/>
                    <a:pt x="18079" y="7722"/>
                    <a:pt x="17214" y="8629"/>
                  </a:cubicBezTo>
                  <a:cubicBezTo>
                    <a:pt x="16953" y="8901"/>
                    <a:pt x="16677" y="9157"/>
                    <a:pt x="16406" y="9419"/>
                  </a:cubicBezTo>
                  <a:cubicBezTo>
                    <a:pt x="16490" y="9232"/>
                    <a:pt x="16555" y="9030"/>
                    <a:pt x="16678" y="8874"/>
                  </a:cubicBezTo>
                  <a:cubicBezTo>
                    <a:pt x="17476" y="7845"/>
                    <a:pt x="18280" y="6822"/>
                    <a:pt x="19362" y="6065"/>
                  </a:cubicBezTo>
                  <a:cubicBezTo>
                    <a:pt x="19488" y="5977"/>
                    <a:pt x="19632" y="5912"/>
                    <a:pt x="19803" y="5901"/>
                  </a:cubicBezTo>
                  <a:close/>
                  <a:moveTo>
                    <a:pt x="8510" y="7259"/>
                  </a:moveTo>
                  <a:cubicBezTo>
                    <a:pt x="8847" y="7259"/>
                    <a:pt x="9164" y="7388"/>
                    <a:pt x="9444" y="7643"/>
                  </a:cubicBezTo>
                  <a:cubicBezTo>
                    <a:pt x="10259" y="8390"/>
                    <a:pt x="10951" y="9232"/>
                    <a:pt x="11467" y="10213"/>
                  </a:cubicBezTo>
                  <a:cubicBezTo>
                    <a:pt x="11538" y="10348"/>
                    <a:pt x="11582" y="10477"/>
                    <a:pt x="11595" y="10605"/>
                  </a:cubicBezTo>
                  <a:cubicBezTo>
                    <a:pt x="9652" y="9457"/>
                    <a:pt x="7559" y="9022"/>
                    <a:pt x="5387" y="8529"/>
                  </a:cubicBezTo>
                  <a:lnTo>
                    <a:pt x="5389" y="8529"/>
                  </a:lnTo>
                  <a:cubicBezTo>
                    <a:pt x="5627" y="8367"/>
                    <a:pt x="5878" y="8212"/>
                    <a:pt x="6141" y="8067"/>
                  </a:cubicBezTo>
                  <a:cubicBezTo>
                    <a:pt x="6738" y="7733"/>
                    <a:pt x="7417" y="7537"/>
                    <a:pt x="8074" y="7329"/>
                  </a:cubicBezTo>
                  <a:cubicBezTo>
                    <a:pt x="8222" y="7282"/>
                    <a:pt x="8368" y="7259"/>
                    <a:pt x="8510" y="7259"/>
                  </a:cubicBezTo>
                  <a:close/>
                  <a:moveTo>
                    <a:pt x="11587" y="8367"/>
                  </a:moveTo>
                  <a:lnTo>
                    <a:pt x="11587" y="8367"/>
                  </a:lnTo>
                  <a:cubicBezTo>
                    <a:pt x="13126" y="8610"/>
                    <a:pt x="14670" y="8793"/>
                    <a:pt x="16225" y="8918"/>
                  </a:cubicBezTo>
                  <a:cubicBezTo>
                    <a:pt x="15986" y="9232"/>
                    <a:pt x="15752" y="9548"/>
                    <a:pt x="15514" y="9859"/>
                  </a:cubicBezTo>
                  <a:cubicBezTo>
                    <a:pt x="15156" y="10329"/>
                    <a:pt x="14791" y="10673"/>
                    <a:pt x="14262" y="10673"/>
                  </a:cubicBezTo>
                  <a:cubicBezTo>
                    <a:pt x="14111" y="10673"/>
                    <a:pt x="13948" y="10645"/>
                    <a:pt x="13767" y="10584"/>
                  </a:cubicBezTo>
                  <a:cubicBezTo>
                    <a:pt x="13605" y="10531"/>
                    <a:pt x="13428" y="10522"/>
                    <a:pt x="13252" y="10522"/>
                  </a:cubicBezTo>
                  <a:cubicBezTo>
                    <a:pt x="13172" y="10522"/>
                    <a:pt x="13092" y="10524"/>
                    <a:pt x="13013" y="10524"/>
                  </a:cubicBezTo>
                  <a:cubicBezTo>
                    <a:pt x="12956" y="10524"/>
                    <a:pt x="12899" y="10523"/>
                    <a:pt x="12844" y="10520"/>
                  </a:cubicBezTo>
                  <a:cubicBezTo>
                    <a:pt x="12431" y="9804"/>
                    <a:pt x="12064" y="9046"/>
                    <a:pt x="11587" y="8367"/>
                  </a:cubicBezTo>
                  <a:close/>
                  <a:moveTo>
                    <a:pt x="25865" y="6261"/>
                  </a:moveTo>
                  <a:cubicBezTo>
                    <a:pt x="26043" y="7316"/>
                    <a:pt x="26073" y="8370"/>
                    <a:pt x="25960" y="9436"/>
                  </a:cubicBezTo>
                  <a:cubicBezTo>
                    <a:pt x="25953" y="9496"/>
                    <a:pt x="25979" y="9536"/>
                    <a:pt x="26018" y="9558"/>
                  </a:cubicBezTo>
                  <a:cubicBezTo>
                    <a:pt x="25991" y="9577"/>
                    <a:pt x="25964" y="9596"/>
                    <a:pt x="25938" y="9615"/>
                  </a:cubicBezTo>
                  <a:cubicBezTo>
                    <a:pt x="25333" y="10051"/>
                    <a:pt x="24755" y="10510"/>
                    <a:pt x="24202" y="10995"/>
                  </a:cubicBezTo>
                  <a:cubicBezTo>
                    <a:pt x="24314" y="9785"/>
                    <a:pt x="24402" y="8575"/>
                    <a:pt x="24467" y="7362"/>
                  </a:cubicBezTo>
                  <a:cubicBezTo>
                    <a:pt x="24935" y="6996"/>
                    <a:pt x="25397" y="6626"/>
                    <a:pt x="25865" y="6261"/>
                  </a:cubicBezTo>
                  <a:close/>
                  <a:moveTo>
                    <a:pt x="5071" y="8754"/>
                  </a:moveTo>
                  <a:cubicBezTo>
                    <a:pt x="7311" y="9265"/>
                    <a:pt x="9480" y="9683"/>
                    <a:pt x="11480" y="10874"/>
                  </a:cubicBezTo>
                  <a:cubicBezTo>
                    <a:pt x="11504" y="10888"/>
                    <a:pt x="11527" y="10894"/>
                    <a:pt x="11549" y="10894"/>
                  </a:cubicBezTo>
                  <a:cubicBezTo>
                    <a:pt x="11556" y="10894"/>
                    <a:pt x="11563" y="10894"/>
                    <a:pt x="11570" y="10892"/>
                  </a:cubicBezTo>
                  <a:lnTo>
                    <a:pt x="11570" y="10892"/>
                  </a:lnTo>
                  <a:cubicBezTo>
                    <a:pt x="11544" y="10989"/>
                    <a:pt x="11500" y="11087"/>
                    <a:pt x="11435" y="11186"/>
                  </a:cubicBezTo>
                  <a:cubicBezTo>
                    <a:pt x="11233" y="11497"/>
                    <a:pt x="11041" y="11843"/>
                    <a:pt x="10966" y="12200"/>
                  </a:cubicBezTo>
                  <a:cubicBezTo>
                    <a:pt x="10914" y="12448"/>
                    <a:pt x="10826" y="12647"/>
                    <a:pt x="10704" y="12815"/>
                  </a:cubicBezTo>
                  <a:cubicBezTo>
                    <a:pt x="8363" y="11608"/>
                    <a:pt x="5891" y="10836"/>
                    <a:pt x="3283" y="10491"/>
                  </a:cubicBezTo>
                  <a:cubicBezTo>
                    <a:pt x="3790" y="9847"/>
                    <a:pt x="4381" y="9264"/>
                    <a:pt x="5071" y="8754"/>
                  </a:cubicBezTo>
                  <a:close/>
                  <a:moveTo>
                    <a:pt x="24164" y="7597"/>
                  </a:moveTo>
                  <a:lnTo>
                    <a:pt x="24164" y="7597"/>
                  </a:lnTo>
                  <a:cubicBezTo>
                    <a:pt x="24099" y="8773"/>
                    <a:pt x="24012" y="9946"/>
                    <a:pt x="23902" y="11118"/>
                  </a:cubicBezTo>
                  <a:cubicBezTo>
                    <a:pt x="23897" y="11167"/>
                    <a:pt x="23914" y="11204"/>
                    <a:pt x="23943" y="11227"/>
                  </a:cubicBezTo>
                  <a:cubicBezTo>
                    <a:pt x="23273" y="11831"/>
                    <a:pt x="22644" y="12472"/>
                    <a:pt x="22050" y="13150"/>
                  </a:cubicBezTo>
                  <a:cubicBezTo>
                    <a:pt x="22102" y="11772"/>
                    <a:pt x="22153" y="10393"/>
                    <a:pt x="22205" y="9014"/>
                  </a:cubicBezTo>
                  <a:cubicBezTo>
                    <a:pt x="22374" y="8907"/>
                    <a:pt x="22543" y="8795"/>
                    <a:pt x="22709" y="8678"/>
                  </a:cubicBezTo>
                  <a:cubicBezTo>
                    <a:pt x="23203" y="8332"/>
                    <a:pt x="23687" y="7969"/>
                    <a:pt x="24164" y="7597"/>
                  </a:cubicBezTo>
                  <a:close/>
                  <a:moveTo>
                    <a:pt x="13132" y="11771"/>
                  </a:moveTo>
                  <a:cubicBezTo>
                    <a:pt x="14092" y="11815"/>
                    <a:pt x="14413" y="12412"/>
                    <a:pt x="13934" y="13124"/>
                  </a:cubicBezTo>
                  <a:cubicBezTo>
                    <a:pt x="13780" y="13353"/>
                    <a:pt x="13558" y="13570"/>
                    <a:pt x="13320" y="13706"/>
                  </a:cubicBezTo>
                  <a:lnTo>
                    <a:pt x="13318" y="13706"/>
                  </a:lnTo>
                  <a:cubicBezTo>
                    <a:pt x="13108" y="13826"/>
                    <a:pt x="12905" y="13884"/>
                    <a:pt x="12716" y="13884"/>
                  </a:cubicBezTo>
                  <a:cubicBezTo>
                    <a:pt x="12300" y="13884"/>
                    <a:pt x="11955" y="13602"/>
                    <a:pt x="11764" y="13086"/>
                  </a:cubicBezTo>
                  <a:cubicBezTo>
                    <a:pt x="11578" y="12586"/>
                    <a:pt x="11909" y="12060"/>
                    <a:pt x="12554" y="11869"/>
                  </a:cubicBezTo>
                  <a:cubicBezTo>
                    <a:pt x="12772" y="11804"/>
                    <a:pt x="13004" y="11791"/>
                    <a:pt x="13132" y="11771"/>
                  </a:cubicBezTo>
                  <a:close/>
                  <a:moveTo>
                    <a:pt x="3083" y="10755"/>
                  </a:moveTo>
                  <a:cubicBezTo>
                    <a:pt x="5695" y="11077"/>
                    <a:pt x="8163" y="11837"/>
                    <a:pt x="10505" y="13038"/>
                  </a:cubicBezTo>
                  <a:cubicBezTo>
                    <a:pt x="10297" y="13229"/>
                    <a:pt x="10033" y="13368"/>
                    <a:pt x="9729" y="13492"/>
                  </a:cubicBezTo>
                  <a:cubicBezTo>
                    <a:pt x="9234" y="13696"/>
                    <a:pt x="8744" y="13913"/>
                    <a:pt x="8260" y="14142"/>
                  </a:cubicBezTo>
                  <a:cubicBezTo>
                    <a:pt x="8262" y="14107"/>
                    <a:pt x="8248" y="14072"/>
                    <a:pt x="8212" y="14042"/>
                  </a:cubicBezTo>
                  <a:cubicBezTo>
                    <a:pt x="8183" y="14020"/>
                    <a:pt x="8155" y="13998"/>
                    <a:pt x="8128" y="13974"/>
                  </a:cubicBezTo>
                  <a:cubicBezTo>
                    <a:pt x="8099" y="13951"/>
                    <a:pt x="8066" y="13940"/>
                    <a:pt x="8035" y="13940"/>
                  </a:cubicBezTo>
                  <a:cubicBezTo>
                    <a:pt x="8031" y="13940"/>
                    <a:pt x="8026" y="13941"/>
                    <a:pt x="8022" y="13941"/>
                  </a:cubicBezTo>
                  <a:cubicBezTo>
                    <a:pt x="6179" y="13038"/>
                    <a:pt x="4240" y="12456"/>
                    <a:pt x="2204" y="12189"/>
                  </a:cubicBezTo>
                  <a:cubicBezTo>
                    <a:pt x="2460" y="11685"/>
                    <a:pt x="2752" y="11207"/>
                    <a:pt x="3083" y="10755"/>
                  </a:cubicBezTo>
                  <a:close/>
                  <a:moveTo>
                    <a:pt x="16898" y="11182"/>
                  </a:moveTo>
                  <a:lnTo>
                    <a:pt x="16898" y="11182"/>
                  </a:lnTo>
                  <a:cubicBezTo>
                    <a:pt x="16702" y="12273"/>
                    <a:pt x="16507" y="13363"/>
                    <a:pt x="16312" y="14454"/>
                  </a:cubicBezTo>
                  <a:cubicBezTo>
                    <a:pt x="16002" y="14146"/>
                    <a:pt x="15656" y="13865"/>
                    <a:pt x="15279" y="13611"/>
                  </a:cubicBezTo>
                  <a:cubicBezTo>
                    <a:pt x="15403" y="11738"/>
                    <a:pt x="15405" y="11599"/>
                    <a:pt x="16898" y="11182"/>
                  </a:cubicBezTo>
                  <a:close/>
                  <a:moveTo>
                    <a:pt x="21908" y="9196"/>
                  </a:moveTo>
                  <a:lnTo>
                    <a:pt x="21908" y="9196"/>
                  </a:lnTo>
                  <a:cubicBezTo>
                    <a:pt x="21854" y="10632"/>
                    <a:pt x="21802" y="12068"/>
                    <a:pt x="21749" y="13504"/>
                  </a:cubicBezTo>
                  <a:cubicBezTo>
                    <a:pt x="21332" y="14001"/>
                    <a:pt x="20933" y="14519"/>
                    <a:pt x="20554" y="15056"/>
                  </a:cubicBezTo>
                  <a:cubicBezTo>
                    <a:pt x="20807" y="13323"/>
                    <a:pt x="20866" y="11592"/>
                    <a:pt x="20725" y="9840"/>
                  </a:cubicBezTo>
                  <a:cubicBezTo>
                    <a:pt x="20725" y="9836"/>
                    <a:pt x="20725" y="9833"/>
                    <a:pt x="20723" y="9828"/>
                  </a:cubicBezTo>
                  <a:cubicBezTo>
                    <a:pt x="21128" y="9637"/>
                    <a:pt x="21523" y="9427"/>
                    <a:pt x="21908" y="9196"/>
                  </a:cubicBezTo>
                  <a:close/>
                  <a:moveTo>
                    <a:pt x="2072" y="12459"/>
                  </a:moveTo>
                  <a:cubicBezTo>
                    <a:pt x="2081" y="12463"/>
                    <a:pt x="2092" y="12464"/>
                    <a:pt x="2103" y="12466"/>
                  </a:cubicBezTo>
                  <a:cubicBezTo>
                    <a:pt x="4180" y="12726"/>
                    <a:pt x="6144" y="13323"/>
                    <a:pt x="8014" y="14259"/>
                  </a:cubicBezTo>
                  <a:cubicBezTo>
                    <a:pt x="7392" y="14562"/>
                    <a:pt x="6782" y="14890"/>
                    <a:pt x="6191" y="15251"/>
                  </a:cubicBezTo>
                  <a:cubicBezTo>
                    <a:pt x="6182" y="15202"/>
                    <a:pt x="6152" y="15157"/>
                    <a:pt x="6095" y="15135"/>
                  </a:cubicBezTo>
                  <a:cubicBezTo>
                    <a:pt x="4597" y="14570"/>
                    <a:pt x="3065" y="14169"/>
                    <a:pt x="1484" y="13927"/>
                  </a:cubicBezTo>
                  <a:cubicBezTo>
                    <a:pt x="1653" y="13418"/>
                    <a:pt x="1847" y="12929"/>
                    <a:pt x="2072" y="12459"/>
                  </a:cubicBezTo>
                  <a:close/>
                  <a:moveTo>
                    <a:pt x="18948" y="10556"/>
                  </a:moveTo>
                  <a:lnTo>
                    <a:pt x="18948" y="10556"/>
                  </a:lnTo>
                  <a:cubicBezTo>
                    <a:pt x="18613" y="12489"/>
                    <a:pt x="18155" y="14390"/>
                    <a:pt x="17574" y="16263"/>
                  </a:cubicBezTo>
                  <a:cubicBezTo>
                    <a:pt x="17324" y="15715"/>
                    <a:pt x="17005" y="15225"/>
                    <a:pt x="16623" y="14786"/>
                  </a:cubicBezTo>
                  <a:cubicBezTo>
                    <a:pt x="16642" y="14759"/>
                    <a:pt x="16661" y="14732"/>
                    <a:pt x="16680" y="14706"/>
                  </a:cubicBezTo>
                  <a:cubicBezTo>
                    <a:pt x="16743" y="14616"/>
                    <a:pt x="16680" y="14527"/>
                    <a:pt x="16596" y="14502"/>
                  </a:cubicBezTo>
                  <a:cubicBezTo>
                    <a:pt x="16800" y="13366"/>
                    <a:pt x="17002" y="12232"/>
                    <a:pt x="17206" y="11096"/>
                  </a:cubicBezTo>
                  <a:cubicBezTo>
                    <a:pt x="17795" y="10935"/>
                    <a:pt x="18376" y="10758"/>
                    <a:pt x="18948" y="10556"/>
                  </a:cubicBezTo>
                  <a:close/>
                  <a:moveTo>
                    <a:pt x="1396" y="14203"/>
                  </a:moveTo>
                  <a:cubicBezTo>
                    <a:pt x="2959" y="14442"/>
                    <a:pt x="4476" y="14837"/>
                    <a:pt x="5959" y="15393"/>
                  </a:cubicBezTo>
                  <a:cubicBezTo>
                    <a:pt x="5273" y="15822"/>
                    <a:pt x="4615" y="16295"/>
                    <a:pt x="3986" y="16822"/>
                  </a:cubicBezTo>
                  <a:cubicBezTo>
                    <a:pt x="3615" y="17135"/>
                    <a:pt x="3176" y="17377"/>
                    <a:pt x="2746" y="17607"/>
                  </a:cubicBezTo>
                  <a:cubicBezTo>
                    <a:pt x="2507" y="17736"/>
                    <a:pt x="2254" y="17833"/>
                    <a:pt x="1979" y="17833"/>
                  </a:cubicBezTo>
                  <a:cubicBezTo>
                    <a:pt x="1812" y="17833"/>
                    <a:pt x="1638" y="17798"/>
                    <a:pt x="1454" y="17713"/>
                  </a:cubicBezTo>
                  <a:cubicBezTo>
                    <a:pt x="1355" y="17246"/>
                    <a:pt x="1227" y="16830"/>
                    <a:pt x="1186" y="16405"/>
                  </a:cubicBezTo>
                  <a:cubicBezTo>
                    <a:pt x="1140" y="15922"/>
                    <a:pt x="1067" y="15405"/>
                    <a:pt x="1186" y="14949"/>
                  </a:cubicBezTo>
                  <a:cubicBezTo>
                    <a:pt x="1250" y="14698"/>
                    <a:pt x="1320" y="14448"/>
                    <a:pt x="1396" y="14203"/>
                  </a:cubicBezTo>
                  <a:close/>
                  <a:moveTo>
                    <a:pt x="20445" y="9957"/>
                  </a:moveTo>
                  <a:lnTo>
                    <a:pt x="20445" y="9957"/>
                  </a:lnTo>
                  <a:cubicBezTo>
                    <a:pt x="20583" y="11787"/>
                    <a:pt x="20507" y="13595"/>
                    <a:pt x="20208" y="15407"/>
                  </a:cubicBezTo>
                  <a:cubicBezTo>
                    <a:pt x="20202" y="15446"/>
                    <a:pt x="20210" y="15481"/>
                    <a:pt x="20227" y="15510"/>
                  </a:cubicBezTo>
                  <a:cubicBezTo>
                    <a:pt x="19761" y="16116"/>
                    <a:pt x="19215" y="16666"/>
                    <a:pt x="18719" y="17253"/>
                  </a:cubicBezTo>
                  <a:cubicBezTo>
                    <a:pt x="18534" y="17471"/>
                    <a:pt x="18368" y="17704"/>
                    <a:pt x="18079" y="17884"/>
                  </a:cubicBezTo>
                  <a:cubicBezTo>
                    <a:pt x="17999" y="17456"/>
                    <a:pt x="17886" y="17054"/>
                    <a:pt x="17746" y="16678"/>
                  </a:cubicBezTo>
                  <a:cubicBezTo>
                    <a:pt x="18398" y="14634"/>
                    <a:pt x="18902" y="12560"/>
                    <a:pt x="19259" y="10444"/>
                  </a:cubicBezTo>
                  <a:cubicBezTo>
                    <a:pt x="19660" y="10295"/>
                    <a:pt x="20057" y="10134"/>
                    <a:pt x="20445" y="9957"/>
                  </a:cubicBezTo>
                  <a:close/>
                  <a:moveTo>
                    <a:pt x="14106" y="14241"/>
                  </a:moveTo>
                  <a:cubicBezTo>
                    <a:pt x="14320" y="14241"/>
                    <a:pt x="14513" y="14342"/>
                    <a:pt x="14688" y="14470"/>
                  </a:cubicBezTo>
                  <a:cubicBezTo>
                    <a:pt x="15617" y="15153"/>
                    <a:pt x="16324" y="16031"/>
                    <a:pt x="16737" y="17105"/>
                  </a:cubicBezTo>
                  <a:cubicBezTo>
                    <a:pt x="17119" y="18097"/>
                    <a:pt x="16675" y="18993"/>
                    <a:pt x="15691" y="19424"/>
                  </a:cubicBezTo>
                  <a:cubicBezTo>
                    <a:pt x="15081" y="19692"/>
                    <a:pt x="14473" y="19961"/>
                    <a:pt x="13868" y="20239"/>
                  </a:cubicBezTo>
                  <a:cubicBezTo>
                    <a:pt x="14062" y="18275"/>
                    <a:pt x="13928" y="16351"/>
                    <a:pt x="13472" y="14432"/>
                  </a:cubicBezTo>
                  <a:cubicBezTo>
                    <a:pt x="13579" y="14401"/>
                    <a:pt x="13688" y="14361"/>
                    <a:pt x="13797" y="14312"/>
                  </a:cubicBezTo>
                  <a:cubicBezTo>
                    <a:pt x="13905" y="14262"/>
                    <a:pt x="14008" y="14241"/>
                    <a:pt x="14106" y="14241"/>
                  </a:cubicBezTo>
                  <a:close/>
                  <a:moveTo>
                    <a:pt x="585" y="15102"/>
                  </a:moveTo>
                  <a:cubicBezTo>
                    <a:pt x="721" y="15860"/>
                    <a:pt x="832" y="16622"/>
                    <a:pt x="1001" y="17372"/>
                  </a:cubicBezTo>
                  <a:cubicBezTo>
                    <a:pt x="1128" y="17936"/>
                    <a:pt x="1296" y="18121"/>
                    <a:pt x="1764" y="18121"/>
                  </a:cubicBezTo>
                  <a:cubicBezTo>
                    <a:pt x="1846" y="18121"/>
                    <a:pt x="1938" y="18115"/>
                    <a:pt x="2040" y="18105"/>
                  </a:cubicBezTo>
                  <a:cubicBezTo>
                    <a:pt x="2347" y="18073"/>
                    <a:pt x="2648" y="17952"/>
                    <a:pt x="2937" y="17835"/>
                  </a:cubicBezTo>
                  <a:cubicBezTo>
                    <a:pt x="3228" y="17716"/>
                    <a:pt x="3500" y="17550"/>
                    <a:pt x="3781" y="17405"/>
                  </a:cubicBezTo>
                  <a:lnTo>
                    <a:pt x="3781" y="17405"/>
                  </a:lnTo>
                  <a:cubicBezTo>
                    <a:pt x="3564" y="17629"/>
                    <a:pt x="3353" y="17860"/>
                    <a:pt x="3130" y="18078"/>
                  </a:cubicBezTo>
                  <a:cubicBezTo>
                    <a:pt x="2272" y="18920"/>
                    <a:pt x="2220" y="19511"/>
                    <a:pt x="2920" y="20490"/>
                  </a:cubicBezTo>
                  <a:cubicBezTo>
                    <a:pt x="3035" y="20653"/>
                    <a:pt x="3127" y="20831"/>
                    <a:pt x="3230" y="21002"/>
                  </a:cubicBezTo>
                  <a:cubicBezTo>
                    <a:pt x="1803" y="19962"/>
                    <a:pt x="769" y="18658"/>
                    <a:pt x="587" y="16841"/>
                  </a:cubicBezTo>
                  <a:cubicBezTo>
                    <a:pt x="530" y="16263"/>
                    <a:pt x="637" y="15669"/>
                    <a:pt x="585" y="15102"/>
                  </a:cubicBezTo>
                  <a:close/>
                  <a:moveTo>
                    <a:pt x="11113" y="14078"/>
                  </a:moveTo>
                  <a:cubicBezTo>
                    <a:pt x="11251" y="14078"/>
                    <a:pt x="11388" y="14111"/>
                    <a:pt x="11538" y="14181"/>
                  </a:cubicBezTo>
                  <a:cubicBezTo>
                    <a:pt x="11970" y="14385"/>
                    <a:pt x="12413" y="14518"/>
                    <a:pt x="12863" y="14518"/>
                  </a:cubicBezTo>
                  <a:cubicBezTo>
                    <a:pt x="12971" y="14518"/>
                    <a:pt x="13080" y="14510"/>
                    <a:pt x="13189" y="14494"/>
                  </a:cubicBezTo>
                  <a:cubicBezTo>
                    <a:pt x="13653" y="16437"/>
                    <a:pt x="13776" y="18386"/>
                    <a:pt x="13565" y="20372"/>
                  </a:cubicBezTo>
                  <a:cubicBezTo>
                    <a:pt x="13565" y="20375"/>
                    <a:pt x="13565" y="20376"/>
                    <a:pt x="13565" y="20379"/>
                  </a:cubicBezTo>
                  <a:cubicBezTo>
                    <a:pt x="13430" y="20441"/>
                    <a:pt x="13298" y="20503"/>
                    <a:pt x="13165" y="20566"/>
                  </a:cubicBezTo>
                  <a:cubicBezTo>
                    <a:pt x="12408" y="20928"/>
                    <a:pt x="11631" y="21190"/>
                    <a:pt x="10827" y="21378"/>
                  </a:cubicBezTo>
                  <a:cubicBezTo>
                    <a:pt x="11296" y="18955"/>
                    <a:pt x="11322" y="16535"/>
                    <a:pt x="10906" y="14102"/>
                  </a:cubicBezTo>
                  <a:cubicBezTo>
                    <a:pt x="10976" y="14086"/>
                    <a:pt x="11045" y="14078"/>
                    <a:pt x="11113" y="14078"/>
                  </a:cubicBezTo>
                  <a:close/>
                  <a:moveTo>
                    <a:pt x="6134" y="16412"/>
                  </a:moveTo>
                  <a:cubicBezTo>
                    <a:pt x="6133" y="18037"/>
                    <a:pt x="5833" y="19599"/>
                    <a:pt x="5225" y="21104"/>
                  </a:cubicBezTo>
                  <a:cubicBezTo>
                    <a:pt x="5220" y="21109"/>
                    <a:pt x="5215" y="21114"/>
                    <a:pt x="5210" y="21119"/>
                  </a:cubicBezTo>
                  <a:cubicBezTo>
                    <a:pt x="5106" y="21236"/>
                    <a:pt x="5098" y="21267"/>
                    <a:pt x="5119" y="21414"/>
                  </a:cubicBezTo>
                  <a:cubicBezTo>
                    <a:pt x="4989" y="21384"/>
                    <a:pt x="4858" y="21351"/>
                    <a:pt x="4729" y="21315"/>
                  </a:cubicBezTo>
                  <a:cubicBezTo>
                    <a:pt x="4019" y="21120"/>
                    <a:pt x="3436" y="20703"/>
                    <a:pt x="2996" y="20084"/>
                  </a:cubicBezTo>
                  <a:lnTo>
                    <a:pt x="2996" y="20086"/>
                  </a:lnTo>
                  <a:cubicBezTo>
                    <a:pt x="2680" y="19643"/>
                    <a:pt x="2661" y="19206"/>
                    <a:pt x="2980" y="18809"/>
                  </a:cubicBezTo>
                  <a:cubicBezTo>
                    <a:pt x="3285" y="18432"/>
                    <a:pt x="3637" y="18075"/>
                    <a:pt x="4029" y="17792"/>
                  </a:cubicBezTo>
                  <a:cubicBezTo>
                    <a:pt x="4714" y="17301"/>
                    <a:pt x="5416" y="16841"/>
                    <a:pt x="6134" y="16412"/>
                  </a:cubicBezTo>
                  <a:close/>
                  <a:moveTo>
                    <a:pt x="10631" y="14197"/>
                  </a:moveTo>
                  <a:lnTo>
                    <a:pt x="10631" y="14197"/>
                  </a:lnTo>
                  <a:cubicBezTo>
                    <a:pt x="11039" y="16598"/>
                    <a:pt x="11007" y="18972"/>
                    <a:pt x="10535" y="21367"/>
                  </a:cubicBezTo>
                  <a:cubicBezTo>
                    <a:pt x="10530" y="21395"/>
                    <a:pt x="10532" y="21420"/>
                    <a:pt x="10540" y="21442"/>
                  </a:cubicBezTo>
                  <a:cubicBezTo>
                    <a:pt x="9758" y="21608"/>
                    <a:pt x="8951" y="21706"/>
                    <a:pt x="8112" y="21760"/>
                  </a:cubicBezTo>
                  <a:cubicBezTo>
                    <a:pt x="9082" y="19912"/>
                    <a:pt x="8861" y="17080"/>
                    <a:pt x="8794" y="15072"/>
                  </a:cubicBezTo>
                  <a:cubicBezTo>
                    <a:pt x="8794" y="15045"/>
                    <a:pt x="8788" y="15023"/>
                    <a:pt x="8777" y="15004"/>
                  </a:cubicBezTo>
                  <a:cubicBezTo>
                    <a:pt x="9385" y="14717"/>
                    <a:pt x="10003" y="14447"/>
                    <a:pt x="10631" y="14197"/>
                  </a:cubicBezTo>
                  <a:close/>
                  <a:moveTo>
                    <a:pt x="8507" y="15132"/>
                  </a:moveTo>
                  <a:lnTo>
                    <a:pt x="8507" y="15132"/>
                  </a:lnTo>
                  <a:cubicBezTo>
                    <a:pt x="8573" y="17092"/>
                    <a:pt x="8782" y="19920"/>
                    <a:pt x="7836" y="21665"/>
                  </a:cubicBezTo>
                  <a:cubicBezTo>
                    <a:pt x="7813" y="21705"/>
                    <a:pt x="7812" y="21744"/>
                    <a:pt x="7823" y="21777"/>
                  </a:cubicBezTo>
                  <a:cubicBezTo>
                    <a:pt x="7556" y="21790"/>
                    <a:pt x="7286" y="21801"/>
                    <a:pt x="7013" y="21806"/>
                  </a:cubicBezTo>
                  <a:cubicBezTo>
                    <a:pt x="6537" y="21706"/>
                    <a:pt x="5967" y="21608"/>
                    <a:pt x="5381" y="21476"/>
                  </a:cubicBezTo>
                  <a:cubicBezTo>
                    <a:pt x="5382" y="21472"/>
                    <a:pt x="5384" y="21471"/>
                    <a:pt x="5386" y="21466"/>
                  </a:cubicBezTo>
                  <a:cubicBezTo>
                    <a:pt x="6098" y="19792"/>
                    <a:pt x="6444" y="18060"/>
                    <a:pt x="6423" y="16242"/>
                  </a:cubicBezTo>
                  <a:lnTo>
                    <a:pt x="6423" y="16242"/>
                  </a:lnTo>
                  <a:cubicBezTo>
                    <a:pt x="7103" y="15846"/>
                    <a:pt x="7799" y="15476"/>
                    <a:pt x="8507" y="15132"/>
                  </a:cubicBezTo>
                  <a:close/>
                  <a:moveTo>
                    <a:pt x="21193" y="988"/>
                  </a:moveTo>
                  <a:cubicBezTo>
                    <a:pt x="21117" y="1030"/>
                    <a:pt x="21039" y="1071"/>
                    <a:pt x="20963" y="1112"/>
                  </a:cubicBezTo>
                  <a:cubicBezTo>
                    <a:pt x="20959" y="1110"/>
                    <a:pt x="20954" y="1110"/>
                    <a:pt x="20951" y="1109"/>
                  </a:cubicBezTo>
                  <a:cubicBezTo>
                    <a:pt x="20936" y="1104"/>
                    <a:pt x="20921" y="1102"/>
                    <a:pt x="20907" y="1102"/>
                  </a:cubicBezTo>
                  <a:cubicBezTo>
                    <a:pt x="20840" y="1102"/>
                    <a:pt x="20793" y="1152"/>
                    <a:pt x="20777" y="1211"/>
                  </a:cubicBezTo>
                  <a:cubicBezTo>
                    <a:pt x="19679" y="1805"/>
                    <a:pt x="18588" y="2415"/>
                    <a:pt x="17469" y="2966"/>
                  </a:cubicBezTo>
                  <a:cubicBezTo>
                    <a:pt x="16436" y="3476"/>
                    <a:pt x="15381" y="3941"/>
                    <a:pt x="14328" y="4410"/>
                  </a:cubicBezTo>
                  <a:cubicBezTo>
                    <a:pt x="14282" y="4410"/>
                    <a:pt x="14244" y="4429"/>
                    <a:pt x="14217" y="4459"/>
                  </a:cubicBezTo>
                  <a:cubicBezTo>
                    <a:pt x="14015" y="4549"/>
                    <a:pt x="13813" y="4640"/>
                    <a:pt x="13611" y="4732"/>
                  </a:cubicBezTo>
                  <a:cubicBezTo>
                    <a:pt x="13026" y="4996"/>
                    <a:pt x="12413" y="5193"/>
                    <a:pt x="11794" y="5402"/>
                  </a:cubicBezTo>
                  <a:cubicBezTo>
                    <a:pt x="11761" y="5399"/>
                    <a:pt x="11728" y="5394"/>
                    <a:pt x="11696" y="5391"/>
                  </a:cubicBezTo>
                  <a:cubicBezTo>
                    <a:pt x="11690" y="5390"/>
                    <a:pt x="11684" y="5390"/>
                    <a:pt x="11678" y="5390"/>
                  </a:cubicBezTo>
                  <a:cubicBezTo>
                    <a:pt x="11613" y="5390"/>
                    <a:pt x="11575" y="5430"/>
                    <a:pt x="11562" y="5481"/>
                  </a:cubicBezTo>
                  <a:cubicBezTo>
                    <a:pt x="10876" y="5716"/>
                    <a:pt x="10186" y="5977"/>
                    <a:pt x="9518" y="6370"/>
                  </a:cubicBezTo>
                  <a:cubicBezTo>
                    <a:pt x="9714" y="6667"/>
                    <a:pt x="9835" y="6923"/>
                    <a:pt x="10020" y="7117"/>
                  </a:cubicBezTo>
                  <a:cubicBezTo>
                    <a:pt x="10939" y="8081"/>
                    <a:pt x="11864" y="9032"/>
                    <a:pt x="12295" y="10343"/>
                  </a:cubicBezTo>
                  <a:cubicBezTo>
                    <a:pt x="12400" y="10667"/>
                    <a:pt x="12632" y="10863"/>
                    <a:pt x="12978" y="10863"/>
                  </a:cubicBezTo>
                  <a:cubicBezTo>
                    <a:pt x="13015" y="10863"/>
                    <a:pt x="13053" y="10861"/>
                    <a:pt x="13092" y="10856"/>
                  </a:cubicBezTo>
                  <a:cubicBezTo>
                    <a:pt x="13142" y="10851"/>
                    <a:pt x="13193" y="10844"/>
                    <a:pt x="13244" y="10844"/>
                  </a:cubicBezTo>
                  <a:cubicBezTo>
                    <a:pt x="13281" y="10844"/>
                    <a:pt x="13317" y="10848"/>
                    <a:pt x="13351" y="10858"/>
                  </a:cubicBezTo>
                  <a:cubicBezTo>
                    <a:pt x="13618" y="10933"/>
                    <a:pt x="13873" y="10972"/>
                    <a:pt x="14117" y="10972"/>
                  </a:cubicBezTo>
                  <a:cubicBezTo>
                    <a:pt x="14760" y="10972"/>
                    <a:pt x="15325" y="10706"/>
                    <a:pt x="15809" y="10158"/>
                  </a:cubicBezTo>
                  <a:cubicBezTo>
                    <a:pt x="15851" y="10382"/>
                    <a:pt x="15954" y="10469"/>
                    <a:pt x="16118" y="10469"/>
                  </a:cubicBezTo>
                  <a:cubicBezTo>
                    <a:pt x="16186" y="10469"/>
                    <a:pt x="16265" y="10454"/>
                    <a:pt x="16354" y="10428"/>
                  </a:cubicBezTo>
                  <a:cubicBezTo>
                    <a:pt x="18224" y="9880"/>
                    <a:pt x="20129" y="9439"/>
                    <a:pt x="21878" y="8536"/>
                  </a:cubicBezTo>
                  <a:cubicBezTo>
                    <a:pt x="22017" y="8463"/>
                    <a:pt x="22183" y="8439"/>
                    <a:pt x="22338" y="8398"/>
                  </a:cubicBezTo>
                  <a:lnTo>
                    <a:pt x="22338" y="8398"/>
                  </a:lnTo>
                  <a:cubicBezTo>
                    <a:pt x="22333" y="8405"/>
                    <a:pt x="22329" y="8413"/>
                    <a:pt x="22325" y="8421"/>
                  </a:cubicBezTo>
                  <a:lnTo>
                    <a:pt x="22325" y="8421"/>
                  </a:lnTo>
                  <a:lnTo>
                    <a:pt x="22357" y="8392"/>
                  </a:lnTo>
                  <a:lnTo>
                    <a:pt x="22338" y="8398"/>
                  </a:lnTo>
                  <a:cubicBezTo>
                    <a:pt x="22371" y="8335"/>
                    <a:pt x="22398" y="8262"/>
                    <a:pt x="22448" y="8221"/>
                  </a:cubicBezTo>
                  <a:cubicBezTo>
                    <a:pt x="23330" y="7487"/>
                    <a:pt x="24227" y="6774"/>
                    <a:pt x="25094" y="6026"/>
                  </a:cubicBezTo>
                  <a:cubicBezTo>
                    <a:pt x="25795" y="5419"/>
                    <a:pt x="26508" y="4851"/>
                    <a:pt x="27429" y="4618"/>
                  </a:cubicBezTo>
                  <a:lnTo>
                    <a:pt x="27429" y="4618"/>
                  </a:lnTo>
                  <a:cubicBezTo>
                    <a:pt x="26768" y="5157"/>
                    <a:pt x="26113" y="5704"/>
                    <a:pt x="25446" y="6236"/>
                  </a:cubicBezTo>
                  <a:cubicBezTo>
                    <a:pt x="24641" y="6879"/>
                    <a:pt x="23835" y="7523"/>
                    <a:pt x="23011" y="8142"/>
                  </a:cubicBezTo>
                  <a:cubicBezTo>
                    <a:pt x="22820" y="8286"/>
                    <a:pt x="22556" y="8332"/>
                    <a:pt x="22324" y="8423"/>
                  </a:cubicBezTo>
                  <a:lnTo>
                    <a:pt x="22324" y="8423"/>
                  </a:lnTo>
                  <a:cubicBezTo>
                    <a:pt x="22324" y="8423"/>
                    <a:pt x="22324" y="8423"/>
                    <a:pt x="22324" y="8424"/>
                  </a:cubicBezTo>
                  <a:cubicBezTo>
                    <a:pt x="22248" y="8495"/>
                    <a:pt x="22175" y="8572"/>
                    <a:pt x="22101" y="8645"/>
                  </a:cubicBezTo>
                  <a:cubicBezTo>
                    <a:pt x="22092" y="8643"/>
                    <a:pt x="22083" y="8643"/>
                    <a:pt x="22074" y="8643"/>
                  </a:cubicBezTo>
                  <a:cubicBezTo>
                    <a:pt x="22001" y="8643"/>
                    <a:pt x="21927" y="8689"/>
                    <a:pt x="21924" y="8782"/>
                  </a:cubicBezTo>
                  <a:lnTo>
                    <a:pt x="21924" y="8787"/>
                  </a:lnTo>
                  <a:cubicBezTo>
                    <a:pt x="21902" y="8800"/>
                    <a:pt x="21880" y="8812"/>
                    <a:pt x="21856" y="8823"/>
                  </a:cubicBezTo>
                  <a:cubicBezTo>
                    <a:pt x="20760" y="9330"/>
                    <a:pt x="19664" y="9845"/>
                    <a:pt x="18542" y="10291"/>
                  </a:cubicBezTo>
                  <a:cubicBezTo>
                    <a:pt x="17766" y="10597"/>
                    <a:pt x="16947" y="10793"/>
                    <a:pt x="16149" y="11046"/>
                  </a:cubicBezTo>
                  <a:cubicBezTo>
                    <a:pt x="15471" y="11261"/>
                    <a:pt x="15121" y="11758"/>
                    <a:pt x="15013" y="12439"/>
                  </a:cubicBezTo>
                  <a:cubicBezTo>
                    <a:pt x="14944" y="12884"/>
                    <a:pt x="14899" y="13333"/>
                    <a:pt x="14846" y="13772"/>
                  </a:cubicBezTo>
                  <a:cubicBezTo>
                    <a:pt x="15408" y="14037"/>
                    <a:pt x="15866" y="14412"/>
                    <a:pt x="16241" y="14852"/>
                  </a:cubicBezTo>
                  <a:cubicBezTo>
                    <a:pt x="16228" y="14952"/>
                    <a:pt x="16301" y="15021"/>
                    <a:pt x="16380" y="15025"/>
                  </a:cubicBezTo>
                  <a:cubicBezTo>
                    <a:pt x="16542" y="15233"/>
                    <a:pt x="16686" y="15454"/>
                    <a:pt x="16817" y="15685"/>
                  </a:cubicBezTo>
                  <a:cubicBezTo>
                    <a:pt x="17259" y="16468"/>
                    <a:pt x="17511" y="17359"/>
                    <a:pt x="17886" y="18304"/>
                  </a:cubicBezTo>
                  <a:cubicBezTo>
                    <a:pt x="18101" y="18133"/>
                    <a:pt x="18341" y="17988"/>
                    <a:pt x="18523" y="17790"/>
                  </a:cubicBezTo>
                  <a:cubicBezTo>
                    <a:pt x="19246" y="17007"/>
                    <a:pt x="20003" y="16246"/>
                    <a:pt x="20652" y="15404"/>
                  </a:cubicBezTo>
                  <a:cubicBezTo>
                    <a:pt x="22248" y="13339"/>
                    <a:pt x="23958" y="11407"/>
                    <a:pt x="26085" y="9864"/>
                  </a:cubicBezTo>
                  <a:cubicBezTo>
                    <a:pt x="26678" y="9435"/>
                    <a:pt x="27195" y="8921"/>
                    <a:pt x="27653" y="8356"/>
                  </a:cubicBezTo>
                  <a:cubicBezTo>
                    <a:pt x="27664" y="8345"/>
                    <a:pt x="27674" y="8332"/>
                    <a:pt x="27681" y="8319"/>
                  </a:cubicBezTo>
                  <a:cubicBezTo>
                    <a:pt x="27939" y="7997"/>
                    <a:pt x="28176" y="7661"/>
                    <a:pt x="28399" y="7310"/>
                  </a:cubicBezTo>
                  <a:cubicBezTo>
                    <a:pt x="28745" y="6763"/>
                    <a:pt x="28964" y="6168"/>
                    <a:pt x="28858" y="5505"/>
                  </a:cubicBezTo>
                  <a:cubicBezTo>
                    <a:pt x="28776" y="4980"/>
                    <a:pt x="28560" y="4563"/>
                    <a:pt x="27934" y="4555"/>
                  </a:cubicBezTo>
                  <a:cubicBezTo>
                    <a:pt x="28102" y="4438"/>
                    <a:pt x="28269" y="4397"/>
                    <a:pt x="28439" y="4397"/>
                  </a:cubicBezTo>
                  <a:cubicBezTo>
                    <a:pt x="28684" y="4397"/>
                    <a:pt x="28935" y="4482"/>
                    <a:pt x="29199" y="4543"/>
                  </a:cubicBezTo>
                  <a:cubicBezTo>
                    <a:pt x="29422" y="5369"/>
                    <a:pt x="29296" y="6144"/>
                    <a:pt x="28937" y="6891"/>
                  </a:cubicBezTo>
                  <a:cubicBezTo>
                    <a:pt x="28493" y="7811"/>
                    <a:pt x="27944" y="8675"/>
                    <a:pt x="27155" y="9324"/>
                  </a:cubicBezTo>
                  <a:cubicBezTo>
                    <a:pt x="24600" y="11430"/>
                    <a:pt x="22407" y="13870"/>
                    <a:pt x="20319" y="16432"/>
                  </a:cubicBezTo>
                  <a:cubicBezTo>
                    <a:pt x="18101" y="19152"/>
                    <a:pt x="15211" y="20940"/>
                    <a:pt x="11821" y="21825"/>
                  </a:cubicBezTo>
                  <a:cubicBezTo>
                    <a:pt x="10521" y="22164"/>
                    <a:pt x="9139" y="22183"/>
                    <a:pt x="7799" y="22389"/>
                  </a:cubicBezTo>
                  <a:cubicBezTo>
                    <a:pt x="7553" y="22426"/>
                    <a:pt x="7311" y="22444"/>
                    <a:pt x="7073" y="22444"/>
                  </a:cubicBezTo>
                  <a:cubicBezTo>
                    <a:pt x="6155" y="22444"/>
                    <a:pt x="5289" y="22184"/>
                    <a:pt x="4441" y="21815"/>
                  </a:cubicBezTo>
                  <a:cubicBezTo>
                    <a:pt x="4168" y="21697"/>
                    <a:pt x="3948" y="21454"/>
                    <a:pt x="3703" y="21269"/>
                  </a:cubicBezTo>
                  <a:lnTo>
                    <a:pt x="3703" y="21269"/>
                  </a:lnTo>
                  <a:cubicBezTo>
                    <a:pt x="5004" y="21816"/>
                    <a:pt x="6329" y="22039"/>
                    <a:pt x="7673" y="22039"/>
                  </a:cubicBezTo>
                  <a:cubicBezTo>
                    <a:pt x="8520" y="22039"/>
                    <a:pt x="9375" y="21951"/>
                    <a:pt x="10237" y="21799"/>
                  </a:cubicBezTo>
                  <a:cubicBezTo>
                    <a:pt x="12407" y="21419"/>
                    <a:pt x="14296" y="20335"/>
                    <a:pt x="16253" y="19435"/>
                  </a:cubicBezTo>
                  <a:cubicBezTo>
                    <a:pt x="16942" y="19119"/>
                    <a:pt x="17293" y="18408"/>
                    <a:pt x="17203" y="17554"/>
                  </a:cubicBezTo>
                  <a:cubicBezTo>
                    <a:pt x="17101" y="16606"/>
                    <a:pt x="16572" y="15897"/>
                    <a:pt x="16000" y="15206"/>
                  </a:cubicBezTo>
                  <a:cubicBezTo>
                    <a:pt x="15451" y="14541"/>
                    <a:pt x="14838" y="13955"/>
                    <a:pt x="13863" y="13897"/>
                  </a:cubicBezTo>
                  <a:cubicBezTo>
                    <a:pt x="14043" y="13654"/>
                    <a:pt x="14192" y="13478"/>
                    <a:pt x="14312" y="13286"/>
                  </a:cubicBezTo>
                  <a:cubicBezTo>
                    <a:pt x="14906" y="12320"/>
                    <a:pt x="14484" y="11499"/>
                    <a:pt x="13351" y="11409"/>
                  </a:cubicBezTo>
                  <a:cubicBezTo>
                    <a:pt x="13244" y="11401"/>
                    <a:pt x="13135" y="11394"/>
                    <a:pt x="13027" y="11394"/>
                  </a:cubicBezTo>
                  <a:cubicBezTo>
                    <a:pt x="12932" y="11394"/>
                    <a:pt x="12838" y="11399"/>
                    <a:pt x="12746" y="11412"/>
                  </a:cubicBezTo>
                  <a:cubicBezTo>
                    <a:pt x="11715" y="11565"/>
                    <a:pt x="11211" y="12260"/>
                    <a:pt x="11364" y="13297"/>
                  </a:cubicBezTo>
                  <a:cubicBezTo>
                    <a:pt x="11379" y="13398"/>
                    <a:pt x="11374" y="13504"/>
                    <a:pt x="11377" y="13576"/>
                  </a:cubicBezTo>
                  <a:cubicBezTo>
                    <a:pt x="10920" y="13756"/>
                    <a:pt x="10522" y="13922"/>
                    <a:pt x="10120" y="14072"/>
                  </a:cubicBezTo>
                  <a:cubicBezTo>
                    <a:pt x="8159" y="14797"/>
                    <a:pt x="6406" y="15920"/>
                    <a:pt x="4593" y="16925"/>
                  </a:cubicBezTo>
                  <a:cubicBezTo>
                    <a:pt x="5076" y="16206"/>
                    <a:pt x="5803" y="15773"/>
                    <a:pt x="6539" y="15394"/>
                  </a:cubicBezTo>
                  <a:cubicBezTo>
                    <a:pt x="7769" y="14761"/>
                    <a:pt x="9031" y="14184"/>
                    <a:pt x="10303" y="13635"/>
                  </a:cubicBezTo>
                  <a:cubicBezTo>
                    <a:pt x="10812" y="13415"/>
                    <a:pt x="11056" y="13077"/>
                    <a:pt x="11200" y="12572"/>
                  </a:cubicBezTo>
                  <a:cubicBezTo>
                    <a:pt x="11325" y="12134"/>
                    <a:pt x="11483" y="11687"/>
                    <a:pt x="11721" y="11305"/>
                  </a:cubicBezTo>
                  <a:cubicBezTo>
                    <a:pt x="11963" y="10919"/>
                    <a:pt x="12018" y="10575"/>
                    <a:pt x="11840" y="10169"/>
                  </a:cubicBezTo>
                  <a:cubicBezTo>
                    <a:pt x="11319" y="8978"/>
                    <a:pt x="10510" y="8011"/>
                    <a:pt x="9491" y="7222"/>
                  </a:cubicBezTo>
                  <a:cubicBezTo>
                    <a:pt x="9204" y="7000"/>
                    <a:pt x="8884" y="6907"/>
                    <a:pt x="8553" y="6907"/>
                  </a:cubicBezTo>
                  <a:cubicBezTo>
                    <a:pt x="8344" y="6907"/>
                    <a:pt x="8130" y="6944"/>
                    <a:pt x="7918" y="7008"/>
                  </a:cubicBezTo>
                  <a:cubicBezTo>
                    <a:pt x="6834" y="7334"/>
                    <a:pt x="5847" y="7803"/>
                    <a:pt x="4969" y="8433"/>
                  </a:cubicBezTo>
                  <a:cubicBezTo>
                    <a:pt x="4965" y="8433"/>
                    <a:pt x="4964" y="8431"/>
                    <a:pt x="4961" y="8431"/>
                  </a:cubicBezTo>
                  <a:cubicBezTo>
                    <a:pt x="4948" y="8429"/>
                    <a:pt x="4936" y="8427"/>
                    <a:pt x="4925" y="8427"/>
                  </a:cubicBezTo>
                  <a:cubicBezTo>
                    <a:pt x="4841" y="8427"/>
                    <a:pt x="4786" y="8500"/>
                    <a:pt x="4781" y="8572"/>
                  </a:cubicBezTo>
                  <a:cubicBezTo>
                    <a:pt x="4144" y="9054"/>
                    <a:pt x="3568" y="9626"/>
                    <a:pt x="3054" y="10295"/>
                  </a:cubicBezTo>
                  <a:cubicBezTo>
                    <a:pt x="2116" y="11516"/>
                    <a:pt x="1350" y="12820"/>
                    <a:pt x="892" y="14304"/>
                  </a:cubicBezTo>
                  <a:cubicBezTo>
                    <a:pt x="878" y="13418"/>
                    <a:pt x="1160" y="12614"/>
                    <a:pt x="1546" y="11851"/>
                  </a:cubicBezTo>
                  <a:cubicBezTo>
                    <a:pt x="2460" y="10051"/>
                    <a:pt x="3877" y="8708"/>
                    <a:pt x="5533" y="7601"/>
                  </a:cubicBezTo>
                  <a:cubicBezTo>
                    <a:pt x="7303" y="6416"/>
                    <a:pt x="9256" y="5609"/>
                    <a:pt x="11290" y="5040"/>
                  </a:cubicBezTo>
                  <a:cubicBezTo>
                    <a:pt x="13669" y="4374"/>
                    <a:pt x="15937" y="3478"/>
                    <a:pt x="18081" y="2249"/>
                  </a:cubicBezTo>
                  <a:cubicBezTo>
                    <a:pt x="19049" y="1693"/>
                    <a:pt x="20057" y="1199"/>
                    <a:pt x="21193" y="988"/>
                  </a:cubicBezTo>
                  <a:close/>
                  <a:moveTo>
                    <a:pt x="23565" y="1"/>
                  </a:moveTo>
                  <a:cubicBezTo>
                    <a:pt x="23055" y="1"/>
                    <a:pt x="22543" y="52"/>
                    <a:pt x="22028" y="145"/>
                  </a:cubicBezTo>
                  <a:cubicBezTo>
                    <a:pt x="20464" y="428"/>
                    <a:pt x="19076" y="1148"/>
                    <a:pt x="17717" y="1906"/>
                  </a:cubicBezTo>
                  <a:cubicBezTo>
                    <a:pt x="15688" y="3040"/>
                    <a:pt x="13569" y="3917"/>
                    <a:pt x="11330" y="4547"/>
                  </a:cubicBezTo>
                  <a:cubicBezTo>
                    <a:pt x="9240" y="5135"/>
                    <a:pt x="7224" y="5936"/>
                    <a:pt x="5395" y="7136"/>
                  </a:cubicBezTo>
                  <a:cubicBezTo>
                    <a:pt x="3680" y="8261"/>
                    <a:pt x="2212" y="9635"/>
                    <a:pt x="1228" y="11460"/>
                  </a:cubicBezTo>
                  <a:cubicBezTo>
                    <a:pt x="430" y="12940"/>
                    <a:pt x="137" y="14563"/>
                    <a:pt x="50" y="16216"/>
                  </a:cubicBezTo>
                  <a:cubicBezTo>
                    <a:pt x="1" y="17143"/>
                    <a:pt x="198" y="18057"/>
                    <a:pt x="658" y="18888"/>
                  </a:cubicBezTo>
                  <a:cubicBezTo>
                    <a:pt x="1909" y="21147"/>
                    <a:pt x="4327" y="22917"/>
                    <a:pt x="7206" y="22917"/>
                  </a:cubicBezTo>
                  <a:cubicBezTo>
                    <a:pt x="7405" y="22917"/>
                    <a:pt x="7607" y="22908"/>
                    <a:pt x="7810" y="22891"/>
                  </a:cubicBezTo>
                  <a:cubicBezTo>
                    <a:pt x="9271" y="22768"/>
                    <a:pt x="10748" y="22558"/>
                    <a:pt x="12159" y="22174"/>
                  </a:cubicBezTo>
                  <a:cubicBezTo>
                    <a:pt x="15593" y="21236"/>
                    <a:pt x="18512" y="19386"/>
                    <a:pt x="20757" y="16617"/>
                  </a:cubicBezTo>
                  <a:cubicBezTo>
                    <a:pt x="22747" y="14161"/>
                    <a:pt x="24875" y="11862"/>
                    <a:pt x="27321" y="9855"/>
                  </a:cubicBezTo>
                  <a:cubicBezTo>
                    <a:pt x="28154" y="9171"/>
                    <a:pt x="28765" y="8286"/>
                    <a:pt x="29263" y="7326"/>
                  </a:cubicBezTo>
                  <a:cubicBezTo>
                    <a:pt x="29771" y="6339"/>
                    <a:pt x="29959" y="5328"/>
                    <a:pt x="29585" y="4239"/>
                  </a:cubicBezTo>
                  <a:cubicBezTo>
                    <a:pt x="29174" y="4104"/>
                    <a:pt x="28770" y="4039"/>
                    <a:pt x="28375" y="4039"/>
                  </a:cubicBezTo>
                  <a:cubicBezTo>
                    <a:pt x="27689" y="4039"/>
                    <a:pt x="27030" y="4235"/>
                    <a:pt x="26410" y="4599"/>
                  </a:cubicBezTo>
                  <a:cubicBezTo>
                    <a:pt x="25721" y="5004"/>
                    <a:pt x="25056" y="5498"/>
                    <a:pt x="24497" y="6067"/>
                  </a:cubicBezTo>
                  <a:cubicBezTo>
                    <a:pt x="23083" y="7503"/>
                    <a:pt x="21417" y="8487"/>
                    <a:pt x="19517" y="9104"/>
                  </a:cubicBezTo>
                  <a:cubicBezTo>
                    <a:pt x="18829" y="9327"/>
                    <a:pt x="18136" y="9526"/>
                    <a:pt x="17443" y="9727"/>
                  </a:cubicBezTo>
                  <a:cubicBezTo>
                    <a:pt x="17275" y="9776"/>
                    <a:pt x="17095" y="9785"/>
                    <a:pt x="16921" y="9814"/>
                  </a:cubicBezTo>
                  <a:cubicBezTo>
                    <a:pt x="17766" y="8727"/>
                    <a:pt x="18630" y="7711"/>
                    <a:pt x="19616" y="6835"/>
                  </a:cubicBezTo>
                  <a:cubicBezTo>
                    <a:pt x="21431" y="5219"/>
                    <a:pt x="23581" y="4163"/>
                    <a:pt x="25876" y="3389"/>
                  </a:cubicBezTo>
                  <a:cubicBezTo>
                    <a:pt x="26525" y="3170"/>
                    <a:pt x="27163" y="2916"/>
                    <a:pt x="27942" y="2627"/>
                  </a:cubicBezTo>
                  <a:cubicBezTo>
                    <a:pt x="27773" y="2252"/>
                    <a:pt x="27702" y="1960"/>
                    <a:pt x="27533" y="1747"/>
                  </a:cubicBezTo>
                  <a:cubicBezTo>
                    <a:pt x="26949" y="1009"/>
                    <a:pt x="26239" y="442"/>
                    <a:pt x="25293" y="208"/>
                  </a:cubicBezTo>
                  <a:cubicBezTo>
                    <a:pt x="24717" y="66"/>
                    <a:pt x="24142" y="1"/>
                    <a:pt x="23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1" name="Google Shape;101;p6"/>
          <p:cNvGrpSpPr/>
          <p:nvPr/>
        </p:nvGrpSpPr>
        <p:grpSpPr>
          <a:xfrm>
            <a:off x="6389925" y="-771100"/>
            <a:ext cx="3240275" cy="3008375"/>
            <a:chOff x="6389925" y="-771100"/>
            <a:chExt cx="3240275" cy="3008375"/>
          </a:xfrm>
        </p:grpSpPr>
        <p:sp>
          <p:nvSpPr>
            <p:cNvPr id="102" name="Google Shape;102;p6"/>
            <p:cNvSpPr/>
            <p:nvPr/>
          </p:nvSpPr>
          <p:spPr>
            <a:xfrm>
              <a:off x="8417775" y="856225"/>
              <a:ext cx="340750" cy="355925"/>
            </a:xfrm>
            <a:custGeom>
              <a:avLst/>
              <a:gdLst/>
              <a:ahLst/>
              <a:cxnLst/>
              <a:rect l="l" t="t" r="r" b="b"/>
              <a:pathLst>
                <a:path w="13630" h="14237" extrusionOk="0">
                  <a:moveTo>
                    <a:pt x="4851" y="4628"/>
                  </a:moveTo>
                  <a:lnTo>
                    <a:pt x="4851" y="4628"/>
                  </a:lnTo>
                  <a:cubicBezTo>
                    <a:pt x="4929" y="5227"/>
                    <a:pt x="4932" y="5251"/>
                    <a:pt x="4562" y="5440"/>
                  </a:cubicBezTo>
                  <a:cubicBezTo>
                    <a:pt x="4654" y="5183"/>
                    <a:pt x="4746" y="4925"/>
                    <a:pt x="4851" y="4628"/>
                  </a:cubicBezTo>
                  <a:close/>
                  <a:moveTo>
                    <a:pt x="4491" y="5499"/>
                  </a:moveTo>
                  <a:lnTo>
                    <a:pt x="4491" y="5499"/>
                  </a:lnTo>
                  <a:cubicBezTo>
                    <a:pt x="4409" y="5626"/>
                    <a:pt x="4329" y="5758"/>
                    <a:pt x="4237" y="5878"/>
                  </a:cubicBezTo>
                  <a:cubicBezTo>
                    <a:pt x="4199" y="5927"/>
                    <a:pt x="4123" y="5946"/>
                    <a:pt x="4065" y="5979"/>
                  </a:cubicBezTo>
                  <a:cubicBezTo>
                    <a:pt x="4087" y="5543"/>
                    <a:pt x="4087" y="5525"/>
                    <a:pt x="4491" y="5499"/>
                  </a:cubicBezTo>
                  <a:close/>
                  <a:moveTo>
                    <a:pt x="5440" y="512"/>
                  </a:moveTo>
                  <a:cubicBezTo>
                    <a:pt x="6073" y="512"/>
                    <a:pt x="6666" y="818"/>
                    <a:pt x="7128" y="1400"/>
                  </a:cubicBezTo>
                  <a:cubicBezTo>
                    <a:pt x="7595" y="1989"/>
                    <a:pt x="7616" y="2943"/>
                    <a:pt x="7165" y="3657"/>
                  </a:cubicBezTo>
                  <a:cubicBezTo>
                    <a:pt x="7055" y="3832"/>
                    <a:pt x="6922" y="4001"/>
                    <a:pt x="6774" y="4143"/>
                  </a:cubicBezTo>
                  <a:cubicBezTo>
                    <a:pt x="6576" y="4333"/>
                    <a:pt x="6352" y="4496"/>
                    <a:pt x="6145" y="4665"/>
                  </a:cubicBezTo>
                  <a:cubicBezTo>
                    <a:pt x="5753" y="4281"/>
                    <a:pt x="5311" y="4094"/>
                    <a:pt x="4892" y="4094"/>
                  </a:cubicBezTo>
                  <a:cubicBezTo>
                    <a:pt x="4332" y="4094"/>
                    <a:pt x="3816" y="4428"/>
                    <a:pt x="3523" y="5072"/>
                  </a:cubicBezTo>
                  <a:cubicBezTo>
                    <a:pt x="3329" y="5500"/>
                    <a:pt x="3303" y="6009"/>
                    <a:pt x="3223" y="6484"/>
                  </a:cubicBezTo>
                  <a:cubicBezTo>
                    <a:pt x="3177" y="6753"/>
                    <a:pt x="3232" y="7050"/>
                    <a:pt x="3144" y="7299"/>
                  </a:cubicBezTo>
                  <a:cubicBezTo>
                    <a:pt x="2938" y="7881"/>
                    <a:pt x="2280" y="8369"/>
                    <a:pt x="1801" y="8369"/>
                  </a:cubicBezTo>
                  <a:cubicBezTo>
                    <a:pt x="1776" y="8369"/>
                    <a:pt x="1752" y="8368"/>
                    <a:pt x="1729" y="8365"/>
                  </a:cubicBezTo>
                  <a:cubicBezTo>
                    <a:pt x="1223" y="8310"/>
                    <a:pt x="680" y="7708"/>
                    <a:pt x="555" y="7034"/>
                  </a:cubicBezTo>
                  <a:cubicBezTo>
                    <a:pt x="511" y="6797"/>
                    <a:pt x="504" y="6547"/>
                    <a:pt x="515" y="6306"/>
                  </a:cubicBezTo>
                  <a:cubicBezTo>
                    <a:pt x="605" y="4118"/>
                    <a:pt x="2659" y="1365"/>
                    <a:pt x="4735" y="637"/>
                  </a:cubicBezTo>
                  <a:cubicBezTo>
                    <a:pt x="4972" y="553"/>
                    <a:pt x="5209" y="512"/>
                    <a:pt x="5440" y="512"/>
                  </a:cubicBezTo>
                  <a:close/>
                  <a:moveTo>
                    <a:pt x="5189" y="0"/>
                  </a:moveTo>
                  <a:cubicBezTo>
                    <a:pt x="4978" y="46"/>
                    <a:pt x="4635" y="38"/>
                    <a:pt x="4381" y="185"/>
                  </a:cubicBezTo>
                  <a:cubicBezTo>
                    <a:pt x="2357" y="1366"/>
                    <a:pt x="757" y="2935"/>
                    <a:pt x="165" y="5281"/>
                  </a:cubicBezTo>
                  <a:cubicBezTo>
                    <a:pt x="0" y="5933"/>
                    <a:pt x="23" y="6671"/>
                    <a:pt x="125" y="7343"/>
                  </a:cubicBezTo>
                  <a:cubicBezTo>
                    <a:pt x="236" y="8073"/>
                    <a:pt x="748" y="8620"/>
                    <a:pt x="1492" y="8771"/>
                  </a:cubicBezTo>
                  <a:cubicBezTo>
                    <a:pt x="1607" y="8795"/>
                    <a:pt x="1718" y="8807"/>
                    <a:pt x="1824" y="8807"/>
                  </a:cubicBezTo>
                  <a:cubicBezTo>
                    <a:pt x="2427" y="8807"/>
                    <a:pt x="2897" y="8444"/>
                    <a:pt x="3250" y="7903"/>
                  </a:cubicBezTo>
                  <a:cubicBezTo>
                    <a:pt x="3346" y="7757"/>
                    <a:pt x="3444" y="7612"/>
                    <a:pt x="3526" y="7459"/>
                  </a:cubicBezTo>
                  <a:cubicBezTo>
                    <a:pt x="3968" y="6636"/>
                    <a:pt x="4607" y="6042"/>
                    <a:pt x="5428" y="5576"/>
                  </a:cubicBezTo>
                  <a:cubicBezTo>
                    <a:pt x="6085" y="5203"/>
                    <a:pt x="6707" y="4721"/>
                    <a:pt x="7238" y="4183"/>
                  </a:cubicBezTo>
                  <a:cubicBezTo>
                    <a:pt x="7958" y="3451"/>
                    <a:pt x="8153" y="2499"/>
                    <a:pt x="7703" y="1570"/>
                  </a:cubicBezTo>
                  <a:lnTo>
                    <a:pt x="7703" y="1569"/>
                  </a:lnTo>
                  <a:cubicBezTo>
                    <a:pt x="7237" y="603"/>
                    <a:pt x="6410" y="47"/>
                    <a:pt x="5189" y="0"/>
                  </a:cubicBezTo>
                  <a:close/>
                  <a:moveTo>
                    <a:pt x="9153" y="8212"/>
                  </a:moveTo>
                  <a:lnTo>
                    <a:pt x="9153" y="8212"/>
                  </a:lnTo>
                  <a:cubicBezTo>
                    <a:pt x="9401" y="8571"/>
                    <a:pt x="9410" y="8585"/>
                    <a:pt x="9105" y="8852"/>
                  </a:cubicBezTo>
                  <a:cubicBezTo>
                    <a:pt x="9094" y="8700"/>
                    <a:pt x="9077" y="8547"/>
                    <a:pt x="9077" y="8395"/>
                  </a:cubicBezTo>
                  <a:cubicBezTo>
                    <a:pt x="9077" y="8334"/>
                    <a:pt x="9126" y="8274"/>
                    <a:pt x="9153" y="8212"/>
                  </a:cubicBezTo>
                  <a:close/>
                  <a:moveTo>
                    <a:pt x="9086" y="8942"/>
                  </a:moveTo>
                  <a:lnTo>
                    <a:pt x="9086" y="8942"/>
                  </a:lnTo>
                  <a:cubicBezTo>
                    <a:pt x="9168" y="9201"/>
                    <a:pt x="9252" y="9463"/>
                    <a:pt x="9350" y="9762"/>
                  </a:cubicBezTo>
                  <a:cubicBezTo>
                    <a:pt x="8924" y="9334"/>
                    <a:pt x="8908" y="9316"/>
                    <a:pt x="9086" y="8942"/>
                  </a:cubicBezTo>
                  <a:close/>
                  <a:moveTo>
                    <a:pt x="10088" y="4766"/>
                  </a:moveTo>
                  <a:cubicBezTo>
                    <a:pt x="10490" y="4766"/>
                    <a:pt x="10955" y="4932"/>
                    <a:pt x="11295" y="5238"/>
                  </a:cubicBezTo>
                  <a:cubicBezTo>
                    <a:pt x="11473" y="5399"/>
                    <a:pt x="11629" y="5593"/>
                    <a:pt x="11770" y="5791"/>
                  </a:cubicBezTo>
                  <a:cubicBezTo>
                    <a:pt x="13029" y="7582"/>
                    <a:pt x="13076" y="11016"/>
                    <a:pt x="11873" y="12858"/>
                  </a:cubicBezTo>
                  <a:cubicBezTo>
                    <a:pt x="11474" y="13467"/>
                    <a:pt x="10864" y="13792"/>
                    <a:pt x="10151" y="13792"/>
                  </a:cubicBezTo>
                  <a:cubicBezTo>
                    <a:pt x="9945" y="13792"/>
                    <a:pt x="9730" y="13764"/>
                    <a:pt x="9510" y="13709"/>
                  </a:cubicBezTo>
                  <a:cubicBezTo>
                    <a:pt x="8780" y="13526"/>
                    <a:pt x="8183" y="12782"/>
                    <a:pt x="8105" y="11940"/>
                  </a:cubicBezTo>
                  <a:cubicBezTo>
                    <a:pt x="8086" y="11735"/>
                    <a:pt x="8088" y="11520"/>
                    <a:pt x="8120" y="11316"/>
                  </a:cubicBezTo>
                  <a:cubicBezTo>
                    <a:pt x="8161" y="11046"/>
                    <a:pt x="8241" y="10781"/>
                    <a:pt x="8301" y="10520"/>
                  </a:cubicBezTo>
                  <a:cubicBezTo>
                    <a:pt x="8400" y="10532"/>
                    <a:pt x="8496" y="10538"/>
                    <a:pt x="8589" y="10538"/>
                  </a:cubicBezTo>
                  <a:cubicBezTo>
                    <a:pt x="9698" y="10538"/>
                    <a:pt x="10391" y="9711"/>
                    <a:pt x="10134" y="8601"/>
                  </a:cubicBezTo>
                  <a:cubicBezTo>
                    <a:pt x="10026" y="8143"/>
                    <a:pt x="9739" y="7724"/>
                    <a:pt x="9513" y="7298"/>
                  </a:cubicBezTo>
                  <a:cubicBezTo>
                    <a:pt x="9385" y="7056"/>
                    <a:pt x="9161" y="6855"/>
                    <a:pt x="9078" y="6603"/>
                  </a:cubicBezTo>
                  <a:cubicBezTo>
                    <a:pt x="8878" y="5987"/>
                    <a:pt x="9137" y="5148"/>
                    <a:pt x="9552" y="4897"/>
                  </a:cubicBezTo>
                  <a:cubicBezTo>
                    <a:pt x="9698" y="4808"/>
                    <a:pt x="9885" y="4766"/>
                    <a:pt x="10088" y="4766"/>
                  </a:cubicBezTo>
                  <a:close/>
                  <a:moveTo>
                    <a:pt x="10272" y="4244"/>
                  </a:moveTo>
                  <a:cubicBezTo>
                    <a:pt x="10014" y="4244"/>
                    <a:pt x="9749" y="4305"/>
                    <a:pt x="9492" y="4429"/>
                  </a:cubicBezTo>
                  <a:cubicBezTo>
                    <a:pt x="8789" y="4770"/>
                    <a:pt x="8570" y="5432"/>
                    <a:pt x="8627" y="6189"/>
                  </a:cubicBezTo>
                  <a:cubicBezTo>
                    <a:pt x="8639" y="6363"/>
                    <a:pt x="8650" y="6538"/>
                    <a:pt x="8679" y="6710"/>
                  </a:cubicBezTo>
                  <a:cubicBezTo>
                    <a:pt x="8829" y="7631"/>
                    <a:pt x="8683" y="8492"/>
                    <a:pt x="8315" y="9361"/>
                  </a:cubicBezTo>
                  <a:cubicBezTo>
                    <a:pt x="8020" y="10057"/>
                    <a:pt x="7821" y="10819"/>
                    <a:pt x="7728" y="11569"/>
                  </a:cubicBezTo>
                  <a:cubicBezTo>
                    <a:pt x="7601" y="12588"/>
                    <a:pt x="8026" y="13460"/>
                    <a:pt x="8950" y="13924"/>
                  </a:cubicBezTo>
                  <a:cubicBezTo>
                    <a:pt x="9359" y="14130"/>
                    <a:pt x="9775" y="14237"/>
                    <a:pt x="10194" y="14237"/>
                  </a:cubicBezTo>
                  <a:cubicBezTo>
                    <a:pt x="10757" y="14237"/>
                    <a:pt x="11327" y="14044"/>
                    <a:pt x="11898" y="13640"/>
                  </a:cubicBezTo>
                  <a:cubicBezTo>
                    <a:pt x="12039" y="13475"/>
                    <a:pt x="12317" y="13272"/>
                    <a:pt x="12427" y="13002"/>
                  </a:cubicBezTo>
                  <a:cubicBezTo>
                    <a:pt x="13313" y="10831"/>
                    <a:pt x="13629" y="8613"/>
                    <a:pt x="12670" y="6393"/>
                  </a:cubicBezTo>
                  <a:lnTo>
                    <a:pt x="12670" y="6391"/>
                  </a:lnTo>
                  <a:cubicBezTo>
                    <a:pt x="12403" y="5773"/>
                    <a:pt x="11937" y="5203"/>
                    <a:pt x="11446" y="4731"/>
                  </a:cubicBezTo>
                  <a:cubicBezTo>
                    <a:pt x="11114" y="4411"/>
                    <a:pt x="10701" y="4244"/>
                    <a:pt x="10272" y="42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>
              <a:off x="7555425" y="235650"/>
              <a:ext cx="150700" cy="249850"/>
            </a:xfrm>
            <a:custGeom>
              <a:avLst/>
              <a:gdLst/>
              <a:ahLst/>
              <a:cxnLst/>
              <a:rect l="l" t="t" r="r" b="b"/>
              <a:pathLst>
                <a:path w="6028" h="9994" extrusionOk="0">
                  <a:moveTo>
                    <a:pt x="1551" y="3969"/>
                  </a:moveTo>
                  <a:lnTo>
                    <a:pt x="1551" y="3969"/>
                  </a:lnTo>
                  <a:cubicBezTo>
                    <a:pt x="1713" y="4203"/>
                    <a:pt x="1698" y="4415"/>
                    <a:pt x="1504" y="4607"/>
                  </a:cubicBezTo>
                  <a:lnTo>
                    <a:pt x="1504" y="4607"/>
                  </a:lnTo>
                  <a:cubicBezTo>
                    <a:pt x="1493" y="4455"/>
                    <a:pt x="1475" y="4304"/>
                    <a:pt x="1475" y="4152"/>
                  </a:cubicBezTo>
                  <a:cubicBezTo>
                    <a:pt x="1475" y="4091"/>
                    <a:pt x="1524" y="4029"/>
                    <a:pt x="1551" y="3969"/>
                  </a:cubicBezTo>
                  <a:close/>
                  <a:moveTo>
                    <a:pt x="1485" y="4701"/>
                  </a:moveTo>
                  <a:cubicBezTo>
                    <a:pt x="1569" y="4960"/>
                    <a:pt x="1652" y="5221"/>
                    <a:pt x="1749" y="5519"/>
                  </a:cubicBezTo>
                  <a:cubicBezTo>
                    <a:pt x="1471" y="5240"/>
                    <a:pt x="1383" y="4966"/>
                    <a:pt x="1485" y="4701"/>
                  </a:cubicBezTo>
                  <a:close/>
                  <a:moveTo>
                    <a:pt x="2485" y="522"/>
                  </a:moveTo>
                  <a:cubicBezTo>
                    <a:pt x="2887" y="522"/>
                    <a:pt x="3354" y="689"/>
                    <a:pt x="3693" y="995"/>
                  </a:cubicBezTo>
                  <a:cubicBezTo>
                    <a:pt x="3872" y="1156"/>
                    <a:pt x="4028" y="1349"/>
                    <a:pt x="4167" y="1548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3" y="9547"/>
                    <a:pt x="2551" y="9547"/>
                  </a:cubicBezTo>
                  <a:cubicBezTo>
                    <a:pt x="2344" y="9547"/>
                    <a:pt x="2129" y="9520"/>
                    <a:pt x="1908" y="9465"/>
                  </a:cubicBezTo>
                  <a:cubicBezTo>
                    <a:pt x="1178" y="9283"/>
                    <a:pt x="581" y="8539"/>
                    <a:pt x="504" y="7697"/>
                  </a:cubicBezTo>
                  <a:cubicBezTo>
                    <a:pt x="485" y="7492"/>
                    <a:pt x="487" y="7277"/>
                    <a:pt x="518" y="7073"/>
                  </a:cubicBezTo>
                  <a:cubicBezTo>
                    <a:pt x="559" y="6801"/>
                    <a:pt x="640" y="6538"/>
                    <a:pt x="701" y="6277"/>
                  </a:cubicBezTo>
                  <a:lnTo>
                    <a:pt x="701" y="6277"/>
                  </a:lnTo>
                  <a:cubicBezTo>
                    <a:pt x="800" y="6289"/>
                    <a:pt x="895" y="6295"/>
                    <a:pt x="988" y="6295"/>
                  </a:cubicBezTo>
                  <a:cubicBezTo>
                    <a:pt x="2096" y="6295"/>
                    <a:pt x="2790" y="5468"/>
                    <a:pt x="2531" y="4358"/>
                  </a:cubicBezTo>
                  <a:cubicBezTo>
                    <a:pt x="2425" y="3900"/>
                    <a:pt x="2137" y="3481"/>
                    <a:pt x="1911" y="3055"/>
                  </a:cubicBezTo>
                  <a:cubicBezTo>
                    <a:pt x="1783" y="2813"/>
                    <a:pt x="1559" y="2611"/>
                    <a:pt x="1477" y="2360"/>
                  </a:cubicBezTo>
                  <a:cubicBezTo>
                    <a:pt x="1276" y="1742"/>
                    <a:pt x="1535" y="903"/>
                    <a:pt x="1951" y="652"/>
                  </a:cubicBezTo>
                  <a:cubicBezTo>
                    <a:pt x="2097" y="564"/>
                    <a:pt x="2283" y="522"/>
                    <a:pt x="2485" y="522"/>
                  </a:cubicBezTo>
                  <a:close/>
                  <a:moveTo>
                    <a:pt x="2671" y="1"/>
                  </a:moveTo>
                  <a:cubicBezTo>
                    <a:pt x="2413" y="1"/>
                    <a:pt x="2149" y="61"/>
                    <a:pt x="1892" y="186"/>
                  </a:cubicBezTo>
                  <a:cubicBezTo>
                    <a:pt x="1188" y="527"/>
                    <a:pt x="968" y="1189"/>
                    <a:pt x="1025" y="1946"/>
                  </a:cubicBezTo>
                  <a:cubicBezTo>
                    <a:pt x="1039" y="2119"/>
                    <a:pt x="1050" y="2295"/>
                    <a:pt x="1079" y="2467"/>
                  </a:cubicBezTo>
                  <a:cubicBezTo>
                    <a:pt x="1229" y="3388"/>
                    <a:pt x="1082" y="4249"/>
                    <a:pt x="714" y="5118"/>
                  </a:cubicBezTo>
                  <a:cubicBezTo>
                    <a:pt x="419" y="5814"/>
                    <a:pt x="220" y="6574"/>
                    <a:pt x="126" y="7326"/>
                  </a:cubicBezTo>
                  <a:cubicBezTo>
                    <a:pt x="0" y="8345"/>
                    <a:pt x="427" y="9217"/>
                    <a:pt x="1349" y="9681"/>
                  </a:cubicBezTo>
                  <a:cubicBezTo>
                    <a:pt x="1758" y="9887"/>
                    <a:pt x="2173" y="9993"/>
                    <a:pt x="2592" y="9993"/>
                  </a:cubicBezTo>
                  <a:cubicBezTo>
                    <a:pt x="3155" y="9993"/>
                    <a:pt x="3726" y="9801"/>
                    <a:pt x="4298" y="9395"/>
                  </a:cubicBezTo>
                  <a:cubicBezTo>
                    <a:pt x="4439" y="9232"/>
                    <a:pt x="4715" y="9029"/>
                    <a:pt x="4827" y="8758"/>
                  </a:cubicBezTo>
                  <a:cubicBezTo>
                    <a:pt x="5712" y="6588"/>
                    <a:pt x="6028" y="4370"/>
                    <a:pt x="5069" y="2148"/>
                  </a:cubicBezTo>
                  <a:cubicBezTo>
                    <a:pt x="4802" y="1530"/>
                    <a:pt x="4336" y="960"/>
                    <a:pt x="3846" y="488"/>
                  </a:cubicBezTo>
                  <a:cubicBezTo>
                    <a:pt x="3513" y="168"/>
                    <a:pt x="3100" y="1"/>
                    <a:pt x="2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7918000" y="-140900"/>
              <a:ext cx="308200" cy="504400"/>
            </a:xfrm>
            <a:custGeom>
              <a:avLst/>
              <a:gdLst/>
              <a:ahLst/>
              <a:cxnLst/>
              <a:rect l="l" t="t" r="r" b="b"/>
              <a:pathLst>
                <a:path w="12328" h="20176" extrusionOk="0">
                  <a:moveTo>
                    <a:pt x="10283" y="4848"/>
                  </a:moveTo>
                  <a:lnTo>
                    <a:pt x="10283" y="4848"/>
                  </a:lnTo>
                  <a:cubicBezTo>
                    <a:pt x="10315" y="6302"/>
                    <a:pt x="10178" y="7707"/>
                    <a:pt x="9198" y="8879"/>
                  </a:cubicBezTo>
                  <a:cubicBezTo>
                    <a:pt x="9032" y="7390"/>
                    <a:pt x="9909" y="6189"/>
                    <a:pt x="10283" y="4848"/>
                  </a:cubicBezTo>
                  <a:close/>
                  <a:moveTo>
                    <a:pt x="9320" y="4439"/>
                  </a:moveTo>
                  <a:lnTo>
                    <a:pt x="9320" y="4439"/>
                  </a:lnTo>
                  <a:cubicBezTo>
                    <a:pt x="8683" y="6152"/>
                    <a:pt x="8083" y="7886"/>
                    <a:pt x="6557" y="9195"/>
                  </a:cubicBezTo>
                  <a:cubicBezTo>
                    <a:pt x="6260" y="7959"/>
                    <a:pt x="7470" y="5885"/>
                    <a:pt x="9320" y="4439"/>
                  </a:cubicBezTo>
                  <a:close/>
                  <a:moveTo>
                    <a:pt x="2875" y="10311"/>
                  </a:moveTo>
                  <a:lnTo>
                    <a:pt x="2875" y="10311"/>
                  </a:lnTo>
                  <a:cubicBezTo>
                    <a:pt x="2499" y="11816"/>
                    <a:pt x="1809" y="13106"/>
                    <a:pt x="547" y="14035"/>
                  </a:cubicBezTo>
                  <a:cubicBezTo>
                    <a:pt x="735" y="12430"/>
                    <a:pt x="1815" y="11367"/>
                    <a:pt x="2875" y="10311"/>
                  </a:cubicBezTo>
                  <a:close/>
                  <a:moveTo>
                    <a:pt x="3335" y="14376"/>
                  </a:moveTo>
                  <a:lnTo>
                    <a:pt x="3335" y="14376"/>
                  </a:lnTo>
                  <a:cubicBezTo>
                    <a:pt x="3995" y="15553"/>
                    <a:pt x="4290" y="16822"/>
                    <a:pt x="4240" y="18175"/>
                  </a:cubicBezTo>
                  <a:cubicBezTo>
                    <a:pt x="3259" y="17076"/>
                    <a:pt x="3140" y="15765"/>
                    <a:pt x="3335" y="14376"/>
                  </a:cubicBezTo>
                  <a:close/>
                  <a:moveTo>
                    <a:pt x="1822" y="16266"/>
                  </a:moveTo>
                  <a:cubicBezTo>
                    <a:pt x="1901" y="16272"/>
                    <a:pt x="1981" y="16280"/>
                    <a:pt x="2060" y="16288"/>
                  </a:cubicBezTo>
                  <a:cubicBezTo>
                    <a:pt x="1965" y="17344"/>
                    <a:pt x="1870" y="18401"/>
                    <a:pt x="1776" y="19458"/>
                  </a:cubicBezTo>
                  <a:cubicBezTo>
                    <a:pt x="1697" y="19452"/>
                    <a:pt x="1619" y="19445"/>
                    <a:pt x="1540" y="19441"/>
                  </a:cubicBezTo>
                  <a:cubicBezTo>
                    <a:pt x="1479" y="18371"/>
                    <a:pt x="1438" y="17305"/>
                    <a:pt x="1822" y="16266"/>
                  </a:cubicBezTo>
                  <a:close/>
                  <a:moveTo>
                    <a:pt x="12327" y="1"/>
                  </a:moveTo>
                  <a:lnTo>
                    <a:pt x="12327" y="1"/>
                  </a:lnTo>
                  <a:cubicBezTo>
                    <a:pt x="12081" y="193"/>
                    <a:pt x="11948" y="277"/>
                    <a:pt x="11841" y="386"/>
                  </a:cubicBezTo>
                  <a:cubicBezTo>
                    <a:pt x="9768" y="2485"/>
                    <a:pt x="7472" y="4307"/>
                    <a:pt x="5012" y="5930"/>
                  </a:cubicBezTo>
                  <a:cubicBezTo>
                    <a:pt x="4162" y="6491"/>
                    <a:pt x="3317" y="7063"/>
                    <a:pt x="2502" y="7673"/>
                  </a:cubicBezTo>
                  <a:cubicBezTo>
                    <a:pt x="2152" y="7935"/>
                    <a:pt x="1690" y="8194"/>
                    <a:pt x="1815" y="8805"/>
                  </a:cubicBezTo>
                  <a:cubicBezTo>
                    <a:pt x="1989" y="8905"/>
                    <a:pt x="2147" y="8946"/>
                    <a:pt x="2299" y="8946"/>
                  </a:cubicBezTo>
                  <a:cubicBezTo>
                    <a:pt x="2837" y="8946"/>
                    <a:pt x="3283" y="8432"/>
                    <a:pt x="3962" y="8232"/>
                  </a:cubicBezTo>
                  <a:lnTo>
                    <a:pt x="3962" y="8232"/>
                  </a:lnTo>
                  <a:cubicBezTo>
                    <a:pt x="3166" y="9093"/>
                    <a:pt x="2529" y="9758"/>
                    <a:pt x="1918" y="10446"/>
                  </a:cubicBezTo>
                  <a:cubicBezTo>
                    <a:pt x="1106" y="11359"/>
                    <a:pt x="367" y="12328"/>
                    <a:pt x="62" y="13538"/>
                  </a:cubicBezTo>
                  <a:cubicBezTo>
                    <a:pt x="0" y="13786"/>
                    <a:pt x="73" y="14225"/>
                    <a:pt x="239" y="14327"/>
                  </a:cubicBezTo>
                  <a:cubicBezTo>
                    <a:pt x="310" y="14373"/>
                    <a:pt x="411" y="14392"/>
                    <a:pt x="521" y="14392"/>
                  </a:cubicBezTo>
                  <a:cubicBezTo>
                    <a:pt x="710" y="14392"/>
                    <a:pt x="927" y="14335"/>
                    <a:pt x="1076" y="14253"/>
                  </a:cubicBezTo>
                  <a:cubicBezTo>
                    <a:pt x="1398" y="14075"/>
                    <a:pt x="1645" y="13762"/>
                    <a:pt x="1924" y="13506"/>
                  </a:cubicBezTo>
                  <a:lnTo>
                    <a:pt x="1924" y="13506"/>
                  </a:lnTo>
                  <a:cubicBezTo>
                    <a:pt x="1962" y="13981"/>
                    <a:pt x="1863" y="14386"/>
                    <a:pt x="1733" y="14779"/>
                  </a:cubicBezTo>
                  <a:cubicBezTo>
                    <a:pt x="1273" y="16171"/>
                    <a:pt x="1082" y="17599"/>
                    <a:pt x="1115" y="19058"/>
                  </a:cubicBezTo>
                  <a:cubicBezTo>
                    <a:pt x="1125" y="19474"/>
                    <a:pt x="1059" y="19932"/>
                    <a:pt x="1589" y="20175"/>
                  </a:cubicBezTo>
                  <a:cubicBezTo>
                    <a:pt x="2207" y="19824"/>
                    <a:pt x="2186" y="19186"/>
                    <a:pt x="2218" y="18638"/>
                  </a:cubicBezTo>
                  <a:cubicBezTo>
                    <a:pt x="2284" y="17468"/>
                    <a:pt x="2269" y="16292"/>
                    <a:pt x="2269" y="15119"/>
                  </a:cubicBezTo>
                  <a:cubicBezTo>
                    <a:pt x="2269" y="14678"/>
                    <a:pt x="2193" y="14229"/>
                    <a:pt x="2649" y="13882"/>
                  </a:cubicBezTo>
                  <a:cubicBezTo>
                    <a:pt x="2791" y="17367"/>
                    <a:pt x="3076" y="18208"/>
                    <a:pt x="4542" y="18965"/>
                  </a:cubicBezTo>
                  <a:cubicBezTo>
                    <a:pt x="4598" y="18414"/>
                    <a:pt x="4696" y="18005"/>
                    <a:pt x="4673" y="17605"/>
                  </a:cubicBezTo>
                  <a:cubicBezTo>
                    <a:pt x="4589" y="16261"/>
                    <a:pt x="4230" y="14980"/>
                    <a:pt x="3632" y="13776"/>
                  </a:cubicBezTo>
                  <a:cubicBezTo>
                    <a:pt x="3182" y="12869"/>
                    <a:pt x="3194" y="11983"/>
                    <a:pt x="3564" y="11059"/>
                  </a:cubicBezTo>
                  <a:cubicBezTo>
                    <a:pt x="3884" y="10260"/>
                    <a:pt x="4118" y="9426"/>
                    <a:pt x="4450" y="8633"/>
                  </a:cubicBezTo>
                  <a:cubicBezTo>
                    <a:pt x="4992" y="7335"/>
                    <a:pt x="5516" y="6022"/>
                    <a:pt x="6919" y="5348"/>
                  </a:cubicBezTo>
                  <a:cubicBezTo>
                    <a:pt x="7333" y="5147"/>
                    <a:pt x="7664" y="4779"/>
                    <a:pt x="8045" y="4502"/>
                  </a:cubicBezTo>
                  <a:cubicBezTo>
                    <a:pt x="8231" y="4367"/>
                    <a:pt x="8442" y="4262"/>
                    <a:pt x="8642" y="4145"/>
                  </a:cubicBezTo>
                  <a:lnTo>
                    <a:pt x="8642" y="4145"/>
                  </a:lnTo>
                  <a:cubicBezTo>
                    <a:pt x="8249" y="4845"/>
                    <a:pt x="7742" y="5398"/>
                    <a:pt x="7337" y="6016"/>
                  </a:cubicBezTo>
                  <a:cubicBezTo>
                    <a:pt x="6890" y="6696"/>
                    <a:pt x="6496" y="7422"/>
                    <a:pt x="6156" y="8162"/>
                  </a:cubicBezTo>
                  <a:cubicBezTo>
                    <a:pt x="5965" y="8581"/>
                    <a:pt x="5886" y="9080"/>
                    <a:pt x="6424" y="9454"/>
                  </a:cubicBezTo>
                  <a:cubicBezTo>
                    <a:pt x="7663" y="9170"/>
                    <a:pt x="7942" y="7897"/>
                    <a:pt x="8726" y="7068"/>
                  </a:cubicBezTo>
                  <a:lnTo>
                    <a:pt x="8726" y="7068"/>
                  </a:lnTo>
                  <a:cubicBezTo>
                    <a:pt x="8683" y="7752"/>
                    <a:pt x="8623" y="8358"/>
                    <a:pt x="8623" y="8966"/>
                  </a:cubicBezTo>
                  <a:cubicBezTo>
                    <a:pt x="8623" y="9123"/>
                    <a:pt x="8794" y="9391"/>
                    <a:pt x="8917" y="9410"/>
                  </a:cubicBezTo>
                  <a:cubicBezTo>
                    <a:pt x="8946" y="9415"/>
                    <a:pt x="8979" y="9417"/>
                    <a:pt x="9013" y="9417"/>
                  </a:cubicBezTo>
                  <a:cubicBezTo>
                    <a:pt x="9200" y="9417"/>
                    <a:pt x="9437" y="9346"/>
                    <a:pt x="9517" y="9227"/>
                  </a:cubicBezTo>
                  <a:cubicBezTo>
                    <a:pt x="9797" y="8808"/>
                    <a:pt x="10024" y="8349"/>
                    <a:pt x="10215" y="7883"/>
                  </a:cubicBezTo>
                  <a:cubicBezTo>
                    <a:pt x="10873" y="6286"/>
                    <a:pt x="10754" y="4570"/>
                    <a:pt x="10877" y="2902"/>
                  </a:cubicBezTo>
                  <a:cubicBezTo>
                    <a:pt x="10925" y="2256"/>
                    <a:pt x="11119" y="1809"/>
                    <a:pt x="11539" y="1364"/>
                  </a:cubicBezTo>
                  <a:cubicBezTo>
                    <a:pt x="11863" y="1021"/>
                    <a:pt x="12229" y="666"/>
                    <a:pt x="12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7769800" y="-152500"/>
              <a:ext cx="448250" cy="464700"/>
            </a:xfrm>
            <a:custGeom>
              <a:avLst/>
              <a:gdLst/>
              <a:ahLst/>
              <a:cxnLst/>
              <a:rect l="l" t="t" r="r" b="b"/>
              <a:pathLst>
                <a:path w="17930" h="18588" extrusionOk="0">
                  <a:moveTo>
                    <a:pt x="11482" y="3306"/>
                  </a:moveTo>
                  <a:cubicBezTo>
                    <a:pt x="11566" y="3373"/>
                    <a:pt x="11651" y="3437"/>
                    <a:pt x="11735" y="3502"/>
                  </a:cubicBezTo>
                  <a:lnTo>
                    <a:pt x="10250" y="5443"/>
                  </a:lnTo>
                  <a:cubicBezTo>
                    <a:pt x="10149" y="5363"/>
                    <a:pt x="10049" y="5282"/>
                    <a:pt x="9948" y="5200"/>
                  </a:cubicBezTo>
                  <a:cubicBezTo>
                    <a:pt x="10460" y="4570"/>
                    <a:pt x="10970" y="3938"/>
                    <a:pt x="11482" y="3306"/>
                  </a:cubicBezTo>
                  <a:close/>
                  <a:moveTo>
                    <a:pt x="8070" y="5203"/>
                  </a:moveTo>
                  <a:cubicBezTo>
                    <a:pt x="8113" y="5281"/>
                    <a:pt x="8155" y="5357"/>
                    <a:pt x="8197" y="5434"/>
                  </a:cubicBezTo>
                  <a:cubicBezTo>
                    <a:pt x="7642" y="5736"/>
                    <a:pt x="7088" y="6037"/>
                    <a:pt x="6533" y="6339"/>
                  </a:cubicBezTo>
                  <a:cubicBezTo>
                    <a:pt x="6495" y="6271"/>
                    <a:pt x="6457" y="6202"/>
                    <a:pt x="6420" y="6134"/>
                  </a:cubicBezTo>
                  <a:cubicBezTo>
                    <a:pt x="6969" y="5824"/>
                    <a:pt x="7520" y="5515"/>
                    <a:pt x="8070" y="5203"/>
                  </a:cubicBezTo>
                  <a:close/>
                  <a:moveTo>
                    <a:pt x="4823" y="8370"/>
                  </a:moveTo>
                  <a:cubicBezTo>
                    <a:pt x="4314" y="9287"/>
                    <a:pt x="3183" y="10200"/>
                    <a:pt x="2061" y="10564"/>
                  </a:cubicBezTo>
                  <a:cubicBezTo>
                    <a:pt x="2779" y="9482"/>
                    <a:pt x="3782" y="8931"/>
                    <a:pt x="4823" y="8370"/>
                  </a:cubicBezTo>
                  <a:close/>
                  <a:moveTo>
                    <a:pt x="4090" y="12149"/>
                  </a:moveTo>
                  <a:lnTo>
                    <a:pt x="4431" y="14259"/>
                  </a:lnTo>
                  <a:cubicBezTo>
                    <a:pt x="4334" y="14281"/>
                    <a:pt x="4238" y="14302"/>
                    <a:pt x="4142" y="14322"/>
                  </a:cubicBezTo>
                  <a:cubicBezTo>
                    <a:pt x="4075" y="13604"/>
                    <a:pt x="4009" y="12885"/>
                    <a:pt x="3944" y="12166"/>
                  </a:cubicBezTo>
                  <a:cubicBezTo>
                    <a:pt x="3993" y="12160"/>
                    <a:pt x="4042" y="12155"/>
                    <a:pt x="4090" y="12149"/>
                  </a:cubicBezTo>
                  <a:close/>
                  <a:moveTo>
                    <a:pt x="2401" y="13082"/>
                  </a:moveTo>
                  <a:lnTo>
                    <a:pt x="2401" y="13082"/>
                  </a:lnTo>
                  <a:cubicBezTo>
                    <a:pt x="2061" y="13830"/>
                    <a:pt x="1721" y="14576"/>
                    <a:pt x="1382" y="15324"/>
                  </a:cubicBezTo>
                  <a:lnTo>
                    <a:pt x="1382" y="15324"/>
                  </a:lnTo>
                  <a:cubicBezTo>
                    <a:pt x="1169" y="15499"/>
                    <a:pt x="947" y="15681"/>
                    <a:pt x="569" y="15989"/>
                  </a:cubicBezTo>
                  <a:cubicBezTo>
                    <a:pt x="872" y="14679"/>
                    <a:pt x="1565" y="13841"/>
                    <a:pt x="2401" y="13082"/>
                  </a:cubicBezTo>
                  <a:close/>
                  <a:moveTo>
                    <a:pt x="2780" y="14567"/>
                  </a:moveTo>
                  <a:lnTo>
                    <a:pt x="2780" y="14567"/>
                  </a:lnTo>
                  <a:cubicBezTo>
                    <a:pt x="3060" y="15535"/>
                    <a:pt x="3158" y="16516"/>
                    <a:pt x="2771" y="17442"/>
                  </a:cubicBezTo>
                  <a:cubicBezTo>
                    <a:pt x="2679" y="17432"/>
                    <a:pt x="2586" y="17423"/>
                    <a:pt x="2493" y="17414"/>
                  </a:cubicBezTo>
                  <a:cubicBezTo>
                    <a:pt x="2589" y="16464"/>
                    <a:pt x="2684" y="15516"/>
                    <a:pt x="2780" y="14567"/>
                  </a:cubicBezTo>
                  <a:close/>
                  <a:moveTo>
                    <a:pt x="17930" y="0"/>
                  </a:moveTo>
                  <a:lnTo>
                    <a:pt x="17930" y="0"/>
                  </a:lnTo>
                  <a:cubicBezTo>
                    <a:pt x="17533" y="270"/>
                    <a:pt x="17268" y="487"/>
                    <a:pt x="16973" y="645"/>
                  </a:cubicBezTo>
                  <a:cubicBezTo>
                    <a:pt x="16249" y="1029"/>
                    <a:pt x="15537" y="1626"/>
                    <a:pt x="14776" y="1706"/>
                  </a:cubicBezTo>
                  <a:cubicBezTo>
                    <a:pt x="13014" y="1893"/>
                    <a:pt x="11605" y="2701"/>
                    <a:pt x="10211" y="3668"/>
                  </a:cubicBezTo>
                  <a:cubicBezTo>
                    <a:pt x="9637" y="4066"/>
                    <a:pt x="8959" y="4314"/>
                    <a:pt x="8337" y="4643"/>
                  </a:cubicBezTo>
                  <a:cubicBezTo>
                    <a:pt x="7645" y="5009"/>
                    <a:pt x="6942" y="5361"/>
                    <a:pt x="6281" y="5777"/>
                  </a:cubicBezTo>
                  <a:cubicBezTo>
                    <a:pt x="5935" y="5995"/>
                    <a:pt x="5664" y="6334"/>
                    <a:pt x="5374" y="6604"/>
                  </a:cubicBezTo>
                  <a:cubicBezTo>
                    <a:pt x="5559" y="6887"/>
                    <a:pt x="5676" y="7064"/>
                    <a:pt x="5807" y="7263"/>
                  </a:cubicBezTo>
                  <a:cubicBezTo>
                    <a:pt x="5112" y="7679"/>
                    <a:pt x="4443" y="8018"/>
                    <a:pt x="3843" y="8453"/>
                  </a:cubicBezTo>
                  <a:cubicBezTo>
                    <a:pt x="3148" y="8955"/>
                    <a:pt x="2496" y="9520"/>
                    <a:pt x="1864" y="10100"/>
                  </a:cubicBezTo>
                  <a:cubicBezTo>
                    <a:pt x="1618" y="10324"/>
                    <a:pt x="1371" y="10637"/>
                    <a:pt x="1689" y="11098"/>
                  </a:cubicBezTo>
                  <a:cubicBezTo>
                    <a:pt x="1729" y="11102"/>
                    <a:pt x="1769" y="11104"/>
                    <a:pt x="1808" y="11104"/>
                  </a:cubicBezTo>
                  <a:cubicBezTo>
                    <a:pt x="2600" y="11104"/>
                    <a:pt x="3161" y="10335"/>
                    <a:pt x="4079" y="10157"/>
                  </a:cubicBezTo>
                  <a:lnTo>
                    <a:pt x="4079" y="10157"/>
                  </a:lnTo>
                  <a:cubicBezTo>
                    <a:pt x="3110" y="11312"/>
                    <a:pt x="2188" y="12283"/>
                    <a:pt x="1423" y="13365"/>
                  </a:cubicBezTo>
                  <a:cubicBezTo>
                    <a:pt x="869" y="14150"/>
                    <a:pt x="499" y="15073"/>
                    <a:pt x="103" y="15957"/>
                  </a:cubicBezTo>
                  <a:cubicBezTo>
                    <a:pt x="0" y="16185"/>
                    <a:pt x="106" y="16505"/>
                    <a:pt x="122" y="16919"/>
                  </a:cubicBezTo>
                  <a:cubicBezTo>
                    <a:pt x="930" y="16489"/>
                    <a:pt x="1257" y="15952"/>
                    <a:pt x="1422" y="15292"/>
                  </a:cubicBezTo>
                  <a:lnTo>
                    <a:pt x="1422" y="15292"/>
                  </a:lnTo>
                  <a:cubicBezTo>
                    <a:pt x="1412" y="15300"/>
                    <a:pt x="1402" y="15308"/>
                    <a:pt x="1393" y="15316"/>
                  </a:cubicBezTo>
                  <a:lnTo>
                    <a:pt x="1393" y="15316"/>
                  </a:lnTo>
                  <a:cubicBezTo>
                    <a:pt x="1655" y="15013"/>
                    <a:pt x="1918" y="14710"/>
                    <a:pt x="2273" y="14302"/>
                  </a:cubicBezTo>
                  <a:lnTo>
                    <a:pt x="2273" y="14302"/>
                  </a:lnTo>
                  <a:cubicBezTo>
                    <a:pt x="2384" y="15750"/>
                    <a:pt x="1570" y="17166"/>
                    <a:pt x="2647" y="18587"/>
                  </a:cubicBezTo>
                  <a:cubicBezTo>
                    <a:pt x="3736" y="17282"/>
                    <a:pt x="3442" y="15810"/>
                    <a:pt x="3546" y="14344"/>
                  </a:cubicBezTo>
                  <a:lnTo>
                    <a:pt x="3546" y="14344"/>
                  </a:lnTo>
                  <a:cubicBezTo>
                    <a:pt x="3884" y="14927"/>
                    <a:pt x="4159" y="15401"/>
                    <a:pt x="4467" y="15935"/>
                  </a:cubicBezTo>
                  <a:cubicBezTo>
                    <a:pt x="5018" y="15436"/>
                    <a:pt x="4911" y="14941"/>
                    <a:pt x="4886" y="14499"/>
                  </a:cubicBezTo>
                  <a:cubicBezTo>
                    <a:pt x="4823" y="13406"/>
                    <a:pt x="4725" y="12313"/>
                    <a:pt x="4606" y="11223"/>
                  </a:cubicBezTo>
                  <a:cubicBezTo>
                    <a:pt x="4543" y="10632"/>
                    <a:pt x="4703" y="10181"/>
                    <a:pt x="5123" y="9746"/>
                  </a:cubicBezTo>
                  <a:cubicBezTo>
                    <a:pt x="5668" y="9185"/>
                    <a:pt x="6266" y="8617"/>
                    <a:pt x="6607" y="7933"/>
                  </a:cubicBezTo>
                  <a:cubicBezTo>
                    <a:pt x="7227" y="6691"/>
                    <a:pt x="8361" y="6094"/>
                    <a:pt x="9380" y="5282"/>
                  </a:cubicBezTo>
                  <a:cubicBezTo>
                    <a:pt x="9531" y="5543"/>
                    <a:pt x="9653" y="5750"/>
                    <a:pt x="9781" y="5965"/>
                  </a:cubicBezTo>
                  <a:cubicBezTo>
                    <a:pt x="10490" y="5830"/>
                    <a:pt x="10817" y="5328"/>
                    <a:pt x="11171" y="4867"/>
                  </a:cubicBezTo>
                  <a:cubicBezTo>
                    <a:pt x="12177" y="3553"/>
                    <a:pt x="13190" y="2340"/>
                    <a:pt x="15044" y="2112"/>
                  </a:cubicBezTo>
                  <a:cubicBezTo>
                    <a:pt x="16224" y="1967"/>
                    <a:pt x="17432" y="907"/>
                    <a:pt x="17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8061900" y="137225"/>
              <a:ext cx="92300" cy="179750"/>
            </a:xfrm>
            <a:custGeom>
              <a:avLst/>
              <a:gdLst/>
              <a:ahLst/>
              <a:cxnLst/>
              <a:rect l="l" t="t" r="r" b="b"/>
              <a:pathLst>
                <a:path w="3692" h="7190" extrusionOk="0">
                  <a:moveTo>
                    <a:pt x="1498" y="1369"/>
                  </a:moveTo>
                  <a:lnTo>
                    <a:pt x="1498" y="1369"/>
                  </a:lnTo>
                  <a:cubicBezTo>
                    <a:pt x="1795" y="2663"/>
                    <a:pt x="1748" y="2872"/>
                    <a:pt x="713" y="5172"/>
                  </a:cubicBezTo>
                  <a:lnTo>
                    <a:pt x="713" y="5172"/>
                  </a:lnTo>
                  <a:cubicBezTo>
                    <a:pt x="280" y="5132"/>
                    <a:pt x="228" y="4833"/>
                    <a:pt x="340" y="4510"/>
                  </a:cubicBezTo>
                  <a:cubicBezTo>
                    <a:pt x="681" y="3528"/>
                    <a:pt x="1055" y="2558"/>
                    <a:pt x="1498" y="1369"/>
                  </a:cubicBezTo>
                  <a:close/>
                  <a:moveTo>
                    <a:pt x="2267" y="2447"/>
                  </a:moveTo>
                  <a:lnTo>
                    <a:pt x="2267" y="2447"/>
                  </a:lnTo>
                  <a:cubicBezTo>
                    <a:pt x="3069" y="3711"/>
                    <a:pt x="3191" y="5082"/>
                    <a:pt x="2907" y="6516"/>
                  </a:cubicBezTo>
                  <a:cubicBezTo>
                    <a:pt x="2016" y="5267"/>
                    <a:pt x="2213" y="3845"/>
                    <a:pt x="2267" y="2447"/>
                  </a:cubicBezTo>
                  <a:close/>
                  <a:moveTo>
                    <a:pt x="1861" y="1"/>
                  </a:moveTo>
                  <a:cubicBezTo>
                    <a:pt x="1191" y="1307"/>
                    <a:pt x="623" y="2623"/>
                    <a:pt x="127" y="3964"/>
                  </a:cubicBezTo>
                  <a:cubicBezTo>
                    <a:pt x="0" y="4305"/>
                    <a:pt x="24" y="4747"/>
                    <a:pt x="114" y="5111"/>
                  </a:cubicBezTo>
                  <a:cubicBezTo>
                    <a:pt x="159" y="5293"/>
                    <a:pt x="258" y="5375"/>
                    <a:pt x="376" y="5375"/>
                  </a:cubicBezTo>
                  <a:cubicBezTo>
                    <a:pt x="487" y="5375"/>
                    <a:pt x="615" y="5302"/>
                    <a:pt x="730" y="5174"/>
                  </a:cubicBezTo>
                  <a:lnTo>
                    <a:pt x="732" y="5174"/>
                  </a:lnTo>
                  <a:cubicBezTo>
                    <a:pt x="729" y="5174"/>
                    <a:pt x="727" y="5173"/>
                    <a:pt x="725" y="5173"/>
                  </a:cubicBezTo>
                  <a:lnTo>
                    <a:pt x="725" y="5173"/>
                  </a:lnTo>
                  <a:cubicBezTo>
                    <a:pt x="1008" y="4848"/>
                    <a:pt x="1294" y="4520"/>
                    <a:pt x="1600" y="4169"/>
                  </a:cubicBezTo>
                  <a:cubicBezTo>
                    <a:pt x="1970" y="5208"/>
                    <a:pt x="1763" y="6426"/>
                    <a:pt x="2990" y="7189"/>
                  </a:cubicBezTo>
                  <a:cubicBezTo>
                    <a:pt x="3136" y="6786"/>
                    <a:pt x="3278" y="6523"/>
                    <a:pt x="3324" y="6245"/>
                  </a:cubicBezTo>
                  <a:cubicBezTo>
                    <a:pt x="3692" y="3984"/>
                    <a:pt x="2687" y="2038"/>
                    <a:pt x="1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6389925" y="-271687"/>
              <a:ext cx="749000" cy="572925"/>
            </a:xfrm>
            <a:custGeom>
              <a:avLst/>
              <a:gdLst/>
              <a:ahLst/>
              <a:cxnLst/>
              <a:rect l="l" t="t" r="r" b="b"/>
              <a:pathLst>
                <a:path w="29960" h="22917" extrusionOk="0">
                  <a:moveTo>
                    <a:pt x="23817" y="488"/>
                  </a:moveTo>
                  <a:cubicBezTo>
                    <a:pt x="24674" y="488"/>
                    <a:pt x="25371" y="678"/>
                    <a:pt x="25947" y="1075"/>
                  </a:cubicBezTo>
                  <a:cubicBezTo>
                    <a:pt x="24909" y="894"/>
                    <a:pt x="23900" y="717"/>
                    <a:pt x="22930" y="548"/>
                  </a:cubicBezTo>
                  <a:cubicBezTo>
                    <a:pt x="23243" y="508"/>
                    <a:pt x="23538" y="488"/>
                    <a:pt x="23817" y="488"/>
                  </a:cubicBezTo>
                  <a:close/>
                  <a:moveTo>
                    <a:pt x="23296" y="936"/>
                  </a:moveTo>
                  <a:cubicBezTo>
                    <a:pt x="24097" y="936"/>
                    <a:pt x="24911" y="1112"/>
                    <a:pt x="25726" y="1429"/>
                  </a:cubicBezTo>
                  <a:cubicBezTo>
                    <a:pt x="26031" y="1548"/>
                    <a:pt x="26296" y="1766"/>
                    <a:pt x="26713" y="2020"/>
                  </a:cubicBezTo>
                  <a:cubicBezTo>
                    <a:pt x="26239" y="2156"/>
                    <a:pt x="25776" y="2304"/>
                    <a:pt x="25323" y="2462"/>
                  </a:cubicBezTo>
                  <a:cubicBezTo>
                    <a:pt x="25356" y="2388"/>
                    <a:pt x="25336" y="2290"/>
                    <a:pt x="25235" y="2265"/>
                  </a:cubicBezTo>
                  <a:cubicBezTo>
                    <a:pt x="23981" y="1947"/>
                    <a:pt x="22731" y="1612"/>
                    <a:pt x="21486" y="1260"/>
                  </a:cubicBezTo>
                  <a:cubicBezTo>
                    <a:pt x="22078" y="1039"/>
                    <a:pt x="22683" y="936"/>
                    <a:pt x="23296" y="936"/>
                  </a:cubicBezTo>
                  <a:close/>
                  <a:moveTo>
                    <a:pt x="21063" y="1442"/>
                  </a:moveTo>
                  <a:cubicBezTo>
                    <a:pt x="22409" y="1826"/>
                    <a:pt x="23763" y="2191"/>
                    <a:pt x="25119" y="2535"/>
                  </a:cubicBezTo>
                  <a:cubicBezTo>
                    <a:pt x="24341" y="2814"/>
                    <a:pt x="23592" y="3129"/>
                    <a:pt x="22873" y="3479"/>
                  </a:cubicBezTo>
                  <a:cubicBezTo>
                    <a:pt x="21467" y="3254"/>
                    <a:pt x="20063" y="3017"/>
                    <a:pt x="18660" y="2770"/>
                  </a:cubicBezTo>
                  <a:cubicBezTo>
                    <a:pt x="19281" y="2464"/>
                    <a:pt x="19889" y="2135"/>
                    <a:pt x="20480" y="1762"/>
                  </a:cubicBezTo>
                  <a:cubicBezTo>
                    <a:pt x="20673" y="1641"/>
                    <a:pt x="20867" y="1535"/>
                    <a:pt x="21063" y="1442"/>
                  </a:cubicBezTo>
                  <a:close/>
                  <a:moveTo>
                    <a:pt x="27231" y="2085"/>
                  </a:moveTo>
                  <a:lnTo>
                    <a:pt x="27231" y="2086"/>
                  </a:lnTo>
                  <a:cubicBezTo>
                    <a:pt x="27497" y="2416"/>
                    <a:pt x="27288" y="2491"/>
                    <a:pt x="26990" y="2589"/>
                  </a:cubicBezTo>
                  <a:cubicBezTo>
                    <a:pt x="25897" y="2952"/>
                    <a:pt x="24810" y="3334"/>
                    <a:pt x="23728" y="3724"/>
                  </a:cubicBezTo>
                  <a:cubicBezTo>
                    <a:pt x="23650" y="3751"/>
                    <a:pt x="23575" y="3781"/>
                    <a:pt x="23499" y="3811"/>
                  </a:cubicBezTo>
                  <a:cubicBezTo>
                    <a:pt x="23571" y="3743"/>
                    <a:pt x="23578" y="3609"/>
                    <a:pt x="23470" y="3576"/>
                  </a:cubicBezTo>
                  <a:cubicBezTo>
                    <a:pt x="24022" y="3268"/>
                    <a:pt x="24669" y="2971"/>
                    <a:pt x="25164" y="2822"/>
                  </a:cubicBezTo>
                  <a:cubicBezTo>
                    <a:pt x="25604" y="2690"/>
                    <a:pt x="26064" y="2619"/>
                    <a:pt x="26502" y="2478"/>
                  </a:cubicBezTo>
                  <a:cubicBezTo>
                    <a:pt x="26740" y="2401"/>
                    <a:pt x="26953" y="2240"/>
                    <a:pt x="27231" y="2085"/>
                  </a:cubicBezTo>
                  <a:close/>
                  <a:moveTo>
                    <a:pt x="23085" y="3805"/>
                  </a:moveTo>
                  <a:cubicBezTo>
                    <a:pt x="23181" y="3819"/>
                    <a:pt x="23276" y="3835"/>
                    <a:pt x="23371" y="3849"/>
                  </a:cubicBezTo>
                  <a:cubicBezTo>
                    <a:pt x="23380" y="3851"/>
                    <a:pt x="23391" y="3852"/>
                    <a:pt x="23401" y="3852"/>
                  </a:cubicBezTo>
                  <a:cubicBezTo>
                    <a:pt x="23110" y="3972"/>
                    <a:pt x="22816" y="4110"/>
                    <a:pt x="22483" y="4252"/>
                  </a:cubicBezTo>
                  <a:cubicBezTo>
                    <a:pt x="22617" y="4121"/>
                    <a:pt x="22829" y="3966"/>
                    <a:pt x="23085" y="3805"/>
                  </a:cubicBezTo>
                  <a:close/>
                  <a:moveTo>
                    <a:pt x="18217" y="2984"/>
                  </a:moveTo>
                  <a:cubicBezTo>
                    <a:pt x="19621" y="3233"/>
                    <a:pt x="21027" y="3472"/>
                    <a:pt x="22434" y="3699"/>
                  </a:cubicBezTo>
                  <a:cubicBezTo>
                    <a:pt x="21621" y="4121"/>
                    <a:pt x="20847" y="4590"/>
                    <a:pt x="20109" y="5114"/>
                  </a:cubicBezTo>
                  <a:cubicBezTo>
                    <a:pt x="18329" y="4986"/>
                    <a:pt x="16560" y="4778"/>
                    <a:pt x="14800" y="4487"/>
                  </a:cubicBezTo>
                  <a:cubicBezTo>
                    <a:pt x="14847" y="4467"/>
                    <a:pt x="14895" y="4446"/>
                    <a:pt x="14942" y="4424"/>
                  </a:cubicBezTo>
                  <a:cubicBezTo>
                    <a:pt x="16032" y="3942"/>
                    <a:pt x="17138" y="3492"/>
                    <a:pt x="18217" y="2984"/>
                  </a:cubicBezTo>
                  <a:close/>
                  <a:moveTo>
                    <a:pt x="20673" y="5230"/>
                  </a:moveTo>
                  <a:cubicBezTo>
                    <a:pt x="20693" y="5266"/>
                    <a:pt x="20714" y="5302"/>
                    <a:pt x="20734" y="5339"/>
                  </a:cubicBezTo>
                  <a:cubicBezTo>
                    <a:pt x="20560" y="5446"/>
                    <a:pt x="20385" y="5555"/>
                    <a:pt x="20210" y="5662"/>
                  </a:cubicBezTo>
                  <a:lnTo>
                    <a:pt x="20210" y="5662"/>
                  </a:lnTo>
                  <a:cubicBezTo>
                    <a:pt x="20186" y="5623"/>
                    <a:pt x="20164" y="5585"/>
                    <a:pt x="20142" y="5547"/>
                  </a:cubicBezTo>
                  <a:cubicBezTo>
                    <a:pt x="20319" y="5441"/>
                    <a:pt x="20496" y="5336"/>
                    <a:pt x="20673" y="5230"/>
                  </a:cubicBezTo>
                  <a:close/>
                  <a:moveTo>
                    <a:pt x="14304" y="4696"/>
                  </a:moveTo>
                  <a:cubicBezTo>
                    <a:pt x="16109" y="5007"/>
                    <a:pt x="17923" y="5234"/>
                    <a:pt x="19747" y="5377"/>
                  </a:cubicBezTo>
                  <a:cubicBezTo>
                    <a:pt x="19115" y="5847"/>
                    <a:pt x="18510" y="6361"/>
                    <a:pt x="17931" y="6918"/>
                  </a:cubicBezTo>
                  <a:cubicBezTo>
                    <a:pt x="17834" y="7011"/>
                    <a:pt x="17741" y="7106"/>
                    <a:pt x="17648" y="7203"/>
                  </a:cubicBezTo>
                  <a:cubicBezTo>
                    <a:pt x="17626" y="7161"/>
                    <a:pt x="17586" y="7131"/>
                    <a:pt x="17528" y="7128"/>
                  </a:cubicBezTo>
                  <a:cubicBezTo>
                    <a:pt x="15046" y="7013"/>
                    <a:pt x="12581" y="6774"/>
                    <a:pt x="10123" y="6408"/>
                  </a:cubicBezTo>
                  <a:cubicBezTo>
                    <a:pt x="10114" y="6407"/>
                    <a:pt x="10106" y="6406"/>
                    <a:pt x="10098" y="6406"/>
                  </a:cubicBezTo>
                  <a:cubicBezTo>
                    <a:pt x="10037" y="6406"/>
                    <a:pt x="9990" y="6441"/>
                    <a:pt x="9965" y="6487"/>
                  </a:cubicBezTo>
                  <a:cubicBezTo>
                    <a:pt x="9933" y="6451"/>
                    <a:pt x="9902" y="6416"/>
                    <a:pt x="9870" y="6380"/>
                  </a:cubicBezTo>
                  <a:cubicBezTo>
                    <a:pt x="10347" y="6193"/>
                    <a:pt x="10745" y="6035"/>
                    <a:pt x="11145" y="5884"/>
                  </a:cubicBezTo>
                  <a:cubicBezTo>
                    <a:pt x="11325" y="5814"/>
                    <a:pt x="11507" y="5746"/>
                    <a:pt x="11688" y="5678"/>
                  </a:cubicBezTo>
                  <a:cubicBezTo>
                    <a:pt x="11691" y="5680"/>
                    <a:pt x="11693" y="5680"/>
                    <a:pt x="11694" y="5680"/>
                  </a:cubicBezTo>
                  <a:cubicBezTo>
                    <a:pt x="13847" y="5918"/>
                    <a:pt x="15985" y="6242"/>
                    <a:pt x="18111" y="6648"/>
                  </a:cubicBezTo>
                  <a:cubicBezTo>
                    <a:pt x="18121" y="6650"/>
                    <a:pt x="18132" y="6651"/>
                    <a:pt x="18141" y="6651"/>
                  </a:cubicBezTo>
                  <a:cubicBezTo>
                    <a:pt x="18301" y="6651"/>
                    <a:pt x="18361" y="6401"/>
                    <a:pt x="18188" y="6369"/>
                  </a:cubicBezTo>
                  <a:cubicBezTo>
                    <a:pt x="16231" y="5996"/>
                    <a:pt x="14266" y="5692"/>
                    <a:pt x="12288" y="5459"/>
                  </a:cubicBezTo>
                  <a:cubicBezTo>
                    <a:pt x="12964" y="5212"/>
                    <a:pt x="13639" y="4966"/>
                    <a:pt x="14304" y="4696"/>
                  </a:cubicBezTo>
                  <a:close/>
                  <a:moveTo>
                    <a:pt x="28198" y="4907"/>
                  </a:moveTo>
                  <a:cubicBezTo>
                    <a:pt x="28733" y="5651"/>
                    <a:pt x="28564" y="6316"/>
                    <a:pt x="28234" y="6942"/>
                  </a:cubicBezTo>
                  <a:cubicBezTo>
                    <a:pt x="28078" y="7240"/>
                    <a:pt x="27904" y="7528"/>
                    <a:pt x="27715" y="7801"/>
                  </a:cubicBezTo>
                  <a:cubicBezTo>
                    <a:pt x="27735" y="6901"/>
                    <a:pt x="27705" y="6004"/>
                    <a:pt x="27626" y="5106"/>
                  </a:cubicBezTo>
                  <a:cubicBezTo>
                    <a:pt x="27625" y="5100"/>
                    <a:pt x="27625" y="5094"/>
                    <a:pt x="27623" y="5088"/>
                  </a:cubicBezTo>
                  <a:cubicBezTo>
                    <a:pt x="27803" y="5013"/>
                    <a:pt x="27994" y="4952"/>
                    <a:pt x="28198" y="4907"/>
                  </a:cubicBezTo>
                  <a:close/>
                  <a:moveTo>
                    <a:pt x="22325" y="8421"/>
                  </a:moveTo>
                  <a:lnTo>
                    <a:pt x="22322" y="8424"/>
                  </a:lnTo>
                  <a:cubicBezTo>
                    <a:pt x="22323" y="8423"/>
                    <a:pt x="22323" y="8423"/>
                    <a:pt x="22324" y="8423"/>
                  </a:cubicBezTo>
                  <a:lnTo>
                    <a:pt x="22324" y="8423"/>
                  </a:lnTo>
                  <a:cubicBezTo>
                    <a:pt x="22324" y="8422"/>
                    <a:pt x="22325" y="8422"/>
                    <a:pt x="22325" y="8421"/>
                  </a:cubicBezTo>
                  <a:close/>
                  <a:moveTo>
                    <a:pt x="10161" y="6703"/>
                  </a:moveTo>
                  <a:lnTo>
                    <a:pt x="10161" y="6703"/>
                  </a:lnTo>
                  <a:cubicBezTo>
                    <a:pt x="12438" y="7019"/>
                    <a:pt x="14726" y="7228"/>
                    <a:pt x="17026" y="7331"/>
                  </a:cubicBezTo>
                  <a:cubicBezTo>
                    <a:pt x="16681" y="7684"/>
                    <a:pt x="16357" y="8062"/>
                    <a:pt x="16045" y="8446"/>
                  </a:cubicBezTo>
                  <a:cubicBezTo>
                    <a:pt x="16023" y="8425"/>
                    <a:pt x="15993" y="8411"/>
                    <a:pt x="15955" y="8408"/>
                  </a:cubicBezTo>
                  <a:cubicBezTo>
                    <a:pt x="14454" y="8297"/>
                    <a:pt x="12961" y="8131"/>
                    <a:pt x="11473" y="7909"/>
                  </a:cubicBezTo>
                  <a:cubicBezTo>
                    <a:pt x="11465" y="7908"/>
                    <a:pt x="11458" y="7907"/>
                    <a:pt x="11450" y="7907"/>
                  </a:cubicBezTo>
                  <a:cubicBezTo>
                    <a:pt x="11402" y="7907"/>
                    <a:pt x="11363" y="7928"/>
                    <a:pt x="11338" y="7959"/>
                  </a:cubicBezTo>
                  <a:cubicBezTo>
                    <a:pt x="10988" y="7531"/>
                    <a:pt x="10581" y="7136"/>
                    <a:pt x="10161" y="6703"/>
                  </a:cubicBezTo>
                  <a:close/>
                  <a:moveTo>
                    <a:pt x="27347" y="5217"/>
                  </a:moveTo>
                  <a:cubicBezTo>
                    <a:pt x="27429" y="6212"/>
                    <a:pt x="27451" y="7207"/>
                    <a:pt x="27411" y="8207"/>
                  </a:cubicBezTo>
                  <a:cubicBezTo>
                    <a:pt x="27070" y="8635"/>
                    <a:pt x="26685" y="9027"/>
                    <a:pt x="26255" y="9373"/>
                  </a:cubicBezTo>
                  <a:cubicBezTo>
                    <a:pt x="26367" y="8262"/>
                    <a:pt x="26321" y="7166"/>
                    <a:pt x="26124" y="6067"/>
                  </a:cubicBezTo>
                  <a:cubicBezTo>
                    <a:pt x="26122" y="6064"/>
                    <a:pt x="26122" y="6062"/>
                    <a:pt x="26121" y="6059"/>
                  </a:cubicBezTo>
                  <a:cubicBezTo>
                    <a:pt x="26509" y="5753"/>
                    <a:pt x="26900" y="5448"/>
                    <a:pt x="27347" y="5217"/>
                  </a:cubicBezTo>
                  <a:close/>
                  <a:moveTo>
                    <a:pt x="19803" y="5901"/>
                  </a:moveTo>
                  <a:cubicBezTo>
                    <a:pt x="18940" y="6811"/>
                    <a:pt x="18079" y="7722"/>
                    <a:pt x="17214" y="8629"/>
                  </a:cubicBezTo>
                  <a:cubicBezTo>
                    <a:pt x="16953" y="8901"/>
                    <a:pt x="16677" y="9157"/>
                    <a:pt x="16406" y="9419"/>
                  </a:cubicBezTo>
                  <a:cubicBezTo>
                    <a:pt x="16490" y="9232"/>
                    <a:pt x="16555" y="9030"/>
                    <a:pt x="16678" y="8874"/>
                  </a:cubicBezTo>
                  <a:cubicBezTo>
                    <a:pt x="17476" y="7845"/>
                    <a:pt x="18280" y="6822"/>
                    <a:pt x="19362" y="6065"/>
                  </a:cubicBezTo>
                  <a:cubicBezTo>
                    <a:pt x="19488" y="5977"/>
                    <a:pt x="19632" y="5912"/>
                    <a:pt x="19803" y="5901"/>
                  </a:cubicBezTo>
                  <a:close/>
                  <a:moveTo>
                    <a:pt x="8510" y="7259"/>
                  </a:moveTo>
                  <a:cubicBezTo>
                    <a:pt x="8847" y="7259"/>
                    <a:pt x="9164" y="7388"/>
                    <a:pt x="9444" y="7643"/>
                  </a:cubicBezTo>
                  <a:cubicBezTo>
                    <a:pt x="10259" y="8390"/>
                    <a:pt x="10951" y="9232"/>
                    <a:pt x="11467" y="10213"/>
                  </a:cubicBezTo>
                  <a:cubicBezTo>
                    <a:pt x="11538" y="10348"/>
                    <a:pt x="11582" y="10477"/>
                    <a:pt x="11595" y="10605"/>
                  </a:cubicBezTo>
                  <a:cubicBezTo>
                    <a:pt x="9652" y="9457"/>
                    <a:pt x="7559" y="9022"/>
                    <a:pt x="5387" y="8529"/>
                  </a:cubicBezTo>
                  <a:lnTo>
                    <a:pt x="5389" y="8529"/>
                  </a:lnTo>
                  <a:cubicBezTo>
                    <a:pt x="5627" y="8367"/>
                    <a:pt x="5878" y="8212"/>
                    <a:pt x="6141" y="8067"/>
                  </a:cubicBezTo>
                  <a:cubicBezTo>
                    <a:pt x="6738" y="7733"/>
                    <a:pt x="7417" y="7537"/>
                    <a:pt x="8074" y="7329"/>
                  </a:cubicBezTo>
                  <a:cubicBezTo>
                    <a:pt x="8222" y="7282"/>
                    <a:pt x="8368" y="7259"/>
                    <a:pt x="8510" y="7259"/>
                  </a:cubicBezTo>
                  <a:close/>
                  <a:moveTo>
                    <a:pt x="11587" y="8367"/>
                  </a:moveTo>
                  <a:lnTo>
                    <a:pt x="11587" y="8367"/>
                  </a:lnTo>
                  <a:cubicBezTo>
                    <a:pt x="13126" y="8610"/>
                    <a:pt x="14670" y="8793"/>
                    <a:pt x="16225" y="8918"/>
                  </a:cubicBezTo>
                  <a:cubicBezTo>
                    <a:pt x="15986" y="9232"/>
                    <a:pt x="15752" y="9548"/>
                    <a:pt x="15514" y="9859"/>
                  </a:cubicBezTo>
                  <a:cubicBezTo>
                    <a:pt x="15156" y="10329"/>
                    <a:pt x="14791" y="10673"/>
                    <a:pt x="14262" y="10673"/>
                  </a:cubicBezTo>
                  <a:cubicBezTo>
                    <a:pt x="14111" y="10673"/>
                    <a:pt x="13948" y="10645"/>
                    <a:pt x="13767" y="10584"/>
                  </a:cubicBezTo>
                  <a:cubicBezTo>
                    <a:pt x="13605" y="10531"/>
                    <a:pt x="13428" y="10522"/>
                    <a:pt x="13252" y="10522"/>
                  </a:cubicBezTo>
                  <a:cubicBezTo>
                    <a:pt x="13172" y="10522"/>
                    <a:pt x="13092" y="10524"/>
                    <a:pt x="13013" y="10524"/>
                  </a:cubicBezTo>
                  <a:cubicBezTo>
                    <a:pt x="12956" y="10524"/>
                    <a:pt x="12899" y="10523"/>
                    <a:pt x="12844" y="10520"/>
                  </a:cubicBezTo>
                  <a:cubicBezTo>
                    <a:pt x="12431" y="9804"/>
                    <a:pt x="12064" y="9046"/>
                    <a:pt x="11587" y="8367"/>
                  </a:cubicBezTo>
                  <a:close/>
                  <a:moveTo>
                    <a:pt x="25865" y="6261"/>
                  </a:moveTo>
                  <a:cubicBezTo>
                    <a:pt x="26043" y="7316"/>
                    <a:pt x="26073" y="8370"/>
                    <a:pt x="25960" y="9436"/>
                  </a:cubicBezTo>
                  <a:cubicBezTo>
                    <a:pt x="25953" y="9496"/>
                    <a:pt x="25979" y="9536"/>
                    <a:pt x="26018" y="9558"/>
                  </a:cubicBezTo>
                  <a:cubicBezTo>
                    <a:pt x="25991" y="9577"/>
                    <a:pt x="25964" y="9596"/>
                    <a:pt x="25938" y="9615"/>
                  </a:cubicBezTo>
                  <a:cubicBezTo>
                    <a:pt x="25333" y="10051"/>
                    <a:pt x="24755" y="10510"/>
                    <a:pt x="24202" y="10995"/>
                  </a:cubicBezTo>
                  <a:cubicBezTo>
                    <a:pt x="24314" y="9785"/>
                    <a:pt x="24402" y="8575"/>
                    <a:pt x="24467" y="7362"/>
                  </a:cubicBezTo>
                  <a:cubicBezTo>
                    <a:pt x="24935" y="6996"/>
                    <a:pt x="25397" y="6626"/>
                    <a:pt x="25865" y="6261"/>
                  </a:cubicBezTo>
                  <a:close/>
                  <a:moveTo>
                    <a:pt x="5071" y="8754"/>
                  </a:moveTo>
                  <a:cubicBezTo>
                    <a:pt x="7311" y="9265"/>
                    <a:pt x="9480" y="9683"/>
                    <a:pt x="11480" y="10874"/>
                  </a:cubicBezTo>
                  <a:cubicBezTo>
                    <a:pt x="11504" y="10888"/>
                    <a:pt x="11527" y="10894"/>
                    <a:pt x="11549" y="10894"/>
                  </a:cubicBezTo>
                  <a:cubicBezTo>
                    <a:pt x="11556" y="10894"/>
                    <a:pt x="11563" y="10894"/>
                    <a:pt x="11570" y="10892"/>
                  </a:cubicBezTo>
                  <a:lnTo>
                    <a:pt x="11570" y="10892"/>
                  </a:lnTo>
                  <a:cubicBezTo>
                    <a:pt x="11544" y="10989"/>
                    <a:pt x="11500" y="11087"/>
                    <a:pt x="11435" y="11186"/>
                  </a:cubicBezTo>
                  <a:cubicBezTo>
                    <a:pt x="11233" y="11497"/>
                    <a:pt x="11041" y="11843"/>
                    <a:pt x="10966" y="12200"/>
                  </a:cubicBezTo>
                  <a:cubicBezTo>
                    <a:pt x="10914" y="12448"/>
                    <a:pt x="10826" y="12647"/>
                    <a:pt x="10704" y="12815"/>
                  </a:cubicBezTo>
                  <a:cubicBezTo>
                    <a:pt x="8363" y="11608"/>
                    <a:pt x="5891" y="10836"/>
                    <a:pt x="3283" y="10491"/>
                  </a:cubicBezTo>
                  <a:cubicBezTo>
                    <a:pt x="3790" y="9847"/>
                    <a:pt x="4381" y="9264"/>
                    <a:pt x="5071" y="8754"/>
                  </a:cubicBezTo>
                  <a:close/>
                  <a:moveTo>
                    <a:pt x="24164" y="7597"/>
                  </a:moveTo>
                  <a:lnTo>
                    <a:pt x="24164" y="7597"/>
                  </a:lnTo>
                  <a:cubicBezTo>
                    <a:pt x="24099" y="8773"/>
                    <a:pt x="24012" y="9946"/>
                    <a:pt x="23902" y="11118"/>
                  </a:cubicBezTo>
                  <a:cubicBezTo>
                    <a:pt x="23897" y="11167"/>
                    <a:pt x="23914" y="11204"/>
                    <a:pt x="23943" y="11227"/>
                  </a:cubicBezTo>
                  <a:cubicBezTo>
                    <a:pt x="23273" y="11831"/>
                    <a:pt x="22644" y="12472"/>
                    <a:pt x="22050" y="13150"/>
                  </a:cubicBezTo>
                  <a:cubicBezTo>
                    <a:pt x="22102" y="11772"/>
                    <a:pt x="22153" y="10393"/>
                    <a:pt x="22205" y="9014"/>
                  </a:cubicBezTo>
                  <a:cubicBezTo>
                    <a:pt x="22374" y="8907"/>
                    <a:pt x="22543" y="8795"/>
                    <a:pt x="22709" y="8678"/>
                  </a:cubicBezTo>
                  <a:cubicBezTo>
                    <a:pt x="23203" y="8332"/>
                    <a:pt x="23687" y="7969"/>
                    <a:pt x="24164" y="7597"/>
                  </a:cubicBezTo>
                  <a:close/>
                  <a:moveTo>
                    <a:pt x="13132" y="11771"/>
                  </a:moveTo>
                  <a:cubicBezTo>
                    <a:pt x="14092" y="11815"/>
                    <a:pt x="14413" y="12412"/>
                    <a:pt x="13934" y="13124"/>
                  </a:cubicBezTo>
                  <a:cubicBezTo>
                    <a:pt x="13780" y="13353"/>
                    <a:pt x="13558" y="13570"/>
                    <a:pt x="13320" y="13706"/>
                  </a:cubicBezTo>
                  <a:lnTo>
                    <a:pt x="13318" y="13706"/>
                  </a:lnTo>
                  <a:cubicBezTo>
                    <a:pt x="13108" y="13826"/>
                    <a:pt x="12905" y="13884"/>
                    <a:pt x="12716" y="13884"/>
                  </a:cubicBezTo>
                  <a:cubicBezTo>
                    <a:pt x="12300" y="13884"/>
                    <a:pt x="11955" y="13602"/>
                    <a:pt x="11764" y="13086"/>
                  </a:cubicBezTo>
                  <a:cubicBezTo>
                    <a:pt x="11578" y="12586"/>
                    <a:pt x="11909" y="12060"/>
                    <a:pt x="12554" y="11869"/>
                  </a:cubicBezTo>
                  <a:cubicBezTo>
                    <a:pt x="12772" y="11804"/>
                    <a:pt x="13004" y="11791"/>
                    <a:pt x="13132" y="11771"/>
                  </a:cubicBezTo>
                  <a:close/>
                  <a:moveTo>
                    <a:pt x="3083" y="10755"/>
                  </a:moveTo>
                  <a:cubicBezTo>
                    <a:pt x="5695" y="11077"/>
                    <a:pt x="8163" y="11837"/>
                    <a:pt x="10505" y="13038"/>
                  </a:cubicBezTo>
                  <a:cubicBezTo>
                    <a:pt x="10297" y="13229"/>
                    <a:pt x="10033" y="13368"/>
                    <a:pt x="9729" y="13492"/>
                  </a:cubicBezTo>
                  <a:cubicBezTo>
                    <a:pt x="9234" y="13696"/>
                    <a:pt x="8744" y="13913"/>
                    <a:pt x="8260" y="14142"/>
                  </a:cubicBezTo>
                  <a:cubicBezTo>
                    <a:pt x="8262" y="14107"/>
                    <a:pt x="8248" y="14072"/>
                    <a:pt x="8212" y="14042"/>
                  </a:cubicBezTo>
                  <a:cubicBezTo>
                    <a:pt x="8183" y="14020"/>
                    <a:pt x="8155" y="13998"/>
                    <a:pt x="8128" y="13974"/>
                  </a:cubicBezTo>
                  <a:cubicBezTo>
                    <a:pt x="8099" y="13951"/>
                    <a:pt x="8066" y="13940"/>
                    <a:pt x="8035" y="13940"/>
                  </a:cubicBezTo>
                  <a:cubicBezTo>
                    <a:pt x="8031" y="13940"/>
                    <a:pt x="8026" y="13941"/>
                    <a:pt x="8022" y="13941"/>
                  </a:cubicBezTo>
                  <a:cubicBezTo>
                    <a:pt x="6179" y="13038"/>
                    <a:pt x="4240" y="12456"/>
                    <a:pt x="2204" y="12189"/>
                  </a:cubicBezTo>
                  <a:cubicBezTo>
                    <a:pt x="2460" y="11685"/>
                    <a:pt x="2752" y="11207"/>
                    <a:pt x="3083" y="10755"/>
                  </a:cubicBezTo>
                  <a:close/>
                  <a:moveTo>
                    <a:pt x="16898" y="11182"/>
                  </a:moveTo>
                  <a:lnTo>
                    <a:pt x="16898" y="11182"/>
                  </a:lnTo>
                  <a:cubicBezTo>
                    <a:pt x="16702" y="12273"/>
                    <a:pt x="16507" y="13363"/>
                    <a:pt x="16312" y="14454"/>
                  </a:cubicBezTo>
                  <a:cubicBezTo>
                    <a:pt x="16002" y="14146"/>
                    <a:pt x="15656" y="13865"/>
                    <a:pt x="15279" y="13611"/>
                  </a:cubicBezTo>
                  <a:cubicBezTo>
                    <a:pt x="15403" y="11738"/>
                    <a:pt x="15405" y="11599"/>
                    <a:pt x="16898" y="11182"/>
                  </a:cubicBezTo>
                  <a:close/>
                  <a:moveTo>
                    <a:pt x="21908" y="9196"/>
                  </a:moveTo>
                  <a:lnTo>
                    <a:pt x="21908" y="9196"/>
                  </a:lnTo>
                  <a:cubicBezTo>
                    <a:pt x="21854" y="10632"/>
                    <a:pt x="21802" y="12068"/>
                    <a:pt x="21749" y="13504"/>
                  </a:cubicBezTo>
                  <a:cubicBezTo>
                    <a:pt x="21332" y="14001"/>
                    <a:pt x="20933" y="14519"/>
                    <a:pt x="20554" y="15056"/>
                  </a:cubicBezTo>
                  <a:cubicBezTo>
                    <a:pt x="20807" y="13323"/>
                    <a:pt x="20866" y="11592"/>
                    <a:pt x="20725" y="9840"/>
                  </a:cubicBezTo>
                  <a:cubicBezTo>
                    <a:pt x="20725" y="9836"/>
                    <a:pt x="20725" y="9833"/>
                    <a:pt x="20723" y="9828"/>
                  </a:cubicBezTo>
                  <a:cubicBezTo>
                    <a:pt x="21128" y="9637"/>
                    <a:pt x="21523" y="9427"/>
                    <a:pt x="21908" y="9196"/>
                  </a:cubicBezTo>
                  <a:close/>
                  <a:moveTo>
                    <a:pt x="2072" y="12459"/>
                  </a:moveTo>
                  <a:cubicBezTo>
                    <a:pt x="2081" y="12463"/>
                    <a:pt x="2092" y="12464"/>
                    <a:pt x="2103" y="12466"/>
                  </a:cubicBezTo>
                  <a:cubicBezTo>
                    <a:pt x="4180" y="12726"/>
                    <a:pt x="6144" y="13323"/>
                    <a:pt x="8014" y="14259"/>
                  </a:cubicBezTo>
                  <a:cubicBezTo>
                    <a:pt x="7392" y="14562"/>
                    <a:pt x="6782" y="14890"/>
                    <a:pt x="6191" y="15251"/>
                  </a:cubicBezTo>
                  <a:cubicBezTo>
                    <a:pt x="6182" y="15202"/>
                    <a:pt x="6152" y="15157"/>
                    <a:pt x="6095" y="15135"/>
                  </a:cubicBezTo>
                  <a:cubicBezTo>
                    <a:pt x="4597" y="14570"/>
                    <a:pt x="3065" y="14169"/>
                    <a:pt x="1484" y="13927"/>
                  </a:cubicBezTo>
                  <a:cubicBezTo>
                    <a:pt x="1653" y="13418"/>
                    <a:pt x="1847" y="12929"/>
                    <a:pt x="2072" y="12459"/>
                  </a:cubicBezTo>
                  <a:close/>
                  <a:moveTo>
                    <a:pt x="18948" y="10556"/>
                  </a:moveTo>
                  <a:lnTo>
                    <a:pt x="18948" y="10556"/>
                  </a:lnTo>
                  <a:cubicBezTo>
                    <a:pt x="18613" y="12489"/>
                    <a:pt x="18155" y="14390"/>
                    <a:pt x="17574" y="16263"/>
                  </a:cubicBezTo>
                  <a:cubicBezTo>
                    <a:pt x="17324" y="15715"/>
                    <a:pt x="17005" y="15225"/>
                    <a:pt x="16623" y="14786"/>
                  </a:cubicBezTo>
                  <a:cubicBezTo>
                    <a:pt x="16642" y="14759"/>
                    <a:pt x="16661" y="14732"/>
                    <a:pt x="16680" y="14706"/>
                  </a:cubicBezTo>
                  <a:cubicBezTo>
                    <a:pt x="16743" y="14616"/>
                    <a:pt x="16680" y="14527"/>
                    <a:pt x="16596" y="14502"/>
                  </a:cubicBezTo>
                  <a:cubicBezTo>
                    <a:pt x="16800" y="13366"/>
                    <a:pt x="17002" y="12232"/>
                    <a:pt x="17206" y="11096"/>
                  </a:cubicBezTo>
                  <a:cubicBezTo>
                    <a:pt x="17795" y="10935"/>
                    <a:pt x="18376" y="10758"/>
                    <a:pt x="18948" y="10556"/>
                  </a:cubicBezTo>
                  <a:close/>
                  <a:moveTo>
                    <a:pt x="1396" y="14203"/>
                  </a:moveTo>
                  <a:cubicBezTo>
                    <a:pt x="2959" y="14442"/>
                    <a:pt x="4476" y="14837"/>
                    <a:pt x="5959" y="15393"/>
                  </a:cubicBezTo>
                  <a:cubicBezTo>
                    <a:pt x="5273" y="15822"/>
                    <a:pt x="4615" y="16295"/>
                    <a:pt x="3986" y="16822"/>
                  </a:cubicBezTo>
                  <a:cubicBezTo>
                    <a:pt x="3615" y="17135"/>
                    <a:pt x="3176" y="17377"/>
                    <a:pt x="2746" y="17607"/>
                  </a:cubicBezTo>
                  <a:cubicBezTo>
                    <a:pt x="2507" y="17736"/>
                    <a:pt x="2254" y="17833"/>
                    <a:pt x="1979" y="17833"/>
                  </a:cubicBezTo>
                  <a:cubicBezTo>
                    <a:pt x="1812" y="17833"/>
                    <a:pt x="1638" y="17798"/>
                    <a:pt x="1454" y="17713"/>
                  </a:cubicBezTo>
                  <a:cubicBezTo>
                    <a:pt x="1355" y="17246"/>
                    <a:pt x="1227" y="16830"/>
                    <a:pt x="1186" y="16405"/>
                  </a:cubicBezTo>
                  <a:cubicBezTo>
                    <a:pt x="1140" y="15922"/>
                    <a:pt x="1067" y="15405"/>
                    <a:pt x="1186" y="14949"/>
                  </a:cubicBezTo>
                  <a:cubicBezTo>
                    <a:pt x="1250" y="14698"/>
                    <a:pt x="1320" y="14448"/>
                    <a:pt x="1396" y="14203"/>
                  </a:cubicBezTo>
                  <a:close/>
                  <a:moveTo>
                    <a:pt x="20445" y="9957"/>
                  </a:moveTo>
                  <a:lnTo>
                    <a:pt x="20445" y="9957"/>
                  </a:lnTo>
                  <a:cubicBezTo>
                    <a:pt x="20583" y="11787"/>
                    <a:pt x="20507" y="13595"/>
                    <a:pt x="20208" y="15407"/>
                  </a:cubicBezTo>
                  <a:cubicBezTo>
                    <a:pt x="20202" y="15446"/>
                    <a:pt x="20210" y="15481"/>
                    <a:pt x="20227" y="15510"/>
                  </a:cubicBezTo>
                  <a:cubicBezTo>
                    <a:pt x="19761" y="16116"/>
                    <a:pt x="19215" y="16666"/>
                    <a:pt x="18719" y="17253"/>
                  </a:cubicBezTo>
                  <a:cubicBezTo>
                    <a:pt x="18534" y="17471"/>
                    <a:pt x="18368" y="17704"/>
                    <a:pt x="18079" y="17884"/>
                  </a:cubicBezTo>
                  <a:cubicBezTo>
                    <a:pt x="17999" y="17456"/>
                    <a:pt x="17886" y="17054"/>
                    <a:pt x="17746" y="16678"/>
                  </a:cubicBezTo>
                  <a:cubicBezTo>
                    <a:pt x="18398" y="14634"/>
                    <a:pt x="18902" y="12560"/>
                    <a:pt x="19259" y="10444"/>
                  </a:cubicBezTo>
                  <a:cubicBezTo>
                    <a:pt x="19660" y="10295"/>
                    <a:pt x="20057" y="10134"/>
                    <a:pt x="20445" y="9957"/>
                  </a:cubicBezTo>
                  <a:close/>
                  <a:moveTo>
                    <a:pt x="14106" y="14241"/>
                  </a:moveTo>
                  <a:cubicBezTo>
                    <a:pt x="14320" y="14241"/>
                    <a:pt x="14513" y="14342"/>
                    <a:pt x="14688" y="14470"/>
                  </a:cubicBezTo>
                  <a:cubicBezTo>
                    <a:pt x="15617" y="15153"/>
                    <a:pt x="16324" y="16031"/>
                    <a:pt x="16737" y="17105"/>
                  </a:cubicBezTo>
                  <a:cubicBezTo>
                    <a:pt x="17119" y="18097"/>
                    <a:pt x="16675" y="18993"/>
                    <a:pt x="15691" y="19424"/>
                  </a:cubicBezTo>
                  <a:cubicBezTo>
                    <a:pt x="15081" y="19692"/>
                    <a:pt x="14473" y="19961"/>
                    <a:pt x="13868" y="20239"/>
                  </a:cubicBezTo>
                  <a:cubicBezTo>
                    <a:pt x="14062" y="18275"/>
                    <a:pt x="13928" y="16351"/>
                    <a:pt x="13472" y="14432"/>
                  </a:cubicBezTo>
                  <a:cubicBezTo>
                    <a:pt x="13579" y="14401"/>
                    <a:pt x="13688" y="14361"/>
                    <a:pt x="13797" y="14312"/>
                  </a:cubicBezTo>
                  <a:cubicBezTo>
                    <a:pt x="13905" y="14262"/>
                    <a:pt x="14008" y="14241"/>
                    <a:pt x="14106" y="14241"/>
                  </a:cubicBezTo>
                  <a:close/>
                  <a:moveTo>
                    <a:pt x="585" y="15102"/>
                  </a:moveTo>
                  <a:cubicBezTo>
                    <a:pt x="721" y="15860"/>
                    <a:pt x="832" y="16622"/>
                    <a:pt x="1001" y="17372"/>
                  </a:cubicBezTo>
                  <a:cubicBezTo>
                    <a:pt x="1128" y="17936"/>
                    <a:pt x="1296" y="18121"/>
                    <a:pt x="1764" y="18121"/>
                  </a:cubicBezTo>
                  <a:cubicBezTo>
                    <a:pt x="1846" y="18121"/>
                    <a:pt x="1938" y="18115"/>
                    <a:pt x="2040" y="18105"/>
                  </a:cubicBezTo>
                  <a:cubicBezTo>
                    <a:pt x="2347" y="18073"/>
                    <a:pt x="2648" y="17952"/>
                    <a:pt x="2937" y="17835"/>
                  </a:cubicBezTo>
                  <a:cubicBezTo>
                    <a:pt x="3228" y="17716"/>
                    <a:pt x="3500" y="17550"/>
                    <a:pt x="3781" y="17405"/>
                  </a:cubicBezTo>
                  <a:lnTo>
                    <a:pt x="3781" y="17405"/>
                  </a:lnTo>
                  <a:cubicBezTo>
                    <a:pt x="3564" y="17629"/>
                    <a:pt x="3353" y="17860"/>
                    <a:pt x="3130" y="18078"/>
                  </a:cubicBezTo>
                  <a:cubicBezTo>
                    <a:pt x="2272" y="18920"/>
                    <a:pt x="2220" y="19511"/>
                    <a:pt x="2920" y="20490"/>
                  </a:cubicBezTo>
                  <a:cubicBezTo>
                    <a:pt x="3035" y="20653"/>
                    <a:pt x="3127" y="20831"/>
                    <a:pt x="3230" y="21002"/>
                  </a:cubicBezTo>
                  <a:cubicBezTo>
                    <a:pt x="1803" y="19962"/>
                    <a:pt x="769" y="18658"/>
                    <a:pt x="587" y="16841"/>
                  </a:cubicBezTo>
                  <a:cubicBezTo>
                    <a:pt x="530" y="16263"/>
                    <a:pt x="637" y="15669"/>
                    <a:pt x="585" y="15102"/>
                  </a:cubicBezTo>
                  <a:close/>
                  <a:moveTo>
                    <a:pt x="11113" y="14078"/>
                  </a:moveTo>
                  <a:cubicBezTo>
                    <a:pt x="11251" y="14078"/>
                    <a:pt x="11388" y="14111"/>
                    <a:pt x="11538" y="14181"/>
                  </a:cubicBezTo>
                  <a:cubicBezTo>
                    <a:pt x="11970" y="14385"/>
                    <a:pt x="12413" y="14518"/>
                    <a:pt x="12863" y="14518"/>
                  </a:cubicBezTo>
                  <a:cubicBezTo>
                    <a:pt x="12971" y="14518"/>
                    <a:pt x="13080" y="14510"/>
                    <a:pt x="13189" y="14494"/>
                  </a:cubicBezTo>
                  <a:cubicBezTo>
                    <a:pt x="13653" y="16437"/>
                    <a:pt x="13776" y="18386"/>
                    <a:pt x="13565" y="20372"/>
                  </a:cubicBezTo>
                  <a:cubicBezTo>
                    <a:pt x="13565" y="20375"/>
                    <a:pt x="13565" y="20376"/>
                    <a:pt x="13565" y="20379"/>
                  </a:cubicBezTo>
                  <a:cubicBezTo>
                    <a:pt x="13430" y="20441"/>
                    <a:pt x="13298" y="20503"/>
                    <a:pt x="13165" y="20566"/>
                  </a:cubicBezTo>
                  <a:cubicBezTo>
                    <a:pt x="12408" y="20928"/>
                    <a:pt x="11631" y="21190"/>
                    <a:pt x="10827" y="21378"/>
                  </a:cubicBezTo>
                  <a:cubicBezTo>
                    <a:pt x="11296" y="18955"/>
                    <a:pt x="11322" y="16535"/>
                    <a:pt x="10906" y="14102"/>
                  </a:cubicBezTo>
                  <a:cubicBezTo>
                    <a:pt x="10976" y="14086"/>
                    <a:pt x="11045" y="14078"/>
                    <a:pt x="11113" y="14078"/>
                  </a:cubicBezTo>
                  <a:close/>
                  <a:moveTo>
                    <a:pt x="6134" y="16412"/>
                  </a:moveTo>
                  <a:cubicBezTo>
                    <a:pt x="6133" y="18037"/>
                    <a:pt x="5833" y="19599"/>
                    <a:pt x="5225" y="21104"/>
                  </a:cubicBezTo>
                  <a:cubicBezTo>
                    <a:pt x="5220" y="21109"/>
                    <a:pt x="5215" y="21114"/>
                    <a:pt x="5210" y="21119"/>
                  </a:cubicBezTo>
                  <a:cubicBezTo>
                    <a:pt x="5106" y="21236"/>
                    <a:pt x="5098" y="21267"/>
                    <a:pt x="5119" y="21414"/>
                  </a:cubicBezTo>
                  <a:cubicBezTo>
                    <a:pt x="4989" y="21384"/>
                    <a:pt x="4858" y="21351"/>
                    <a:pt x="4729" y="21315"/>
                  </a:cubicBezTo>
                  <a:cubicBezTo>
                    <a:pt x="4019" y="21120"/>
                    <a:pt x="3436" y="20703"/>
                    <a:pt x="2996" y="20084"/>
                  </a:cubicBezTo>
                  <a:lnTo>
                    <a:pt x="2996" y="20086"/>
                  </a:lnTo>
                  <a:cubicBezTo>
                    <a:pt x="2680" y="19643"/>
                    <a:pt x="2661" y="19206"/>
                    <a:pt x="2980" y="18809"/>
                  </a:cubicBezTo>
                  <a:cubicBezTo>
                    <a:pt x="3285" y="18432"/>
                    <a:pt x="3637" y="18075"/>
                    <a:pt x="4029" y="17792"/>
                  </a:cubicBezTo>
                  <a:cubicBezTo>
                    <a:pt x="4714" y="17301"/>
                    <a:pt x="5416" y="16841"/>
                    <a:pt x="6134" y="16412"/>
                  </a:cubicBezTo>
                  <a:close/>
                  <a:moveTo>
                    <a:pt x="10631" y="14197"/>
                  </a:moveTo>
                  <a:lnTo>
                    <a:pt x="10631" y="14197"/>
                  </a:lnTo>
                  <a:cubicBezTo>
                    <a:pt x="11039" y="16598"/>
                    <a:pt x="11007" y="18972"/>
                    <a:pt x="10535" y="21367"/>
                  </a:cubicBezTo>
                  <a:cubicBezTo>
                    <a:pt x="10530" y="21395"/>
                    <a:pt x="10532" y="21420"/>
                    <a:pt x="10540" y="21442"/>
                  </a:cubicBezTo>
                  <a:cubicBezTo>
                    <a:pt x="9758" y="21608"/>
                    <a:pt x="8951" y="21706"/>
                    <a:pt x="8112" y="21760"/>
                  </a:cubicBezTo>
                  <a:cubicBezTo>
                    <a:pt x="9082" y="19912"/>
                    <a:pt x="8861" y="17080"/>
                    <a:pt x="8794" y="15072"/>
                  </a:cubicBezTo>
                  <a:cubicBezTo>
                    <a:pt x="8794" y="15045"/>
                    <a:pt x="8788" y="15023"/>
                    <a:pt x="8777" y="15004"/>
                  </a:cubicBezTo>
                  <a:cubicBezTo>
                    <a:pt x="9385" y="14717"/>
                    <a:pt x="10003" y="14447"/>
                    <a:pt x="10631" y="14197"/>
                  </a:cubicBezTo>
                  <a:close/>
                  <a:moveTo>
                    <a:pt x="8507" y="15132"/>
                  </a:moveTo>
                  <a:lnTo>
                    <a:pt x="8507" y="15132"/>
                  </a:lnTo>
                  <a:cubicBezTo>
                    <a:pt x="8573" y="17092"/>
                    <a:pt x="8782" y="19920"/>
                    <a:pt x="7836" y="21665"/>
                  </a:cubicBezTo>
                  <a:cubicBezTo>
                    <a:pt x="7813" y="21705"/>
                    <a:pt x="7812" y="21744"/>
                    <a:pt x="7823" y="21777"/>
                  </a:cubicBezTo>
                  <a:cubicBezTo>
                    <a:pt x="7556" y="21790"/>
                    <a:pt x="7286" y="21801"/>
                    <a:pt x="7013" y="21806"/>
                  </a:cubicBezTo>
                  <a:cubicBezTo>
                    <a:pt x="6537" y="21706"/>
                    <a:pt x="5967" y="21608"/>
                    <a:pt x="5381" y="21476"/>
                  </a:cubicBezTo>
                  <a:cubicBezTo>
                    <a:pt x="5382" y="21472"/>
                    <a:pt x="5384" y="21471"/>
                    <a:pt x="5386" y="21466"/>
                  </a:cubicBezTo>
                  <a:cubicBezTo>
                    <a:pt x="6098" y="19792"/>
                    <a:pt x="6444" y="18060"/>
                    <a:pt x="6423" y="16242"/>
                  </a:cubicBezTo>
                  <a:lnTo>
                    <a:pt x="6423" y="16242"/>
                  </a:lnTo>
                  <a:cubicBezTo>
                    <a:pt x="7103" y="15846"/>
                    <a:pt x="7799" y="15476"/>
                    <a:pt x="8507" y="15132"/>
                  </a:cubicBezTo>
                  <a:close/>
                  <a:moveTo>
                    <a:pt x="21193" y="988"/>
                  </a:moveTo>
                  <a:cubicBezTo>
                    <a:pt x="21117" y="1030"/>
                    <a:pt x="21039" y="1071"/>
                    <a:pt x="20963" y="1112"/>
                  </a:cubicBezTo>
                  <a:cubicBezTo>
                    <a:pt x="20959" y="1110"/>
                    <a:pt x="20954" y="1110"/>
                    <a:pt x="20951" y="1109"/>
                  </a:cubicBezTo>
                  <a:cubicBezTo>
                    <a:pt x="20936" y="1104"/>
                    <a:pt x="20921" y="1102"/>
                    <a:pt x="20907" y="1102"/>
                  </a:cubicBezTo>
                  <a:cubicBezTo>
                    <a:pt x="20840" y="1102"/>
                    <a:pt x="20793" y="1152"/>
                    <a:pt x="20777" y="1211"/>
                  </a:cubicBezTo>
                  <a:cubicBezTo>
                    <a:pt x="19679" y="1805"/>
                    <a:pt x="18588" y="2415"/>
                    <a:pt x="17469" y="2966"/>
                  </a:cubicBezTo>
                  <a:cubicBezTo>
                    <a:pt x="16436" y="3476"/>
                    <a:pt x="15381" y="3941"/>
                    <a:pt x="14328" y="4410"/>
                  </a:cubicBezTo>
                  <a:cubicBezTo>
                    <a:pt x="14282" y="4410"/>
                    <a:pt x="14244" y="4429"/>
                    <a:pt x="14217" y="4459"/>
                  </a:cubicBezTo>
                  <a:cubicBezTo>
                    <a:pt x="14015" y="4549"/>
                    <a:pt x="13813" y="4640"/>
                    <a:pt x="13611" y="4732"/>
                  </a:cubicBezTo>
                  <a:cubicBezTo>
                    <a:pt x="13026" y="4996"/>
                    <a:pt x="12413" y="5193"/>
                    <a:pt x="11794" y="5402"/>
                  </a:cubicBezTo>
                  <a:cubicBezTo>
                    <a:pt x="11761" y="5399"/>
                    <a:pt x="11728" y="5394"/>
                    <a:pt x="11696" y="5391"/>
                  </a:cubicBezTo>
                  <a:cubicBezTo>
                    <a:pt x="11690" y="5390"/>
                    <a:pt x="11684" y="5390"/>
                    <a:pt x="11678" y="5390"/>
                  </a:cubicBezTo>
                  <a:cubicBezTo>
                    <a:pt x="11613" y="5390"/>
                    <a:pt x="11575" y="5430"/>
                    <a:pt x="11562" y="5481"/>
                  </a:cubicBezTo>
                  <a:cubicBezTo>
                    <a:pt x="10876" y="5716"/>
                    <a:pt x="10186" y="5977"/>
                    <a:pt x="9518" y="6370"/>
                  </a:cubicBezTo>
                  <a:cubicBezTo>
                    <a:pt x="9714" y="6667"/>
                    <a:pt x="9835" y="6923"/>
                    <a:pt x="10020" y="7117"/>
                  </a:cubicBezTo>
                  <a:cubicBezTo>
                    <a:pt x="10939" y="8081"/>
                    <a:pt x="11864" y="9032"/>
                    <a:pt x="12295" y="10343"/>
                  </a:cubicBezTo>
                  <a:cubicBezTo>
                    <a:pt x="12400" y="10667"/>
                    <a:pt x="12632" y="10863"/>
                    <a:pt x="12978" y="10863"/>
                  </a:cubicBezTo>
                  <a:cubicBezTo>
                    <a:pt x="13015" y="10863"/>
                    <a:pt x="13053" y="10861"/>
                    <a:pt x="13092" y="10856"/>
                  </a:cubicBezTo>
                  <a:cubicBezTo>
                    <a:pt x="13142" y="10851"/>
                    <a:pt x="13193" y="10844"/>
                    <a:pt x="13244" y="10844"/>
                  </a:cubicBezTo>
                  <a:cubicBezTo>
                    <a:pt x="13281" y="10844"/>
                    <a:pt x="13317" y="10848"/>
                    <a:pt x="13351" y="10858"/>
                  </a:cubicBezTo>
                  <a:cubicBezTo>
                    <a:pt x="13618" y="10933"/>
                    <a:pt x="13873" y="10972"/>
                    <a:pt x="14117" y="10972"/>
                  </a:cubicBezTo>
                  <a:cubicBezTo>
                    <a:pt x="14760" y="10972"/>
                    <a:pt x="15325" y="10706"/>
                    <a:pt x="15809" y="10158"/>
                  </a:cubicBezTo>
                  <a:cubicBezTo>
                    <a:pt x="15851" y="10382"/>
                    <a:pt x="15954" y="10469"/>
                    <a:pt x="16118" y="10469"/>
                  </a:cubicBezTo>
                  <a:cubicBezTo>
                    <a:pt x="16186" y="10469"/>
                    <a:pt x="16265" y="10454"/>
                    <a:pt x="16354" y="10428"/>
                  </a:cubicBezTo>
                  <a:cubicBezTo>
                    <a:pt x="18224" y="9880"/>
                    <a:pt x="20129" y="9439"/>
                    <a:pt x="21878" y="8536"/>
                  </a:cubicBezTo>
                  <a:cubicBezTo>
                    <a:pt x="22017" y="8463"/>
                    <a:pt x="22183" y="8439"/>
                    <a:pt x="22338" y="8398"/>
                  </a:cubicBezTo>
                  <a:lnTo>
                    <a:pt x="22338" y="8398"/>
                  </a:lnTo>
                  <a:cubicBezTo>
                    <a:pt x="22333" y="8405"/>
                    <a:pt x="22329" y="8413"/>
                    <a:pt x="22325" y="8421"/>
                  </a:cubicBezTo>
                  <a:lnTo>
                    <a:pt x="22325" y="8421"/>
                  </a:lnTo>
                  <a:lnTo>
                    <a:pt x="22357" y="8392"/>
                  </a:lnTo>
                  <a:lnTo>
                    <a:pt x="22338" y="8398"/>
                  </a:lnTo>
                  <a:cubicBezTo>
                    <a:pt x="22371" y="8335"/>
                    <a:pt x="22398" y="8262"/>
                    <a:pt x="22448" y="8221"/>
                  </a:cubicBezTo>
                  <a:cubicBezTo>
                    <a:pt x="23330" y="7487"/>
                    <a:pt x="24227" y="6774"/>
                    <a:pt x="25094" y="6026"/>
                  </a:cubicBezTo>
                  <a:cubicBezTo>
                    <a:pt x="25795" y="5419"/>
                    <a:pt x="26508" y="4851"/>
                    <a:pt x="27429" y="4618"/>
                  </a:cubicBezTo>
                  <a:lnTo>
                    <a:pt x="27429" y="4618"/>
                  </a:lnTo>
                  <a:cubicBezTo>
                    <a:pt x="26768" y="5157"/>
                    <a:pt x="26113" y="5704"/>
                    <a:pt x="25446" y="6236"/>
                  </a:cubicBezTo>
                  <a:cubicBezTo>
                    <a:pt x="24641" y="6879"/>
                    <a:pt x="23835" y="7523"/>
                    <a:pt x="23011" y="8142"/>
                  </a:cubicBezTo>
                  <a:cubicBezTo>
                    <a:pt x="22820" y="8286"/>
                    <a:pt x="22556" y="8332"/>
                    <a:pt x="22324" y="8423"/>
                  </a:cubicBezTo>
                  <a:lnTo>
                    <a:pt x="22324" y="8423"/>
                  </a:lnTo>
                  <a:cubicBezTo>
                    <a:pt x="22324" y="8423"/>
                    <a:pt x="22324" y="8423"/>
                    <a:pt x="22324" y="8424"/>
                  </a:cubicBezTo>
                  <a:cubicBezTo>
                    <a:pt x="22248" y="8495"/>
                    <a:pt x="22175" y="8572"/>
                    <a:pt x="22101" y="8645"/>
                  </a:cubicBezTo>
                  <a:cubicBezTo>
                    <a:pt x="22092" y="8643"/>
                    <a:pt x="22083" y="8643"/>
                    <a:pt x="22074" y="8643"/>
                  </a:cubicBezTo>
                  <a:cubicBezTo>
                    <a:pt x="22001" y="8643"/>
                    <a:pt x="21927" y="8689"/>
                    <a:pt x="21924" y="8782"/>
                  </a:cubicBezTo>
                  <a:lnTo>
                    <a:pt x="21924" y="8787"/>
                  </a:lnTo>
                  <a:cubicBezTo>
                    <a:pt x="21902" y="8800"/>
                    <a:pt x="21880" y="8812"/>
                    <a:pt x="21856" y="8823"/>
                  </a:cubicBezTo>
                  <a:cubicBezTo>
                    <a:pt x="20760" y="9330"/>
                    <a:pt x="19664" y="9845"/>
                    <a:pt x="18542" y="10291"/>
                  </a:cubicBezTo>
                  <a:cubicBezTo>
                    <a:pt x="17766" y="10597"/>
                    <a:pt x="16947" y="10793"/>
                    <a:pt x="16149" y="11046"/>
                  </a:cubicBezTo>
                  <a:cubicBezTo>
                    <a:pt x="15471" y="11261"/>
                    <a:pt x="15121" y="11758"/>
                    <a:pt x="15013" y="12439"/>
                  </a:cubicBezTo>
                  <a:cubicBezTo>
                    <a:pt x="14944" y="12884"/>
                    <a:pt x="14899" y="13333"/>
                    <a:pt x="14846" y="13772"/>
                  </a:cubicBezTo>
                  <a:cubicBezTo>
                    <a:pt x="15408" y="14037"/>
                    <a:pt x="15866" y="14412"/>
                    <a:pt x="16241" y="14852"/>
                  </a:cubicBezTo>
                  <a:cubicBezTo>
                    <a:pt x="16228" y="14952"/>
                    <a:pt x="16301" y="15021"/>
                    <a:pt x="16380" y="15025"/>
                  </a:cubicBezTo>
                  <a:cubicBezTo>
                    <a:pt x="16542" y="15233"/>
                    <a:pt x="16686" y="15454"/>
                    <a:pt x="16817" y="15685"/>
                  </a:cubicBezTo>
                  <a:cubicBezTo>
                    <a:pt x="17259" y="16468"/>
                    <a:pt x="17511" y="17359"/>
                    <a:pt x="17886" y="18304"/>
                  </a:cubicBezTo>
                  <a:cubicBezTo>
                    <a:pt x="18101" y="18133"/>
                    <a:pt x="18341" y="17988"/>
                    <a:pt x="18523" y="17790"/>
                  </a:cubicBezTo>
                  <a:cubicBezTo>
                    <a:pt x="19246" y="17007"/>
                    <a:pt x="20003" y="16246"/>
                    <a:pt x="20652" y="15404"/>
                  </a:cubicBezTo>
                  <a:cubicBezTo>
                    <a:pt x="22248" y="13339"/>
                    <a:pt x="23958" y="11407"/>
                    <a:pt x="26085" y="9864"/>
                  </a:cubicBezTo>
                  <a:cubicBezTo>
                    <a:pt x="26678" y="9435"/>
                    <a:pt x="27195" y="8921"/>
                    <a:pt x="27653" y="8356"/>
                  </a:cubicBezTo>
                  <a:cubicBezTo>
                    <a:pt x="27664" y="8345"/>
                    <a:pt x="27674" y="8332"/>
                    <a:pt x="27681" y="8319"/>
                  </a:cubicBezTo>
                  <a:cubicBezTo>
                    <a:pt x="27939" y="7997"/>
                    <a:pt x="28176" y="7661"/>
                    <a:pt x="28399" y="7310"/>
                  </a:cubicBezTo>
                  <a:cubicBezTo>
                    <a:pt x="28745" y="6763"/>
                    <a:pt x="28964" y="6168"/>
                    <a:pt x="28858" y="5505"/>
                  </a:cubicBezTo>
                  <a:cubicBezTo>
                    <a:pt x="28776" y="4980"/>
                    <a:pt x="28560" y="4563"/>
                    <a:pt x="27934" y="4555"/>
                  </a:cubicBezTo>
                  <a:cubicBezTo>
                    <a:pt x="28102" y="4438"/>
                    <a:pt x="28269" y="4397"/>
                    <a:pt x="28439" y="4397"/>
                  </a:cubicBezTo>
                  <a:cubicBezTo>
                    <a:pt x="28684" y="4397"/>
                    <a:pt x="28935" y="4482"/>
                    <a:pt x="29199" y="4543"/>
                  </a:cubicBezTo>
                  <a:cubicBezTo>
                    <a:pt x="29422" y="5369"/>
                    <a:pt x="29296" y="6144"/>
                    <a:pt x="28937" y="6891"/>
                  </a:cubicBezTo>
                  <a:cubicBezTo>
                    <a:pt x="28493" y="7811"/>
                    <a:pt x="27944" y="8675"/>
                    <a:pt x="27155" y="9324"/>
                  </a:cubicBezTo>
                  <a:cubicBezTo>
                    <a:pt x="24600" y="11430"/>
                    <a:pt x="22407" y="13870"/>
                    <a:pt x="20319" y="16432"/>
                  </a:cubicBezTo>
                  <a:cubicBezTo>
                    <a:pt x="18101" y="19152"/>
                    <a:pt x="15211" y="20940"/>
                    <a:pt x="11821" y="21825"/>
                  </a:cubicBezTo>
                  <a:cubicBezTo>
                    <a:pt x="10521" y="22164"/>
                    <a:pt x="9139" y="22183"/>
                    <a:pt x="7799" y="22389"/>
                  </a:cubicBezTo>
                  <a:cubicBezTo>
                    <a:pt x="7553" y="22426"/>
                    <a:pt x="7311" y="22444"/>
                    <a:pt x="7073" y="22444"/>
                  </a:cubicBezTo>
                  <a:cubicBezTo>
                    <a:pt x="6155" y="22444"/>
                    <a:pt x="5289" y="22184"/>
                    <a:pt x="4441" y="21815"/>
                  </a:cubicBezTo>
                  <a:cubicBezTo>
                    <a:pt x="4168" y="21697"/>
                    <a:pt x="3948" y="21454"/>
                    <a:pt x="3703" y="21269"/>
                  </a:cubicBezTo>
                  <a:lnTo>
                    <a:pt x="3703" y="21269"/>
                  </a:lnTo>
                  <a:cubicBezTo>
                    <a:pt x="5004" y="21816"/>
                    <a:pt x="6329" y="22039"/>
                    <a:pt x="7673" y="22039"/>
                  </a:cubicBezTo>
                  <a:cubicBezTo>
                    <a:pt x="8520" y="22039"/>
                    <a:pt x="9375" y="21951"/>
                    <a:pt x="10237" y="21799"/>
                  </a:cubicBezTo>
                  <a:cubicBezTo>
                    <a:pt x="12407" y="21419"/>
                    <a:pt x="14296" y="20335"/>
                    <a:pt x="16253" y="19435"/>
                  </a:cubicBezTo>
                  <a:cubicBezTo>
                    <a:pt x="16942" y="19119"/>
                    <a:pt x="17293" y="18408"/>
                    <a:pt x="17203" y="17554"/>
                  </a:cubicBezTo>
                  <a:cubicBezTo>
                    <a:pt x="17101" y="16606"/>
                    <a:pt x="16572" y="15897"/>
                    <a:pt x="16000" y="15206"/>
                  </a:cubicBezTo>
                  <a:cubicBezTo>
                    <a:pt x="15451" y="14541"/>
                    <a:pt x="14838" y="13955"/>
                    <a:pt x="13863" y="13897"/>
                  </a:cubicBezTo>
                  <a:cubicBezTo>
                    <a:pt x="14043" y="13654"/>
                    <a:pt x="14192" y="13478"/>
                    <a:pt x="14312" y="13286"/>
                  </a:cubicBezTo>
                  <a:cubicBezTo>
                    <a:pt x="14906" y="12320"/>
                    <a:pt x="14484" y="11499"/>
                    <a:pt x="13351" y="11409"/>
                  </a:cubicBezTo>
                  <a:cubicBezTo>
                    <a:pt x="13244" y="11401"/>
                    <a:pt x="13135" y="11394"/>
                    <a:pt x="13027" y="11394"/>
                  </a:cubicBezTo>
                  <a:cubicBezTo>
                    <a:pt x="12932" y="11394"/>
                    <a:pt x="12838" y="11399"/>
                    <a:pt x="12746" y="11412"/>
                  </a:cubicBezTo>
                  <a:cubicBezTo>
                    <a:pt x="11715" y="11565"/>
                    <a:pt x="11211" y="12260"/>
                    <a:pt x="11364" y="13297"/>
                  </a:cubicBezTo>
                  <a:cubicBezTo>
                    <a:pt x="11379" y="13398"/>
                    <a:pt x="11374" y="13504"/>
                    <a:pt x="11377" y="13576"/>
                  </a:cubicBezTo>
                  <a:cubicBezTo>
                    <a:pt x="10920" y="13756"/>
                    <a:pt x="10522" y="13922"/>
                    <a:pt x="10120" y="14072"/>
                  </a:cubicBezTo>
                  <a:cubicBezTo>
                    <a:pt x="8159" y="14797"/>
                    <a:pt x="6406" y="15920"/>
                    <a:pt x="4593" y="16925"/>
                  </a:cubicBezTo>
                  <a:cubicBezTo>
                    <a:pt x="5076" y="16206"/>
                    <a:pt x="5803" y="15773"/>
                    <a:pt x="6539" y="15394"/>
                  </a:cubicBezTo>
                  <a:cubicBezTo>
                    <a:pt x="7769" y="14761"/>
                    <a:pt x="9031" y="14184"/>
                    <a:pt x="10303" y="13635"/>
                  </a:cubicBezTo>
                  <a:cubicBezTo>
                    <a:pt x="10812" y="13415"/>
                    <a:pt x="11056" y="13077"/>
                    <a:pt x="11200" y="12572"/>
                  </a:cubicBezTo>
                  <a:cubicBezTo>
                    <a:pt x="11325" y="12134"/>
                    <a:pt x="11483" y="11687"/>
                    <a:pt x="11721" y="11305"/>
                  </a:cubicBezTo>
                  <a:cubicBezTo>
                    <a:pt x="11963" y="10919"/>
                    <a:pt x="12018" y="10575"/>
                    <a:pt x="11840" y="10169"/>
                  </a:cubicBezTo>
                  <a:cubicBezTo>
                    <a:pt x="11319" y="8978"/>
                    <a:pt x="10510" y="8011"/>
                    <a:pt x="9491" y="7222"/>
                  </a:cubicBezTo>
                  <a:cubicBezTo>
                    <a:pt x="9204" y="7000"/>
                    <a:pt x="8884" y="6907"/>
                    <a:pt x="8553" y="6907"/>
                  </a:cubicBezTo>
                  <a:cubicBezTo>
                    <a:pt x="8344" y="6907"/>
                    <a:pt x="8130" y="6944"/>
                    <a:pt x="7918" y="7008"/>
                  </a:cubicBezTo>
                  <a:cubicBezTo>
                    <a:pt x="6834" y="7334"/>
                    <a:pt x="5847" y="7803"/>
                    <a:pt x="4969" y="8433"/>
                  </a:cubicBezTo>
                  <a:cubicBezTo>
                    <a:pt x="4965" y="8433"/>
                    <a:pt x="4964" y="8431"/>
                    <a:pt x="4961" y="8431"/>
                  </a:cubicBezTo>
                  <a:cubicBezTo>
                    <a:pt x="4948" y="8429"/>
                    <a:pt x="4936" y="8427"/>
                    <a:pt x="4925" y="8427"/>
                  </a:cubicBezTo>
                  <a:cubicBezTo>
                    <a:pt x="4841" y="8427"/>
                    <a:pt x="4786" y="8500"/>
                    <a:pt x="4781" y="8572"/>
                  </a:cubicBezTo>
                  <a:cubicBezTo>
                    <a:pt x="4144" y="9054"/>
                    <a:pt x="3568" y="9626"/>
                    <a:pt x="3054" y="10295"/>
                  </a:cubicBezTo>
                  <a:cubicBezTo>
                    <a:pt x="2116" y="11516"/>
                    <a:pt x="1350" y="12820"/>
                    <a:pt x="892" y="14304"/>
                  </a:cubicBezTo>
                  <a:cubicBezTo>
                    <a:pt x="878" y="13418"/>
                    <a:pt x="1160" y="12614"/>
                    <a:pt x="1546" y="11851"/>
                  </a:cubicBezTo>
                  <a:cubicBezTo>
                    <a:pt x="2460" y="10051"/>
                    <a:pt x="3877" y="8708"/>
                    <a:pt x="5533" y="7601"/>
                  </a:cubicBezTo>
                  <a:cubicBezTo>
                    <a:pt x="7303" y="6416"/>
                    <a:pt x="9256" y="5609"/>
                    <a:pt x="11290" y="5040"/>
                  </a:cubicBezTo>
                  <a:cubicBezTo>
                    <a:pt x="13669" y="4374"/>
                    <a:pt x="15937" y="3478"/>
                    <a:pt x="18081" y="2249"/>
                  </a:cubicBezTo>
                  <a:cubicBezTo>
                    <a:pt x="19049" y="1693"/>
                    <a:pt x="20057" y="1199"/>
                    <a:pt x="21193" y="988"/>
                  </a:cubicBezTo>
                  <a:close/>
                  <a:moveTo>
                    <a:pt x="23565" y="1"/>
                  </a:moveTo>
                  <a:cubicBezTo>
                    <a:pt x="23055" y="1"/>
                    <a:pt x="22543" y="52"/>
                    <a:pt x="22028" y="145"/>
                  </a:cubicBezTo>
                  <a:cubicBezTo>
                    <a:pt x="20464" y="428"/>
                    <a:pt x="19076" y="1148"/>
                    <a:pt x="17717" y="1906"/>
                  </a:cubicBezTo>
                  <a:cubicBezTo>
                    <a:pt x="15688" y="3040"/>
                    <a:pt x="13569" y="3917"/>
                    <a:pt x="11330" y="4547"/>
                  </a:cubicBezTo>
                  <a:cubicBezTo>
                    <a:pt x="9240" y="5135"/>
                    <a:pt x="7224" y="5936"/>
                    <a:pt x="5395" y="7136"/>
                  </a:cubicBezTo>
                  <a:cubicBezTo>
                    <a:pt x="3680" y="8261"/>
                    <a:pt x="2212" y="9635"/>
                    <a:pt x="1228" y="11460"/>
                  </a:cubicBezTo>
                  <a:cubicBezTo>
                    <a:pt x="430" y="12940"/>
                    <a:pt x="137" y="14563"/>
                    <a:pt x="50" y="16216"/>
                  </a:cubicBezTo>
                  <a:cubicBezTo>
                    <a:pt x="1" y="17143"/>
                    <a:pt x="198" y="18057"/>
                    <a:pt x="658" y="18888"/>
                  </a:cubicBezTo>
                  <a:cubicBezTo>
                    <a:pt x="1909" y="21147"/>
                    <a:pt x="4327" y="22917"/>
                    <a:pt x="7206" y="22917"/>
                  </a:cubicBezTo>
                  <a:cubicBezTo>
                    <a:pt x="7405" y="22917"/>
                    <a:pt x="7607" y="22908"/>
                    <a:pt x="7810" y="22891"/>
                  </a:cubicBezTo>
                  <a:cubicBezTo>
                    <a:pt x="9271" y="22768"/>
                    <a:pt x="10748" y="22558"/>
                    <a:pt x="12159" y="22174"/>
                  </a:cubicBezTo>
                  <a:cubicBezTo>
                    <a:pt x="15593" y="21236"/>
                    <a:pt x="18512" y="19386"/>
                    <a:pt x="20757" y="16617"/>
                  </a:cubicBezTo>
                  <a:cubicBezTo>
                    <a:pt x="22747" y="14161"/>
                    <a:pt x="24875" y="11862"/>
                    <a:pt x="27321" y="9855"/>
                  </a:cubicBezTo>
                  <a:cubicBezTo>
                    <a:pt x="28154" y="9171"/>
                    <a:pt x="28765" y="8286"/>
                    <a:pt x="29263" y="7326"/>
                  </a:cubicBezTo>
                  <a:cubicBezTo>
                    <a:pt x="29771" y="6339"/>
                    <a:pt x="29959" y="5328"/>
                    <a:pt x="29585" y="4239"/>
                  </a:cubicBezTo>
                  <a:cubicBezTo>
                    <a:pt x="29174" y="4104"/>
                    <a:pt x="28770" y="4039"/>
                    <a:pt x="28375" y="4039"/>
                  </a:cubicBezTo>
                  <a:cubicBezTo>
                    <a:pt x="27689" y="4039"/>
                    <a:pt x="27030" y="4235"/>
                    <a:pt x="26410" y="4599"/>
                  </a:cubicBezTo>
                  <a:cubicBezTo>
                    <a:pt x="25721" y="5004"/>
                    <a:pt x="25056" y="5498"/>
                    <a:pt x="24497" y="6067"/>
                  </a:cubicBezTo>
                  <a:cubicBezTo>
                    <a:pt x="23083" y="7503"/>
                    <a:pt x="21417" y="8487"/>
                    <a:pt x="19517" y="9104"/>
                  </a:cubicBezTo>
                  <a:cubicBezTo>
                    <a:pt x="18829" y="9327"/>
                    <a:pt x="18136" y="9526"/>
                    <a:pt x="17443" y="9727"/>
                  </a:cubicBezTo>
                  <a:cubicBezTo>
                    <a:pt x="17275" y="9776"/>
                    <a:pt x="17095" y="9785"/>
                    <a:pt x="16921" y="9814"/>
                  </a:cubicBezTo>
                  <a:cubicBezTo>
                    <a:pt x="17766" y="8727"/>
                    <a:pt x="18630" y="7711"/>
                    <a:pt x="19616" y="6835"/>
                  </a:cubicBezTo>
                  <a:cubicBezTo>
                    <a:pt x="21431" y="5219"/>
                    <a:pt x="23581" y="4163"/>
                    <a:pt x="25876" y="3389"/>
                  </a:cubicBezTo>
                  <a:cubicBezTo>
                    <a:pt x="26525" y="3170"/>
                    <a:pt x="27163" y="2916"/>
                    <a:pt x="27942" y="2627"/>
                  </a:cubicBezTo>
                  <a:cubicBezTo>
                    <a:pt x="27773" y="2252"/>
                    <a:pt x="27702" y="1960"/>
                    <a:pt x="27533" y="1747"/>
                  </a:cubicBezTo>
                  <a:cubicBezTo>
                    <a:pt x="26949" y="1009"/>
                    <a:pt x="26239" y="442"/>
                    <a:pt x="25293" y="208"/>
                  </a:cubicBezTo>
                  <a:cubicBezTo>
                    <a:pt x="24717" y="66"/>
                    <a:pt x="24142" y="1"/>
                    <a:pt x="23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7281700" y="-771100"/>
              <a:ext cx="637425" cy="952750"/>
            </a:xfrm>
            <a:custGeom>
              <a:avLst/>
              <a:gdLst/>
              <a:ahLst/>
              <a:cxnLst/>
              <a:rect l="l" t="t" r="r" b="b"/>
              <a:pathLst>
                <a:path w="25497" h="38110" extrusionOk="0">
                  <a:moveTo>
                    <a:pt x="24410" y="1393"/>
                  </a:moveTo>
                  <a:cubicBezTo>
                    <a:pt x="24290" y="1393"/>
                    <a:pt x="24211" y="1581"/>
                    <a:pt x="24339" y="1668"/>
                  </a:cubicBezTo>
                  <a:cubicBezTo>
                    <a:pt x="24579" y="1832"/>
                    <a:pt x="24762" y="2044"/>
                    <a:pt x="24898" y="2300"/>
                  </a:cubicBezTo>
                  <a:cubicBezTo>
                    <a:pt x="24925" y="2351"/>
                    <a:pt x="24967" y="2372"/>
                    <a:pt x="25011" y="2372"/>
                  </a:cubicBezTo>
                  <a:cubicBezTo>
                    <a:pt x="25107" y="2372"/>
                    <a:pt x="25207" y="2268"/>
                    <a:pt x="25147" y="2155"/>
                  </a:cubicBezTo>
                  <a:cubicBezTo>
                    <a:pt x="24988" y="1855"/>
                    <a:pt x="24764" y="1610"/>
                    <a:pt x="24484" y="1419"/>
                  </a:cubicBezTo>
                  <a:lnTo>
                    <a:pt x="24486" y="1419"/>
                  </a:lnTo>
                  <a:cubicBezTo>
                    <a:pt x="24460" y="1401"/>
                    <a:pt x="24434" y="1393"/>
                    <a:pt x="24410" y="1393"/>
                  </a:cubicBezTo>
                  <a:close/>
                  <a:moveTo>
                    <a:pt x="23784" y="3952"/>
                  </a:moveTo>
                  <a:lnTo>
                    <a:pt x="23784" y="3952"/>
                  </a:lnTo>
                  <a:cubicBezTo>
                    <a:pt x="23836" y="4213"/>
                    <a:pt x="23890" y="4473"/>
                    <a:pt x="23942" y="4734"/>
                  </a:cubicBezTo>
                  <a:cubicBezTo>
                    <a:pt x="23988" y="4726"/>
                    <a:pt x="24034" y="4718"/>
                    <a:pt x="24080" y="4710"/>
                  </a:cubicBezTo>
                  <a:cubicBezTo>
                    <a:pt x="24050" y="4459"/>
                    <a:pt x="24021" y="4210"/>
                    <a:pt x="23991" y="3959"/>
                  </a:cubicBezTo>
                  <a:cubicBezTo>
                    <a:pt x="23922" y="3957"/>
                    <a:pt x="23854" y="3954"/>
                    <a:pt x="23784" y="3952"/>
                  </a:cubicBezTo>
                  <a:close/>
                  <a:moveTo>
                    <a:pt x="23137" y="6269"/>
                  </a:moveTo>
                  <a:lnTo>
                    <a:pt x="23141" y="6275"/>
                  </a:lnTo>
                  <a:lnTo>
                    <a:pt x="23141" y="6275"/>
                  </a:lnTo>
                  <a:cubicBezTo>
                    <a:pt x="23139" y="6273"/>
                    <a:pt x="23137" y="6271"/>
                    <a:pt x="23137" y="6271"/>
                  </a:cubicBezTo>
                  <a:cubicBezTo>
                    <a:pt x="23137" y="6271"/>
                    <a:pt x="23137" y="6271"/>
                    <a:pt x="23137" y="6271"/>
                  </a:cubicBezTo>
                  <a:lnTo>
                    <a:pt x="23137" y="6271"/>
                  </a:lnTo>
                  <a:cubicBezTo>
                    <a:pt x="23137" y="6270"/>
                    <a:pt x="23137" y="6270"/>
                    <a:pt x="23137" y="6269"/>
                  </a:cubicBezTo>
                  <a:close/>
                  <a:moveTo>
                    <a:pt x="22776" y="5556"/>
                  </a:moveTo>
                  <a:lnTo>
                    <a:pt x="22776" y="5556"/>
                  </a:lnTo>
                  <a:cubicBezTo>
                    <a:pt x="22783" y="6290"/>
                    <a:pt x="22838" y="6457"/>
                    <a:pt x="23162" y="6802"/>
                  </a:cubicBezTo>
                  <a:cubicBezTo>
                    <a:pt x="23152" y="6603"/>
                    <a:pt x="23145" y="6438"/>
                    <a:pt x="23137" y="6271"/>
                  </a:cubicBezTo>
                  <a:lnTo>
                    <a:pt x="23137" y="6271"/>
                  </a:lnTo>
                  <a:cubicBezTo>
                    <a:pt x="23235" y="6423"/>
                    <a:pt x="23334" y="6573"/>
                    <a:pt x="23505" y="6837"/>
                  </a:cubicBezTo>
                  <a:cubicBezTo>
                    <a:pt x="23476" y="6355"/>
                    <a:pt x="23350" y="6017"/>
                    <a:pt x="23130" y="5822"/>
                  </a:cubicBezTo>
                  <a:lnTo>
                    <a:pt x="23130" y="5822"/>
                  </a:lnTo>
                  <a:cubicBezTo>
                    <a:pt x="23138" y="6006"/>
                    <a:pt x="23144" y="6148"/>
                    <a:pt x="23152" y="6288"/>
                  </a:cubicBezTo>
                  <a:cubicBezTo>
                    <a:pt x="23152" y="6288"/>
                    <a:pt x="23152" y="6287"/>
                    <a:pt x="23150" y="6286"/>
                  </a:cubicBezTo>
                  <a:lnTo>
                    <a:pt x="23150" y="6286"/>
                  </a:lnTo>
                  <a:cubicBezTo>
                    <a:pt x="23045" y="6080"/>
                    <a:pt x="22940" y="5876"/>
                    <a:pt x="22776" y="5556"/>
                  </a:cubicBezTo>
                  <a:close/>
                  <a:moveTo>
                    <a:pt x="20051" y="14639"/>
                  </a:moveTo>
                  <a:cubicBezTo>
                    <a:pt x="19933" y="14639"/>
                    <a:pt x="19829" y="14785"/>
                    <a:pt x="19941" y="14880"/>
                  </a:cubicBezTo>
                  <a:cubicBezTo>
                    <a:pt x="20614" y="15447"/>
                    <a:pt x="21200" y="16096"/>
                    <a:pt x="21693" y="16826"/>
                  </a:cubicBezTo>
                  <a:cubicBezTo>
                    <a:pt x="21724" y="16873"/>
                    <a:pt x="21768" y="16892"/>
                    <a:pt x="21813" y="16892"/>
                  </a:cubicBezTo>
                  <a:cubicBezTo>
                    <a:pt x="21915" y="16892"/>
                    <a:pt x="22015" y="16789"/>
                    <a:pt x="21942" y="16680"/>
                  </a:cubicBezTo>
                  <a:cubicBezTo>
                    <a:pt x="21437" y="15930"/>
                    <a:pt x="20838" y="15259"/>
                    <a:pt x="20146" y="14676"/>
                  </a:cubicBezTo>
                  <a:lnTo>
                    <a:pt x="20146" y="14674"/>
                  </a:lnTo>
                  <a:cubicBezTo>
                    <a:pt x="20116" y="14649"/>
                    <a:pt x="20083" y="14639"/>
                    <a:pt x="20051" y="14639"/>
                  </a:cubicBezTo>
                  <a:close/>
                  <a:moveTo>
                    <a:pt x="19925" y="15923"/>
                  </a:moveTo>
                  <a:cubicBezTo>
                    <a:pt x="19806" y="15923"/>
                    <a:pt x="19702" y="16069"/>
                    <a:pt x="19816" y="16162"/>
                  </a:cubicBezTo>
                  <a:cubicBezTo>
                    <a:pt x="20364" y="16614"/>
                    <a:pt x="20865" y="17116"/>
                    <a:pt x="21312" y="17669"/>
                  </a:cubicBezTo>
                  <a:cubicBezTo>
                    <a:pt x="21341" y="17704"/>
                    <a:pt x="21374" y="17718"/>
                    <a:pt x="21406" y="17718"/>
                  </a:cubicBezTo>
                  <a:cubicBezTo>
                    <a:pt x="21509" y="17718"/>
                    <a:pt x="21605" y="17573"/>
                    <a:pt x="21518" y="17464"/>
                  </a:cubicBezTo>
                  <a:cubicBezTo>
                    <a:pt x="21069" y="16913"/>
                    <a:pt x="20570" y="16410"/>
                    <a:pt x="20020" y="15959"/>
                  </a:cubicBezTo>
                  <a:cubicBezTo>
                    <a:pt x="19990" y="15933"/>
                    <a:pt x="19957" y="15923"/>
                    <a:pt x="19925" y="15923"/>
                  </a:cubicBezTo>
                  <a:close/>
                  <a:moveTo>
                    <a:pt x="19107" y="18574"/>
                  </a:moveTo>
                  <a:cubicBezTo>
                    <a:pt x="18999" y="18574"/>
                    <a:pt x="18901" y="18720"/>
                    <a:pt x="18998" y="18824"/>
                  </a:cubicBezTo>
                  <a:lnTo>
                    <a:pt x="19887" y="19776"/>
                  </a:lnTo>
                  <a:cubicBezTo>
                    <a:pt x="19917" y="19808"/>
                    <a:pt x="19950" y="19821"/>
                    <a:pt x="19983" y="19821"/>
                  </a:cubicBezTo>
                  <a:cubicBezTo>
                    <a:pt x="20091" y="19821"/>
                    <a:pt x="20190" y="19676"/>
                    <a:pt x="20091" y="19571"/>
                  </a:cubicBezTo>
                  <a:cubicBezTo>
                    <a:pt x="19796" y="19254"/>
                    <a:pt x="19499" y="18936"/>
                    <a:pt x="19202" y="18619"/>
                  </a:cubicBezTo>
                  <a:cubicBezTo>
                    <a:pt x="19173" y="18587"/>
                    <a:pt x="19139" y="18574"/>
                    <a:pt x="19107" y="18574"/>
                  </a:cubicBezTo>
                  <a:close/>
                  <a:moveTo>
                    <a:pt x="17579" y="18042"/>
                  </a:moveTo>
                  <a:cubicBezTo>
                    <a:pt x="17465" y="18042"/>
                    <a:pt x="17389" y="18229"/>
                    <a:pt x="17510" y="18320"/>
                  </a:cubicBezTo>
                  <a:cubicBezTo>
                    <a:pt x="18301" y="18914"/>
                    <a:pt x="19020" y="19588"/>
                    <a:pt x="19669" y="20334"/>
                  </a:cubicBezTo>
                  <a:cubicBezTo>
                    <a:pt x="19698" y="20367"/>
                    <a:pt x="19732" y="20381"/>
                    <a:pt x="19764" y="20381"/>
                  </a:cubicBezTo>
                  <a:cubicBezTo>
                    <a:pt x="19870" y="20381"/>
                    <a:pt x="19967" y="20236"/>
                    <a:pt x="19873" y="20129"/>
                  </a:cubicBezTo>
                  <a:cubicBezTo>
                    <a:pt x="19208" y="19364"/>
                    <a:pt x="18467" y="18680"/>
                    <a:pt x="17655" y="18071"/>
                  </a:cubicBezTo>
                  <a:cubicBezTo>
                    <a:pt x="17629" y="18051"/>
                    <a:pt x="17603" y="18042"/>
                    <a:pt x="17579" y="18042"/>
                  </a:cubicBezTo>
                  <a:close/>
                  <a:moveTo>
                    <a:pt x="15085" y="20429"/>
                  </a:moveTo>
                  <a:cubicBezTo>
                    <a:pt x="15093" y="20877"/>
                    <a:pt x="15299" y="21170"/>
                    <a:pt x="15738" y="21279"/>
                  </a:cubicBezTo>
                  <a:cubicBezTo>
                    <a:pt x="15521" y="20996"/>
                    <a:pt x="15303" y="20713"/>
                    <a:pt x="15085" y="20429"/>
                  </a:cubicBezTo>
                  <a:close/>
                  <a:moveTo>
                    <a:pt x="15897" y="20197"/>
                  </a:moveTo>
                  <a:cubicBezTo>
                    <a:pt x="15855" y="20209"/>
                    <a:pt x="15812" y="20220"/>
                    <a:pt x="15769" y="20233"/>
                  </a:cubicBezTo>
                  <a:cubicBezTo>
                    <a:pt x="15744" y="20898"/>
                    <a:pt x="15771" y="21001"/>
                    <a:pt x="16119" y="21339"/>
                  </a:cubicBezTo>
                  <a:cubicBezTo>
                    <a:pt x="16033" y="20898"/>
                    <a:pt x="15965" y="20547"/>
                    <a:pt x="15897" y="20197"/>
                  </a:cubicBezTo>
                  <a:close/>
                  <a:moveTo>
                    <a:pt x="10994" y="24515"/>
                  </a:moveTo>
                  <a:cubicBezTo>
                    <a:pt x="10894" y="24515"/>
                    <a:pt x="10794" y="24619"/>
                    <a:pt x="10862" y="24730"/>
                  </a:cubicBezTo>
                  <a:cubicBezTo>
                    <a:pt x="11067" y="25070"/>
                    <a:pt x="11272" y="25411"/>
                    <a:pt x="11478" y="25750"/>
                  </a:cubicBezTo>
                  <a:cubicBezTo>
                    <a:pt x="11507" y="25799"/>
                    <a:pt x="11551" y="25820"/>
                    <a:pt x="11595" y="25820"/>
                  </a:cubicBezTo>
                  <a:cubicBezTo>
                    <a:pt x="11695" y="25820"/>
                    <a:pt x="11795" y="25716"/>
                    <a:pt x="11727" y="25605"/>
                  </a:cubicBezTo>
                  <a:cubicBezTo>
                    <a:pt x="11522" y="25264"/>
                    <a:pt x="11317" y="24924"/>
                    <a:pt x="11111" y="24583"/>
                  </a:cubicBezTo>
                  <a:cubicBezTo>
                    <a:pt x="11082" y="24535"/>
                    <a:pt x="11038" y="24515"/>
                    <a:pt x="10994" y="24515"/>
                  </a:cubicBezTo>
                  <a:close/>
                  <a:moveTo>
                    <a:pt x="10383" y="24923"/>
                  </a:moveTo>
                  <a:cubicBezTo>
                    <a:pt x="10281" y="24923"/>
                    <a:pt x="10181" y="25025"/>
                    <a:pt x="10252" y="25134"/>
                  </a:cubicBezTo>
                  <a:cubicBezTo>
                    <a:pt x="10595" y="25657"/>
                    <a:pt x="10936" y="26178"/>
                    <a:pt x="11279" y="26701"/>
                  </a:cubicBezTo>
                  <a:cubicBezTo>
                    <a:pt x="11309" y="26748"/>
                    <a:pt x="11353" y="26767"/>
                    <a:pt x="11397" y="26767"/>
                  </a:cubicBezTo>
                  <a:cubicBezTo>
                    <a:pt x="11499" y="26767"/>
                    <a:pt x="11600" y="26664"/>
                    <a:pt x="11528" y="26556"/>
                  </a:cubicBezTo>
                  <a:cubicBezTo>
                    <a:pt x="11185" y="26033"/>
                    <a:pt x="10844" y="25510"/>
                    <a:pt x="10503" y="24989"/>
                  </a:cubicBezTo>
                  <a:cubicBezTo>
                    <a:pt x="10472" y="24942"/>
                    <a:pt x="10427" y="24923"/>
                    <a:pt x="10383" y="24923"/>
                  </a:cubicBezTo>
                  <a:close/>
                  <a:moveTo>
                    <a:pt x="10050" y="25864"/>
                  </a:moveTo>
                  <a:cubicBezTo>
                    <a:pt x="9929" y="25864"/>
                    <a:pt x="9823" y="26011"/>
                    <a:pt x="9939" y="26101"/>
                  </a:cubicBezTo>
                  <a:cubicBezTo>
                    <a:pt x="10637" y="26644"/>
                    <a:pt x="11181" y="27322"/>
                    <a:pt x="11558" y="28120"/>
                  </a:cubicBezTo>
                  <a:cubicBezTo>
                    <a:pt x="11581" y="28168"/>
                    <a:pt x="11629" y="28190"/>
                    <a:pt x="11678" y="28190"/>
                  </a:cubicBezTo>
                  <a:cubicBezTo>
                    <a:pt x="11756" y="28190"/>
                    <a:pt x="11838" y="28135"/>
                    <a:pt x="11828" y="28047"/>
                  </a:cubicBezTo>
                  <a:cubicBezTo>
                    <a:pt x="11819" y="27965"/>
                    <a:pt x="11809" y="27883"/>
                    <a:pt x="11802" y="27799"/>
                  </a:cubicBezTo>
                  <a:cubicBezTo>
                    <a:pt x="11792" y="27712"/>
                    <a:pt x="11719" y="27665"/>
                    <a:pt x="11650" y="27662"/>
                  </a:cubicBezTo>
                  <a:cubicBezTo>
                    <a:pt x="11272" y="26976"/>
                    <a:pt x="10767" y="26381"/>
                    <a:pt x="10145" y="25897"/>
                  </a:cubicBezTo>
                  <a:cubicBezTo>
                    <a:pt x="10115" y="25874"/>
                    <a:pt x="10082" y="25864"/>
                    <a:pt x="10050" y="25864"/>
                  </a:cubicBezTo>
                  <a:close/>
                  <a:moveTo>
                    <a:pt x="7979" y="26968"/>
                  </a:moveTo>
                  <a:lnTo>
                    <a:pt x="7979" y="26968"/>
                  </a:lnTo>
                  <a:cubicBezTo>
                    <a:pt x="7805" y="27377"/>
                    <a:pt x="7704" y="27793"/>
                    <a:pt x="7845" y="28230"/>
                  </a:cubicBezTo>
                  <a:cubicBezTo>
                    <a:pt x="7980" y="27815"/>
                    <a:pt x="8164" y="27404"/>
                    <a:pt x="7979" y="26968"/>
                  </a:cubicBezTo>
                  <a:close/>
                  <a:moveTo>
                    <a:pt x="8484" y="26859"/>
                  </a:moveTo>
                  <a:cubicBezTo>
                    <a:pt x="8238" y="27431"/>
                    <a:pt x="8197" y="27903"/>
                    <a:pt x="8424" y="28442"/>
                  </a:cubicBezTo>
                  <a:cubicBezTo>
                    <a:pt x="8506" y="27821"/>
                    <a:pt x="8570" y="27341"/>
                    <a:pt x="8633" y="26861"/>
                  </a:cubicBezTo>
                  <a:cubicBezTo>
                    <a:pt x="8582" y="26861"/>
                    <a:pt x="8533" y="26859"/>
                    <a:pt x="8484" y="26859"/>
                  </a:cubicBezTo>
                  <a:close/>
                  <a:moveTo>
                    <a:pt x="4908" y="29159"/>
                  </a:moveTo>
                  <a:cubicBezTo>
                    <a:pt x="4866" y="29159"/>
                    <a:pt x="4826" y="29182"/>
                    <a:pt x="4802" y="29235"/>
                  </a:cubicBezTo>
                  <a:cubicBezTo>
                    <a:pt x="4637" y="29619"/>
                    <a:pt x="4471" y="30003"/>
                    <a:pt x="4305" y="30386"/>
                  </a:cubicBezTo>
                  <a:cubicBezTo>
                    <a:pt x="4255" y="30502"/>
                    <a:pt x="4357" y="30608"/>
                    <a:pt x="4449" y="30608"/>
                  </a:cubicBezTo>
                  <a:cubicBezTo>
                    <a:pt x="4491" y="30608"/>
                    <a:pt x="4531" y="30586"/>
                    <a:pt x="4554" y="30532"/>
                  </a:cubicBezTo>
                  <a:cubicBezTo>
                    <a:pt x="4720" y="30148"/>
                    <a:pt x="4886" y="29766"/>
                    <a:pt x="5054" y="29382"/>
                  </a:cubicBezTo>
                  <a:cubicBezTo>
                    <a:pt x="5103" y="29266"/>
                    <a:pt x="5001" y="29159"/>
                    <a:pt x="4908" y="29159"/>
                  </a:cubicBezTo>
                  <a:close/>
                  <a:moveTo>
                    <a:pt x="5537" y="30309"/>
                  </a:moveTo>
                  <a:cubicBezTo>
                    <a:pt x="5520" y="30309"/>
                    <a:pt x="5502" y="30312"/>
                    <a:pt x="5483" y="30320"/>
                  </a:cubicBezTo>
                  <a:cubicBezTo>
                    <a:pt x="5210" y="30434"/>
                    <a:pt x="4938" y="30548"/>
                    <a:pt x="4665" y="30661"/>
                  </a:cubicBezTo>
                  <a:cubicBezTo>
                    <a:pt x="4515" y="30723"/>
                    <a:pt x="4557" y="30951"/>
                    <a:pt x="4688" y="30951"/>
                  </a:cubicBezTo>
                  <a:cubicBezTo>
                    <a:pt x="4705" y="30951"/>
                    <a:pt x="4723" y="30948"/>
                    <a:pt x="4742" y="30939"/>
                  </a:cubicBezTo>
                  <a:cubicBezTo>
                    <a:pt x="5014" y="30826"/>
                    <a:pt x="5287" y="30713"/>
                    <a:pt x="5561" y="30600"/>
                  </a:cubicBezTo>
                  <a:cubicBezTo>
                    <a:pt x="5711" y="30537"/>
                    <a:pt x="5669" y="30309"/>
                    <a:pt x="5537" y="30309"/>
                  </a:cubicBezTo>
                  <a:close/>
                  <a:moveTo>
                    <a:pt x="5802" y="31074"/>
                  </a:moveTo>
                  <a:cubicBezTo>
                    <a:pt x="5641" y="31074"/>
                    <a:pt x="5581" y="31325"/>
                    <a:pt x="5755" y="31356"/>
                  </a:cubicBezTo>
                  <a:cubicBezTo>
                    <a:pt x="5891" y="31380"/>
                    <a:pt x="6027" y="31404"/>
                    <a:pt x="6162" y="31427"/>
                  </a:cubicBezTo>
                  <a:cubicBezTo>
                    <a:pt x="6172" y="31429"/>
                    <a:pt x="6182" y="31430"/>
                    <a:pt x="6191" y="31430"/>
                  </a:cubicBezTo>
                  <a:cubicBezTo>
                    <a:pt x="6352" y="31430"/>
                    <a:pt x="6413" y="31179"/>
                    <a:pt x="6240" y="31148"/>
                  </a:cubicBezTo>
                  <a:cubicBezTo>
                    <a:pt x="6104" y="31124"/>
                    <a:pt x="5968" y="31100"/>
                    <a:pt x="5831" y="31077"/>
                  </a:cubicBezTo>
                  <a:cubicBezTo>
                    <a:pt x="5821" y="31075"/>
                    <a:pt x="5812" y="31074"/>
                    <a:pt x="5802" y="31074"/>
                  </a:cubicBezTo>
                  <a:close/>
                  <a:moveTo>
                    <a:pt x="24468" y="278"/>
                  </a:moveTo>
                  <a:cubicBezTo>
                    <a:pt x="24618" y="483"/>
                    <a:pt x="24776" y="649"/>
                    <a:pt x="24874" y="845"/>
                  </a:cubicBezTo>
                  <a:cubicBezTo>
                    <a:pt x="25157" y="1409"/>
                    <a:pt x="25241" y="2027"/>
                    <a:pt x="25207" y="2646"/>
                  </a:cubicBezTo>
                  <a:cubicBezTo>
                    <a:pt x="25203" y="2742"/>
                    <a:pt x="25196" y="2837"/>
                    <a:pt x="25192" y="2933"/>
                  </a:cubicBezTo>
                  <a:cubicBezTo>
                    <a:pt x="24888" y="2630"/>
                    <a:pt x="24563" y="2351"/>
                    <a:pt x="24214" y="2099"/>
                  </a:cubicBezTo>
                  <a:cubicBezTo>
                    <a:pt x="24188" y="2080"/>
                    <a:pt x="24161" y="2072"/>
                    <a:pt x="24137" y="2072"/>
                  </a:cubicBezTo>
                  <a:cubicBezTo>
                    <a:pt x="24021" y="2072"/>
                    <a:pt x="23943" y="2259"/>
                    <a:pt x="24067" y="2349"/>
                  </a:cubicBezTo>
                  <a:cubicBezTo>
                    <a:pt x="24468" y="2638"/>
                    <a:pt x="24836" y="2968"/>
                    <a:pt x="25173" y="3330"/>
                  </a:cubicBezTo>
                  <a:cubicBezTo>
                    <a:pt x="25111" y="4589"/>
                    <a:pt x="25059" y="5849"/>
                    <a:pt x="24895" y="7096"/>
                  </a:cubicBezTo>
                  <a:cubicBezTo>
                    <a:pt x="24691" y="8651"/>
                    <a:pt x="24377" y="10198"/>
                    <a:pt x="24013" y="11725"/>
                  </a:cubicBezTo>
                  <a:cubicBezTo>
                    <a:pt x="23779" y="12713"/>
                    <a:pt x="23426" y="13682"/>
                    <a:pt x="23028" y="14618"/>
                  </a:cubicBezTo>
                  <a:cubicBezTo>
                    <a:pt x="22497" y="15864"/>
                    <a:pt x="21898" y="17075"/>
                    <a:pt x="21236" y="18249"/>
                  </a:cubicBezTo>
                  <a:cubicBezTo>
                    <a:pt x="20859" y="17824"/>
                    <a:pt x="20436" y="17450"/>
                    <a:pt x="19970" y="17123"/>
                  </a:cubicBezTo>
                  <a:cubicBezTo>
                    <a:pt x="19944" y="17104"/>
                    <a:pt x="19918" y="17097"/>
                    <a:pt x="19894" y="17097"/>
                  </a:cubicBezTo>
                  <a:cubicBezTo>
                    <a:pt x="19777" y="17097"/>
                    <a:pt x="19698" y="17285"/>
                    <a:pt x="19824" y="17372"/>
                  </a:cubicBezTo>
                  <a:cubicBezTo>
                    <a:pt x="20278" y="17691"/>
                    <a:pt x="20687" y="18061"/>
                    <a:pt x="21052" y="18476"/>
                  </a:cubicBezTo>
                  <a:cubicBezTo>
                    <a:pt x="21064" y="18491"/>
                    <a:pt x="21077" y="18500"/>
                    <a:pt x="21089" y="18508"/>
                  </a:cubicBezTo>
                  <a:cubicBezTo>
                    <a:pt x="20396" y="19718"/>
                    <a:pt x="19635" y="20892"/>
                    <a:pt x="18810" y="22027"/>
                  </a:cubicBezTo>
                  <a:cubicBezTo>
                    <a:pt x="18104" y="22997"/>
                    <a:pt x="17256" y="23841"/>
                    <a:pt x="16295" y="24548"/>
                  </a:cubicBezTo>
                  <a:cubicBezTo>
                    <a:pt x="15514" y="25125"/>
                    <a:pt x="14798" y="25814"/>
                    <a:pt x="13858" y="26164"/>
                  </a:cubicBezTo>
                  <a:cubicBezTo>
                    <a:pt x="13700" y="26223"/>
                    <a:pt x="13588" y="26425"/>
                    <a:pt x="13477" y="26575"/>
                  </a:cubicBezTo>
                  <a:cubicBezTo>
                    <a:pt x="13048" y="27158"/>
                    <a:pt x="12639" y="27753"/>
                    <a:pt x="12201" y="28328"/>
                  </a:cubicBezTo>
                  <a:cubicBezTo>
                    <a:pt x="11675" y="29022"/>
                    <a:pt x="10993" y="29522"/>
                    <a:pt x="10181" y="29830"/>
                  </a:cubicBezTo>
                  <a:cubicBezTo>
                    <a:pt x="9814" y="29969"/>
                    <a:pt x="9571" y="30202"/>
                    <a:pt x="9431" y="30559"/>
                  </a:cubicBezTo>
                  <a:cubicBezTo>
                    <a:pt x="9337" y="30796"/>
                    <a:pt x="9244" y="31033"/>
                    <a:pt x="9138" y="31265"/>
                  </a:cubicBezTo>
                  <a:cubicBezTo>
                    <a:pt x="9059" y="31438"/>
                    <a:pt x="8980" y="31617"/>
                    <a:pt x="8868" y="31769"/>
                  </a:cubicBezTo>
                  <a:cubicBezTo>
                    <a:pt x="8639" y="32082"/>
                    <a:pt x="8234" y="32287"/>
                    <a:pt x="7930" y="32287"/>
                  </a:cubicBezTo>
                  <a:cubicBezTo>
                    <a:pt x="7845" y="32287"/>
                    <a:pt x="7767" y="32271"/>
                    <a:pt x="7704" y="32236"/>
                  </a:cubicBezTo>
                  <a:cubicBezTo>
                    <a:pt x="7410" y="32075"/>
                    <a:pt x="7244" y="31374"/>
                    <a:pt x="7407" y="30950"/>
                  </a:cubicBezTo>
                  <a:cubicBezTo>
                    <a:pt x="7459" y="30813"/>
                    <a:pt x="7538" y="30688"/>
                    <a:pt x="7603" y="30559"/>
                  </a:cubicBezTo>
                  <a:cubicBezTo>
                    <a:pt x="7146" y="30273"/>
                    <a:pt x="6679" y="30033"/>
                    <a:pt x="6275" y="29714"/>
                  </a:cubicBezTo>
                  <a:cubicBezTo>
                    <a:pt x="5793" y="29331"/>
                    <a:pt x="5918" y="28760"/>
                    <a:pt x="5989" y="28183"/>
                  </a:cubicBezTo>
                  <a:lnTo>
                    <a:pt x="5989" y="28183"/>
                  </a:lnTo>
                  <a:cubicBezTo>
                    <a:pt x="5769" y="28192"/>
                    <a:pt x="5598" y="28202"/>
                    <a:pt x="5382" y="28211"/>
                  </a:cubicBezTo>
                  <a:cubicBezTo>
                    <a:pt x="5453" y="27458"/>
                    <a:pt x="5670" y="26776"/>
                    <a:pt x="6243" y="26281"/>
                  </a:cubicBezTo>
                  <a:cubicBezTo>
                    <a:pt x="6837" y="25768"/>
                    <a:pt x="7453" y="25270"/>
                    <a:pt x="8107" y="24839"/>
                  </a:cubicBezTo>
                  <a:cubicBezTo>
                    <a:pt x="9642" y="23825"/>
                    <a:pt x="11032" y="22666"/>
                    <a:pt x="12277" y="21359"/>
                  </a:cubicBezTo>
                  <a:cubicBezTo>
                    <a:pt x="12672" y="21628"/>
                    <a:pt x="13021" y="21947"/>
                    <a:pt x="13329" y="22312"/>
                  </a:cubicBezTo>
                  <a:cubicBezTo>
                    <a:pt x="13358" y="22346"/>
                    <a:pt x="13391" y="22360"/>
                    <a:pt x="13423" y="22360"/>
                  </a:cubicBezTo>
                  <a:cubicBezTo>
                    <a:pt x="13528" y="22360"/>
                    <a:pt x="13624" y="22215"/>
                    <a:pt x="13533" y="22106"/>
                  </a:cubicBezTo>
                  <a:cubicBezTo>
                    <a:pt x="13223" y="21740"/>
                    <a:pt x="12871" y="21421"/>
                    <a:pt x="12478" y="21148"/>
                  </a:cubicBezTo>
                  <a:cubicBezTo>
                    <a:pt x="12602" y="21013"/>
                    <a:pt x="12726" y="20877"/>
                    <a:pt x="12847" y="20740"/>
                  </a:cubicBezTo>
                  <a:cubicBezTo>
                    <a:pt x="12988" y="20898"/>
                    <a:pt x="13128" y="21056"/>
                    <a:pt x="13269" y="21212"/>
                  </a:cubicBezTo>
                  <a:cubicBezTo>
                    <a:pt x="13298" y="21245"/>
                    <a:pt x="13332" y="21259"/>
                    <a:pt x="13364" y="21259"/>
                  </a:cubicBezTo>
                  <a:cubicBezTo>
                    <a:pt x="13470" y="21259"/>
                    <a:pt x="13567" y="21115"/>
                    <a:pt x="13473" y="21009"/>
                  </a:cubicBezTo>
                  <a:cubicBezTo>
                    <a:pt x="13329" y="20846"/>
                    <a:pt x="13184" y="20683"/>
                    <a:pt x="13040" y="20522"/>
                  </a:cubicBezTo>
                  <a:cubicBezTo>
                    <a:pt x="13105" y="20448"/>
                    <a:pt x="13168" y="20372"/>
                    <a:pt x="13233" y="20298"/>
                  </a:cubicBezTo>
                  <a:cubicBezTo>
                    <a:pt x="13244" y="20320"/>
                    <a:pt x="13261" y="20340"/>
                    <a:pt x="13289" y="20356"/>
                  </a:cubicBezTo>
                  <a:cubicBezTo>
                    <a:pt x="13536" y="20497"/>
                    <a:pt x="13752" y="20669"/>
                    <a:pt x="13945" y="20876"/>
                  </a:cubicBezTo>
                  <a:cubicBezTo>
                    <a:pt x="13974" y="20908"/>
                    <a:pt x="14008" y="20921"/>
                    <a:pt x="14041" y="20921"/>
                  </a:cubicBezTo>
                  <a:cubicBezTo>
                    <a:pt x="14149" y="20921"/>
                    <a:pt x="14247" y="20776"/>
                    <a:pt x="14149" y="20672"/>
                  </a:cubicBezTo>
                  <a:cubicBezTo>
                    <a:pt x="13940" y="20448"/>
                    <a:pt x="13702" y="20260"/>
                    <a:pt x="13436" y="20107"/>
                  </a:cubicBezTo>
                  <a:cubicBezTo>
                    <a:pt x="13425" y="20100"/>
                    <a:pt x="13414" y="20096"/>
                    <a:pt x="13403" y="20092"/>
                  </a:cubicBezTo>
                  <a:cubicBezTo>
                    <a:pt x="13850" y="19554"/>
                    <a:pt x="14275" y="18991"/>
                    <a:pt x="14680" y="18407"/>
                  </a:cubicBezTo>
                  <a:cubicBezTo>
                    <a:pt x="15043" y="17883"/>
                    <a:pt x="15408" y="17358"/>
                    <a:pt x="15804" y="16859"/>
                  </a:cubicBezTo>
                  <a:cubicBezTo>
                    <a:pt x="17572" y="14635"/>
                    <a:pt x="18747" y="12090"/>
                    <a:pt x="19794" y="9479"/>
                  </a:cubicBezTo>
                  <a:cubicBezTo>
                    <a:pt x="20554" y="7587"/>
                    <a:pt x="21273" y="5677"/>
                    <a:pt x="22014" y="3777"/>
                  </a:cubicBezTo>
                  <a:cubicBezTo>
                    <a:pt x="22497" y="2535"/>
                    <a:pt x="23116" y="1381"/>
                    <a:pt x="24163" y="509"/>
                  </a:cubicBezTo>
                  <a:cubicBezTo>
                    <a:pt x="24242" y="444"/>
                    <a:pt x="24326" y="386"/>
                    <a:pt x="24468" y="278"/>
                  </a:cubicBezTo>
                  <a:close/>
                  <a:moveTo>
                    <a:pt x="5531" y="28726"/>
                  </a:moveTo>
                  <a:lnTo>
                    <a:pt x="5531" y="28726"/>
                  </a:lnTo>
                  <a:cubicBezTo>
                    <a:pt x="5524" y="29725"/>
                    <a:pt x="6159" y="30262"/>
                    <a:pt x="7030" y="30604"/>
                  </a:cubicBezTo>
                  <a:lnTo>
                    <a:pt x="7030" y="32197"/>
                  </a:lnTo>
                  <a:lnTo>
                    <a:pt x="7028" y="32197"/>
                  </a:lnTo>
                  <a:cubicBezTo>
                    <a:pt x="6556" y="32015"/>
                    <a:pt x="6050" y="31821"/>
                    <a:pt x="5471" y="31598"/>
                  </a:cubicBezTo>
                  <a:cubicBezTo>
                    <a:pt x="5374" y="31664"/>
                    <a:pt x="5208" y="31756"/>
                    <a:pt x="5072" y="31879"/>
                  </a:cubicBezTo>
                  <a:cubicBezTo>
                    <a:pt x="4254" y="32626"/>
                    <a:pt x="3485" y="33415"/>
                    <a:pt x="2866" y="34345"/>
                  </a:cubicBezTo>
                  <a:cubicBezTo>
                    <a:pt x="2161" y="35403"/>
                    <a:pt x="1428" y="36443"/>
                    <a:pt x="681" y="37528"/>
                  </a:cubicBezTo>
                  <a:cubicBezTo>
                    <a:pt x="567" y="37447"/>
                    <a:pt x="455" y="37368"/>
                    <a:pt x="337" y="37283"/>
                  </a:cubicBezTo>
                  <a:cubicBezTo>
                    <a:pt x="890" y="35819"/>
                    <a:pt x="1526" y="34435"/>
                    <a:pt x="2596" y="33295"/>
                  </a:cubicBezTo>
                  <a:cubicBezTo>
                    <a:pt x="2755" y="33124"/>
                    <a:pt x="2883" y="32919"/>
                    <a:pt x="3057" y="32767"/>
                  </a:cubicBezTo>
                  <a:cubicBezTo>
                    <a:pt x="3984" y="31958"/>
                    <a:pt x="4253" y="30900"/>
                    <a:pt x="4237" y="29729"/>
                  </a:cubicBezTo>
                  <a:cubicBezTo>
                    <a:pt x="4232" y="29432"/>
                    <a:pt x="4235" y="29137"/>
                    <a:pt x="4235" y="28832"/>
                  </a:cubicBezTo>
                  <a:cubicBezTo>
                    <a:pt x="4706" y="28794"/>
                    <a:pt x="5096" y="28763"/>
                    <a:pt x="5531" y="28726"/>
                  </a:cubicBezTo>
                  <a:close/>
                  <a:moveTo>
                    <a:pt x="24421" y="1"/>
                  </a:moveTo>
                  <a:cubicBezTo>
                    <a:pt x="24295" y="1"/>
                    <a:pt x="24170" y="47"/>
                    <a:pt x="24064" y="139"/>
                  </a:cubicBezTo>
                  <a:cubicBezTo>
                    <a:pt x="23318" y="785"/>
                    <a:pt x="22653" y="1499"/>
                    <a:pt x="22239" y="2411"/>
                  </a:cubicBezTo>
                  <a:cubicBezTo>
                    <a:pt x="22020" y="2894"/>
                    <a:pt x="21789" y="3374"/>
                    <a:pt x="21592" y="3867"/>
                  </a:cubicBezTo>
                  <a:cubicBezTo>
                    <a:pt x="20829" y="5783"/>
                    <a:pt x="20088" y="7707"/>
                    <a:pt x="19319" y="9620"/>
                  </a:cubicBezTo>
                  <a:cubicBezTo>
                    <a:pt x="18251" y="12277"/>
                    <a:pt x="16971" y="14815"/>
                    <a:pt x="15142" y="17045"/>
                  </a:cubicBezTo>
                  <a:cubicBezTo>
                    <a:pt x="14874" y="17374"/>
                    <a:pt x="14632" y="17728"/>
                    <a:pt x="14392" y="18078"/>
                  </a:cubicBezTo>
                  <a:cubicBezTo>
                    <a:pt x="12629" y="20659"/>
                    <a:pt x="10443" y="22805"/>
                    <a:pt x="7834" y="24528"/>
                  </a:cubicBezTo>
                  <a:cubicBezTo>
                    <a:pt x="7214" y="24937"/>
                    <a:pt x="6630" y="25408"/>
                    <a:pt x="6071" y="25896"/>
                  </a:cubicBezTo>
                  <a:cubicBezTo>
                    <a:pt x="5396" y="26482"/>
                    <a:pt x="5076" y="27256"/>
                    <a:pt x="5035" y="28148"/>
                  </a:cubicBezTo>
                  <a:cubicBezTo>
                    <a:pt x="5030" y="28267"/>
                    <a:pt x="4986" y="28384"/>
                    <a:pt x="4965" y="28475"/>
                  </a:cubicBezTo>
                  <a:cubicBezTo>
                    <a:pt x="4883" y="28510"/>
                    <a:pt x="4809" y="28525"/>
                    <a:pt x="4743" y="28525"/>
                  </a:cubicBezTo>
                  <a:cubicBezTo>
                    <a:pt x="4453" y="28525"/>
                    <a:pt x="4287" y="28239"/>
                    <a:pt x="4028" y="28042"/>
                  </a:cubicBezTo>
                  <a:cubicBezTo>
                    <a:pt x="3960" y="28960"/>
                    <a:pt x="3853" y="29778"/>
                    <a:pt x="3855" y="30598"/>
                  </a:cubicBezTo>
                  <a:cubicBezTo>
                    <a:pt x="3855" y="31160"/>
                    <a:pt x="3641" y="31581"/>
                    <a:pt x="3297" y="31974"/>
                  </a:cubicBezTo>
                  <a:cubicBezTo>
                    <a:pt x="2904" y="32421"/>
                    <a:pt x="2501" y="32860"/>
                    <a:pt x="2114" y="33315"/>
                  </a:cubicBezTo>
                  <a:cubicBezTo>
                    <a:pt x="1106" y="34500"/>
                    <a:pt x="443" y="35864"/>
                    <a:pt x="0" y="37370"/>
                  </a:cubicBezTo>
                  <a:cubicBezTo>
                    <a:pt x="327" y="37608"/>
                    <a:pt x="481" y="38022"/>
                    <a:pt x="866" y="38109"/>
                  </a:cubicBezTo>
                  <a:cubicBezTo>
                    <a:pt x="972" y="37841"/>
                    <a:pt x="1026" y="37591"/>
                    <a:pt x="1157" y="37395"/>
                  </a:cubicBezTo>
                  <a:cubicBezTo>
                    <a:pt x="1801" y="36444"/>
                    <a:pt x="2487" y="35522"/>
                    <a:pt x="3119" y="34563"/>
                  </a:cubicBezTo>
                  <a:cubicBezTo>
                    <a:pt x="3771" y="33574"/>
                    <a:pt x="4603" y="32764"/>
                    <a:pt x="5452" y="31977"/>
                  </a:cubicBezTo>
                  <a:cubicBezTo>
                    <a:pt x="6076" y="32201"/>
                    <a:pt x="6603" y="32432"/>
                    <a:pt x="7154" y="32581"/>
                  </a:cubicBezTo>
                  <a:cubicBezTo>
                    <a:pt x="7337" y="32630"/>
                    <a:pt x="7527" y="32655"/>
                    <a:pt x="7716" y="32655"/>
                  </a:cubicBezTo>
                  <a:cubicBezTo>
                    <a:pt x="8395" y="32655"/>
                    <a:pt x="9065" y="32334"/>
                    <a:pt x="9361" y="31658"/>
                  </a:cubicBezTo>
                  <a:cubicBezTo>
                    <a:pt x="9497" y="31347"/>
                    <a:pt x="9628" y="31033"/>
                    <a:pt x="9756" y="30717"/>
                  </a:cubicBezTo>
                  <a:cubicBezTo>
                    <a:pt x="9865" y="30445"/>
                    <a:pt x="10045" y="30278"/>
                    <a:pt x="10326" y="30162"/>
                  </a:cubicBezTo>
                  <a:cubicBezTo>
                    <a:pt x="11209" y="29802"/>
                    <a:pt x="11950" y="29238"/>
                    <a:pt x="12519" y="28466"/>
                  </a:cubicBezTo>
                  <a:cubicBezTo>
                    <a:pt x="12934" y="27900"/>
                    <a:pt x="13337" y="27325"/>
                    <a:pt x="13751" y="26758"/>
                  </a:cubicBezTo>
                  <a:cubicBezTo>
                    <a:pt x="13836" y="26640"/>
                    <a:pt x="13924" y="26485"/>
                    <a:pt x="14048" y="26439"/>
                  </a:cubicBezTo>
                  <a:cubicBezTo>
                    <a:pt x="14885" y="26128"/>
                    <a:pt x="15528" y="25521"/>
                    <a:pt x="16231" y="25013"/>
                  </a:cubicBezTo>
                  <a:cubicBezTo>
                    <a:pt x="17447" y="24135"/>
                    <a:pt x="18499" y="23087"/>
                    <a:pt x="19346" y="21841"/>
                  </a:cubicBezTo>
                  <a:cubicBezTo>
                    <a:pt x="20170" y="20626"/>
                    <a:pt x="20962" y="19397"/>
                    <a:pt x="21679" y="18112"/>
                  </a:cubicBezTo>
                  <a:cubicBezTo>
                    <a:pt x="22950" y="15834"/>
                    <a:pt x="24024" y="13490"/>
                    <a:pt x="24579" y="10926"/>
                  </a:cubicBezTo>
                  <a:cubicBezTo>
                    <a:pt x="24989" y="9032"/>
                    <a:pt x="25299" y="7121"/>
                    <a:pt x="25424" y="5189"/>
                  </a:cubicBezTo>
                  <a:cubicBezTo>
                    <a:pt x="25496" y="4066"/>
                    <a:pt x="25490" y="2933"/>
                    <a:pt x="25425" y="1810"/>
                  </a:cubicBezTo>
                  <a:lnTo>
                    <a:pt x="25425" y="1809"/>
                  </a:lnTo>
                  <a:cubicBezTo>
                    <a:pt x="25397" y="1322"/>
                    <a:pt x="25182" y="822"/>
                    <a:pt x="24956" y="376"/>
                  </a:cubicBezTo>
                  <a:cubicBezTo>
                    <a:pt x="24828" y="123"/>
                    <a:pt x="24624" y="1"/>
                    <a:pt x="24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8803825" y="-388150"/>
              <a:ext cx="523225" cy="534225"/>
            </a:xfrm>
            <a:custGeom>
              <a:avLst/>
              <a:gdLst/>
              <a:ahLst/>
              <a:cxnLst/>
              <a:rect l="l" t="t" r="r" b="b"/>
              <a:pathLst>
                <a:path w="20929" h="21369" extrusionOk="0">
                  <a:moveTo>
                    <a:pt x="8251" y="2358"/>
                  </a:moveTo>
                  <a:lnTo>
                    <a:pt x="8251" y="2358"/>
                  </a:lnTo>
                  <a:cubicBezTo>
                    <a:pt x="9562" y="4776"/>
                    <a:pt x="9856" y="7137"/>
                    <a:pt x="9006" y="9837"/>
                  </a:cubicBezTo>
                  <a:cubicBezTo>
                    <a:pt x="8745" y="7256"/>
                    <a:pt x="8507" y="4888"/>
                    <a:pt x="8251" y="2358"/>
                  </a:cubicBezTo>
                  <a:close/>
                  <a:moveTo>
                    <a:pt x="6835" y="9573"/>
                  </a:moveTo>
                  <a:cubicBezTo>
                    <a:pt x="6755" y="9671"/>
                    <a:pt x="6622" y="9761"/>
                    <a:pt x="6609" y="9867"/>
                  </a:cubicBezTo>
                  <a:cubicBezTo>
                    <a:pt x="6600" y="9943"/>
                    <a:pt x="6752" y="10038"/>
                    <a:pt x="6918" y="10214"/>
                  </a:cubicBezTo>
                  <a:cubicBezTo>
                    <a:pt x="6992" y="9987"/>
                    <a:pt x="7066" y="9872"/>
                    <a:pt x="7052" y="9767"/>
                  </a:cubicBezTo>
                  <a:cubicBezTo>
                    <a:pt x="7042" y="9695"/>
                    <a:pt x="6913" y="9638"/>
                    <a:pt x="6835" y="9573"/>
                  </a:cubicBezTo>
                  <a:close/>
                  <a:moveTo>
                    <a:pt x="7780" y="2617"/>
                  </a:moveTo>
                  <a:cubicBezTo>
                    <a:pt x="8295" y="5190"/>
                    <a:pt x="8683" y="7774"/>
                    <a:pt x="8423" y="10466"/>
                  </a:cubicBezTo>
                  <a:cubicBezTo>
                    <a:pt x="8262" y="10395"/>
                    <a:pt x="8191" y="10379"/>
                    <a:pt x="8140" y="10336"/>
                  </a:cubicBezTo>
                  <a:cubicBezTo>
                    <a:pt x="8090" y="10295"/>
                    <a:pt x="8033" y="10229"/>
                    <a:pt x="8030" y="10169"/>
                  </a:cubicBezTo>
                  <a:cubicBezTo>
                    <a:pt x="7955" y="8888"/>
                    <a:pt x="7083" y="7785"/>
                    <a:pt x="7254" y="6433"/>
                  </a:cubicBezTo>
                  <a:cubicBezTo>
                    <a:pt x="7415" y="5169"/>
                    <a:pt x="7448" y="3888"/>
                    <a:pt x="7538" y="2617"/>
                  </a:cubicBezTo>
                  <a:close/>
                  <a:moveTo>
                    <a:pt x="12298" y="6006"/>
                  </a:moveTo>
                  <a:cubicBezTo>
                    <a:pt x="11528" y="7855"/>
                    <a:pt x="10570" y="9583"/>
                    <a:pt x="9086" y="10976"/>
                  </a:cubicBezTo>
                  <a:cubicBezTo>
                    <a:pt x="9608" y="8970"/>
                    <a:pt x="10827" y="7408"/>
                    <a:pt x="12298" y="6006"/>
                  </a:cubicBezTo>
                  <a:close/>
                  <a:moveTo>
                    <a:pt x="12792" y="6161"/>
                  </a:moveTo>
                  <a:lnTo>
                    <a:pt x="12792" y="6161"/>
                  </a:lnTo>
                  <a:cubicBezTo>
                    <a:pt x="12366" y="8227"/>
                    <a:pt x="11655" y="10156"/>
                    <a:pt x="9634" y="11232"/>
                  </a:cubicBezTo>
                  <a:cubicBezTo>
                    <a:pt x="10686" y="9542"/>
                    <a:pt x="11738" y="7851"/>
                    <a:pt x="12792" y="6161"/>
                  </a:cubicBezTo>
                  <a:close/>
                  <a:moveTo>
                    <a:pt x="3109" y="9913"/>
                  </a:moveTo>
                  <a:cubicBezTo>
                    <a:pt x="2785" y="10191"/>
                    <a:pt x="2540" y="10507"/>
                    <a:pt x="2697" y="11233"/>
                  </a:cubicBezTo>
                  <a:cubicBezTo>
                    <a:pt x="2976" y="10737"/>
                    <a:pt x="3163" y="10406"/>
                    <a:pt x="3351" y="10074"/>
                  </a:cubicBezTo>
                  <a:lnTo>
                    <a:pt x="3109" y="9913"/>
                  </a:lnTo>
                  <a:close/>
                  <a:moveTo>
                    <a:pt x="3899" y="10085"/>
                  </a:moveTo>
                  <a:lnTo>
                    <a:pt x="3899" y="10085"/>
                  </a:lnTo>
                  <a:cubicBezTo>
                    <a:pt x="3539" y="10557"/>
                    <a:pt x="3310" y="10857"/>
                    <a:pt x="3082" y="11157"/>
                  </a:cubicBezTo>
                  <a:cubicBezTo>
                    <a:pt x="3160" y="11217"/>
                    <a:pt x="3237" y="11279"/>
                    <a:pt x="3313" y="11339"/>
                  </a:cubicBezTo>
                  <a:cubicBezTo>
                    <a:pt x="3596" y="11061"/>
                    <a:pt x="3998" y="10856"/>
                    <a:pt x="3899" y="10085"/>
                  </a:cubicBezTo>
                  <a:close/>
                  <a:moveTo>
                    <a:pt x="6135" y="8817"/>
                  </a:moveTo>
                  <a:cubicBezTo>
                    <a:pt x="6225" y="8817"/>
                    <a:pt x="6315" y="8818"/>
                    <a:pt x="6406" y="8821"/>
                  </a:cubicBezTo>
                  <a:cubicBezTo>
                    <a:pt x="7339" y="8853"/>
                    <a:pt x="7748" y="9598"/>
                    <a:pt x="7317" y="10432"/>
                  </a:cubicBezTo>
                  <a:cubicBezTo>
                    <a:pt x="7113" y="10824"/>
                    <a:pt x="6831" y="11216"/>
                    <a:pt x="6488" y="11488"/>
                  </a:cubicBezTo>
                  <a:cubicBezTo>
                    <a:pt x="5426" y="12326"/>
                    <a:pt x="4229" y="12867"/>
                    <a:pt x="2831" y="12946"/>
                  </a:cubicBezTo>
                  <a:cubicBezTo>
                    <a:pt x="2357" y="12854"/>
                    <a:pt x="1853" y="12833"/>
                    <a:pt x="1414" y="12655"/>
                  </a:cubicBezTo>
                  <a:cubicBezTo>
                    <a:pt x="604" y="12323"/>
                    <a:pt x="433" y="11611"/>
                    <a:pt x="1045" y="10988"/>
                  </a:cubicBezTo>
                  <a:cubicBezTo>
                    <a:pt x="2444" y="9566"/>
                    <a:pt x="4156" y="8817"/>
                    <a:pt x="6135" y="8817"/>
                  </a:cubicBezTo>
                  <a:close/>
                  <a:moveTo>
                    <a:pt x="19208" y="9074"/>
                  </a:moveTo>
                  <a:lnTo>
                    <a:pt x="19208" y="9074"/>
                  </a:lnTo>
                  <a:cubicBezTo>
                    <a:pt x="16607" y="10805"/>
                    <a:pt x="13457" y="10846"/>
                    <a:pt x="10866" y="12426"/>
                  </a:cubicBezTo>
                  <a:cubicBezTo>
                    <a:pt x="12144" y="12036"/>
                    <a:pt x="13418" y="11636"/>
                    <a:pt x="14699" y="11259"/>
                  </a:cubicBezTo>
                  <a:cubicBezTo>
                    <a:pt x="15989" y="10876"/>
                    <a:pt x="17286" y="10515"/>
                    <a:pt x="18600" y="10208"/>
                  </a:cubicBezTo>
                  <a:lnTo>
                    <a:pt x="18600" y="10208"/>
                  </a:lnTo>
                  <a:cubicBezTo>
                    <a:pt x="16279" y="11925"/>
                    <a:pt x="13761" y="13023"/>
                    <a:pt x="10727" y="13023"/>
                  </a:cubicBezTo>
                  <a:cubicBezTo>
                    <a:pt x="10448" y="13023"/>
                    <a:pt x="10165" y="13013"/>
                    <a:pt x="9878" y="12995"/>
                  </a:cubicBezTo>
                  <a:cubicBezTo>
                    <a:pt x="10118" y="12652"/>
                    <a:pt x="10227" y="12448"/>
                    <a:pt x="10378" y="12285"/>
                  </a:cubicBezTo>
                  <a:cubicBezTo>
                    <a:pt x="11456" y="11131"/>
                    <a:pt x="12751" y="10346"/>
                    <a:pt x="14307" y="10031"/>
                  </a:cubicBezTo>
                  <a:cubicBezTo>
                    <a:pt x="15939" y="9701"/>
                    <a:pt x="17573" y="9391"/>
                    <a:pt x="19208" y="9074"/>
                  </a:cubicBezTo>
                  <a:close/>
                  <a:moveTo>
                    <a:pt x="8549" y="14129"/>
                  </a:moveTo>
                  <a:cubicBezTo>
                    <a:pt x="8421" y="14266"/>
                    <a:pt x="8170" y="14429"/>
                    <a:pt x="8191" y="14536"/>
                  </a:cubicBezTo>
                  <a:cubicBezTo>
                    <a:pt x="8244" y="14792"/>
                    <a:pt x="8424" y="15023"/>
                    <a:pt x="8646" y="15435"/>
                  </a:cubicBezTo>
                  <a:cubicBezTo>
                    <a:pt x="8903" y="15086"/>
                    <a:pt x="9175" y="14839"/>
                    <a:pt x="9131" y="14756"/>
                  </a:cubicBezTo>
                  <a:cubicBezTo>
                    <a:pt x="9004" y="14512"/>
                    <a:pt x="8751" y="14332"/>
                    <a:pt x="8549" y="14129"/>
                  </a:cubicBezTo>
                  <a:close/>
                  <a:moveTo>
                    <a:pt x="6099" y="14971"/>
                  </a:moveTo>
                  <a:cubicBezTo>
                    <a:pt x="5752" y="15200"/>
                    <a:pt x="5403" y="15429"/>
                    <a:pt x="5054" y="15658"/>
                  </a:cubicBezTo>
                  <a:lnTo>
                    <a:pt x="5159" y="15835"/>
                  </a:lnTo>
                  <a:cubicBezTo>
                    <a:pt x="5502" y="15590"/>
                    <a:pt x="5933" y="15465"/>
                    <a:pt x="6240" y="15173"/>
                  </a:cubicBezTo>
                  <a:cubicBezTo>
                    <a:pt x="6194" y="15105"/>
                    <a:pt x="6147" y="15037"/>
                    <a:pt x="6099" y="14971"/>
                  </a:cubicBezTo>
                  <a:close/>
                  <a:moveTo>
                    <a:pt x="5894" y="15988"/>
                  </a:moveTo>
                  <a:lnTo>
                    <a:pt x="5894" y="15988"/>
                  </a:lnTo>
                  <a:cubicBezTo>
                    <a:pt x="5602" y="16171"/>
                    <a:pt x="5308" y="16354"/>
                    <a:pt x="5016" y="16536"/>
                  </a:cubicBezTo>
                  <a:cubicBezTo>
                    <a:pt x="5060" y="16612"/>
                    <a:pt x="5104" y="16689"/>
                    <a:pt x="5147" y="16765"/>
                  </a:cubicBezTo>
                  <a:cubicBezTo>
                    <a:pt x="5431" y="16560"/>
                    <a:pt x="5820" y="16507"/>
                    <a:pt x="5894" y="15988"/>
                  </a:cubicBezTo>
                  <a:close/>
                  <a:moveTo>
                    <a:pt x="11672" y="15527"/>
                  </a:moveTo>
                  <a:cubicBezTo>
                    <a:pt x="11418" y="16062"/>
                    <a:pt x="11295" y="16517"/>
                    <a:pt x="11895" y="16928"/>
                  </a:cubicBezTo>
                  <a:cubicBezTo>
                    <a:pt x="12127" y="16440"/>
                    <a:pt x="12465" y="15993"/>
                    <a:pt x="11672" y="15527"/>
                  </a:cubicBezTo>
                  <a:close/>
                  <a:moveTo>
                    <a:pt x="7869" y="13317"/>
                  </a:moveTo>
                  <a:cubicBezTo>
                    <a:pt x="8110" y="13317"/>
                    <a:pt x="8355" y="13393"/>
                    <a:pt x="8609" y="13603"/>
                  </a:cubicBezTo>
                  <a:cubicBezTo>
                    <a:pt x="9298" y="14170"/>
                    <a:pt x="9715" y="14838"/>
                    <a:pt x="9664" y="15754"/>
                  </a:cubicBezTo>
                  <a:cubicBezTo>
                    <a:pt x="9660" y="15822"/>
                    <a:pt x="9649" y="15891"/>
                    <a:pt x="9639" y="15961"/>
                  </a:cubicBezTo>
                  <a:cubicBezTo>
                    <a:pt x="9418" y="17412"/>
                    <a:pt x="7153" y="19899"/>
                    <a:pt x="4991" y="19899"/>
                  </a:cubicBezTo>
                  <a:cubicBezTo>
                    <a:pt x="4990" y="19899"/>
                    <a:pt x="4990" y="19899"/>
                    <a:pt x="4989" y="19899"/>
                  </a:cubicBezTo>
                  <a:cubicBezTo>
                    <a:pt x="4983" y="19899"/>
                    <a:pt x="4976" y="19899"/>
                    <a:pt x="4970" y="19899"/>
                  </a:cubicBezTo>
                  <a:cubicBezTo>
                    <a:pt x="3984" y="19899"/>
                    <a:pt x="3322" y="19284"/>
                    <a:pt x="3202" y="18239"/>
                  </a:cubicBezTo>
                  <a:cubicBezTo>
                    <a:pt x="3101" y="17356"/>
                    <a:pt x="3436" y="16599"/>
                    <a:pt x="3937" y="15904"/>
                  </a:cubicBezTo>
                  <a:cubicBezTo>
                    <a:pt x="4667" y="14892"/>
                    <a:pt x="5619" y="14143"/>
                    <a:pt x="6764" y="13658"/>
                  </a:cubicBezTo>
                  <a:cubicBezTo>
                    <a:pt x="7127" y="13505"/>
                    <a:pt x="7491" y="13317"/>
                    <a:pt x="7869" y="13317"/>
                  </a:cubicBezTo>
                  <a:close/>
                  <a:moveTo>
                    <a:pt x="11751" y="19016"/>
                  </a:moveTo>
                  <a:cubicBezTo>
                    <a:pt x="11599" y="19278"/>
                    <a:pt x="11453" y="19438"/>
                    <a:pt x="11432" y="19610"/>
                  </a:cubicBezTo>
                  <a:cubicBezTo>
                    <a:pt x="11422" y="19695"/>
                    <a:pt x="11653" y="19807"/>
                    <a:pt x="11775" y="19907"/>
                  </a:cubicBezTo>
                  <a:cubicBezTo>
                    <a:pt x="11887" y="19754"/>
                    <a:pt x="12053" y="19615"/>
                    <a:pt x="12091" y="19446"/>
                  </a:cubicBezTo>
                  <a:cubicBezTo>
                    <a:pt x="12111" y="19354"/>
                    <a:pt x="11915" y="19213"/>
                    <a:pt x="11751" y="19016"/>
                  </a:cubicBezTo>
                  <a:close/>
                  <a:moveTo>
                    <a:pt x="11231" y="13454"/>
                  </a:moveTo>
                  <a:cubicBezTo>
                    <a:pt x="11560" y="13454"/>
                    <a:pt x="11878" y="13554"/>
                    <a:pt x="12155" y="13841"/>
                  </a:cubicBezTo>
                  <a:cubicBezTo>
                    <a:pt x="13207" y="14933"/>
                    <a:pt x="13803" y="16229"/>
                    <a:pt x="13928" y="18087"/>
                  </a:cubicBezTo>
                  <a:cubicBezTo>
                    <a:pt x="13805" y="18479"/>
                    <a:pt x="13678" y="19212"/>
                    <a:pt x="13351" y="19839"/>
                  </a:cubicBezTo>
                  <a:cubicBezTo>
                    <a:pt x="13030" y="20453"/>
                    <a:pt x="12418" y="20905"/>
                    <a:pt x="11715" y="20905"/>
                  </a:cubicBezTo>
                  <a:cubicBezTo>
                    <a:pt x="11260" y="20905"/>
                    <a:pt x="10766" y="20715"/>
                    <a:pt x="10290" y="20254"/>
                  </a:cubicBezTo>
                  <a:cubicBezTo>
                    <a:pt x="9923" y="19899"/>
                    <a:pt x="9653" y="19434"/>
                    <a:pt x="9385" y="18992"/>
                  </a:cubicBezTo>
                  <a:cubicBezTo>
                    <a:pt x="9036" y="18417"/>
                    <a:pt x="8999" y="17858"/>
                    <a:pt x="9454" y="17269"/>
                  </a:cubicBezTo>
                  <a:cubicBezTo>
                    <a:pt x="9958" y="16616"/>
                    <a:pt x="10173" y="15868"/>
                    <a:pt x="9983" y="15015"/>
                  </a:cubicBezTo>
                  <a:cubicBezTo>
                    <a:pt x="9835" y="14348"/>
                    <a:pt x="10062" y="13710"/>
                    <a:pt x="10505" y="13579"/>
                  </a:cubicBezTo>
                  <a:cubicBezTo>
                    <a:pt x="10744" y="13508"/>
                    <a:pt x="10990" y="13454"/>
                    <a:pt x="11231" y="13454"/>
                  </a:cubicBezTo>
                  <a:close/>
                  <a:moveTo>
                    <a:pt x="7633" y="1"/>
                  </a:moveTo>
                  <a:cubicBezTo>
                    <a:pt x="7211" y="2753"/>
                    <a:pt x="6665" y="5476"/>
                    <a:pt x="7042" y="8270"/>
                  </a:cubicBezTo>
                  <a:cubicBezTo>
                    <a:pt x="6941" y="8267"/>
                    <a:pt x="6840" y="8266"/>
                    <a:pt x="6740" y="8266"/>
                  </a:cubicBezTo>
                  <a:cubicBezTo>
                    <a:pt x="4712" y="8266"/>
                    <a:pt x="3014" y="8803"/>
                    <a:pt x="1490" y="9933"/>
                  </a:cubicBezTo>
                  <a:cubicBezTo>
                    <a:pt x="1130" y="10202"/>
                    <a:pt x="782" y="10511"/>
                    <a:pt x="509" y="10865"/>
                  </a:cubicBezTo>
                  <a:cubicBezTo>
                    <a:pt x="1" y="11524"/>
                    <a:pt x="67" y="12314"/>
                    <a:pt x="732" y="12810"/>
                  </a:cubicBezTo>
                  <a:cubicBezTo>
                    <a:pt x="1130" y="13107"/>
                    <a:pt x="1661" y="13329"/>
                    <a:pt x="2152" y="13380"/>
                  </a:cubicBezTo>
                  <a:cubicBezTo>
                    <a:pt x="2359" y="13401"/>
                    <a:pt x="2563" y="13411"/>
                    <a:pt x="2763" y="13411"/>
                  </a:cubicBezTo>
                  <a:cubicBezTo>
                    <a:pt x="4384" y="13411"/>
                    <a:pt x="5794" y="12736"/>
                    <a:pt x="7044" y="11666"/>
                  </a:cubicBezTo>
                  <a:cubicBezTo>
                    <a:pt x="7344" y="11409"/>
                    <a:pt x="7571" y="11064"/>
                    <a:pt x="7873" y="10712"/>
                  </a:cubicBezTo>
                  <a:cubicBezTo>
                    <a:pt x="8263" y="11266"/>
                    <a:pt x="8595" y="11737"/>
                    <a:pt x="8939" y="12225"/>
                  </a:cubicBezTo>
                  <a:cubicBezTo>
                    <a:pt x="9388" y="11984"/>
                    <a:pt x="9773" y="11777"/>
                    <a:pt x="10375" y="11453"/>
                  </a:cubicBezTo>
                  <a:lnTo>
                    <a:pt x="10375" y="11453"/>
                  </a:lnTo>
                  <a:cubicBezTo>
                    <a:pt x="10026" y="12004"/>
                    <a:pt x="9724" y="12317"/>
                    <a:pt x="9628" y="12683"/>
                  </a:cubicBezTo>
                  <a:cubicBezTo>
                    <a:pt x="9535" y="13031"/>
                    <a:pt x="9658" y="13434"/>
                    <a:pt x="9702" y="14042"/>
                  </a:cubicBezTo>
                  <a:cubicBezTo>
                    <a:pt x="9326" y="13721"/>
                    <a:pt x="9137" y="13584"/>
                    <a:pt x="8976" y="13418"/>
                  </a:cubicBezTo>
                  <a:cubicBezTo>
                    <a:pt x="8638" y="13069"/>
                    <a:pt x="8274" y="12889"/>
                    <a:pt x="7849" y="12889"/>
                  </a:cubicBezTo>
                  <a:cubicBezTo>
                    <a:pt x="7671" y="12889"/>
                    <a:pt x="7482" y="12921"/>
                    <a:pt x="7279" y="12985"/>
                  </a:cubicBezTo>
                  <a:cubicBezTo>
                    <a:pt x="5385" y="13585"/>
                    <a:pt x="3961" y="14726"/>
                    <a:pt x="3097" y="16525"/>
                  </a:cubicBezTo>
                  <a:cubicBezTo>
                    <a:pt x="2948" y="16833"/>
                    <a:pt x="2855" y="17184"/>
                    <a:pt x="2807" y="17525"/>
                  </a:cubicBezTo>
                  <a:cubicBezTo>
                    <a:pt x="2598" y="19084"/>
                    <a:pt x="3557" y="20214"/>
                    <a:pt x="4979" y="20214"/>
                  </a:cubicBezTo>
                  <a:cubicBezTo>
                    <a:pt x="5173" y="20214"/>
                    <a:pt x="5376" y="20193"/>
                    <a:pt x="5586" y="20148"/>
                  </a:cubicBezTo>
                  <a:cubicBezTo>
                    <a:pt x="6120" y="20035"/>
                    <a:pt x="6649" y="19809"/>
                    <a:pt x="7126" y="19539"/>
                  </a:cubicBezTo>
                  <a:cubicBezTo>
                    <a:pt x="7692" y="19223"/>
                    <a:pt x="8199" y="18803"/>
                    <a:pt x="8683" y="18461"/>
                  </a:cubicBezTo>
                  <a:cubicBezTo>
                    <a:pt x="9045" y="19079"/>
                    <a:pt x="9326" y="19731"/>
                    <a:pt x="9754" y="20264"/>
                  </a:cubicBezTo>
                  <a:cubicBezTo>
                    <a:pt x="10353" y="21009"/>
                    <a:pt x="11086" y="21368"/>
                    <a:pt x="11789" y="21368"/>
                  </a:cubicBezTo>
                  <a:cubicBezTo>
                    <a:pt x="12711" y="21368"/>
                    <a:pt x="13581" y="20751"/>
                    <a:pt x="14029" y="19577"/>
                  </a:cubicBezTo>
                  <a:cubicBezTo>
                    <a:pt x="14596" y="18090"/>
                    <a:pt x="14409" y="16621"/>
                    <a:pt x="13661" y="15234"/>
                  </a:cubicBezTo>
                  <a:cubicBezTo>
                    <a:pt x="13339" y="14637"/>
                    <a:pt x="12942" y="14083"/>
                    <a:pt x="12571" y="13498"/>
                  </a:cubicBezTo>
                  <a:cubicBezTo>
                    <a:pt x="16773" y="12366"/>
                    <a:pt x="20256" y="10173"/>
                    <a:pt x="20928" y="8226"/>
                  </a:cubicBezTo>
                  <a:cubicBezTo>
                    <a:pt x="20812" y="8226"/>
                    <a:pt x="20696" y="8209"/>
                    <a:pt x="20587" y="8209"/>
                  </a:cubicBezTo>
                  <a:cubicBezTo>
                    <a:pt x="20525" y="8209"/>
                    <a:pt x="20466" y="8214"/>
                    <a:pt x="20410" y="8232"/>
                  </a:cubicBezTo>
                  <a:cubicBezTo>
                    <a:pt x="17479" y="9192"/>
                    <a:pt x="14263" y="9060"/>
                    <a:pt x="11418" y="10680"/>
                  </a:cubicBezTo>
                  <a:cubicBezTo>
                    <a:pt x="13496" y="6757"/>
                    <a:pt x="13800" y="5651"/>
                    <a:pt x="13195" y="4252"/>
                  </a:cubicBezTo>
                  <a:lnTo>
                    <a:pt x="13195" y="4252"/>
                  </a:lnTo>
                  <a:cubicBezTo>
                    <a:pt x="12135" y="5490"/>
                    <a:pt x="11083" y="6724"/>
                    <a:pt x="9923" y="8080"/>
                  </a:cubicBezTo>
                  <a:cubicBezTo>
                    <a:pt x="10348" y="4945"/>
                    <a:pt x="8973" y="2489"/>
                    <a:pt x="7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8465750" y="311225"/>
              <a:ext cx="366425" cy="308700"/>
            </a:xfrm>
            <a:custGeom>
              <a:avLst/>
              <a:gdLst/>
              <a:ahLst/>
              <a:cxnLst/>
              <a:rect l="l" t="t" r="r" b="b"/>
              <a:pathLst>
                <a:path w="14657" h="12348" extrusionOk="0">
                  <a:moveTo>
                    <a:pt x="2680" y="1017"/>
                  </a:moveTo>
                  <a:cubicBezTo>
                    <a:pt x="3172" y="1343"/>
                    <a:pt x="3605" y="1629"/>
                    <a:pt x="4040" y="1916"/>
                  </a:cubicBezTo>
                  <a:cubicBezTo>
                    <a:pt x="4024" y="1956"/>
                    <a:pt x="4008" y="1995"/>
                    <a:pt x="3994" y="2035"/>
                  </a:cubicBezTo>
                  <a:cubicBezTo>
                    <a:pt x="3474" y="1953"/>
                    <a:pt x="2956" y="1870"/>
                    <a:pt x="2318" y="1769"/>
                  </a:cubicBezTo>
                  <a:cubicBezTo>
                    <a:pt x="2452" y="1490"/>
                    <a:pt x="2545" y="1295"/>
                    <a:pt x="2680" y="1017"/>
                  </a:cubicBezTo>
                  <a:close/>
                  <a:moveTo>
                    <a:pt x="2839" y="2218"/>
                  </a:moveTo>
                  <a:lnTo>
                    <a:pt x="2839" y="2218"/>
                  </a:lnTo>
                  <a:cubicBezTo>
                    <a:pt x="4067" y="2554"/>
                    <a:pt x="5101" y="3302"/>
                    <a:pt x="5869" y="4409"/>
                  </a:cubicBezTo>
                  <a:cubicBezTo>
                    <a:pt x="5284" y="4346"/>
                    <a:pt x="4747" y="4319"/>
                    <a:pt x="4221" y="4227"/>
                  </a:cubicBezTo>
                  <a:cubicBezTo>
                    <a:pt x="2918" y="4000"/>
                    <a:pt x="2495" y="3758"/>
                    <a:pt x="2839" y="2218"/>
                  </a:cubicBezTo>
                  <a:close/>
                  <a:moveTo>
                    <a:pt x="9728" y="7200"/>
                  </a:moveTo>
                  <a:cubicBezTo>
                    <a:pt x="10162" y="7694"/>
                    <a:pt x="10549" y="8137"/>
                    <a:pt x="11015" y="8667"/>
                  </a:cubicBezTo>
                  <a:cubicBezTo>
                    <a:pt x="10557" y="9108"/>
                    <a:pt x="10168" y="9484"/>
                    <a:pt x="9721" y="9917"/>
                  </a:cubicBezTo>
                  <a:cubicBezTo>
                    <a:pt x="9285" y="8464"/>
                    <a:pt x="9285" y="8350"/>
                    <a:pt x="9728" y="7202"/>
                  </a:cubicBezTo>
                  <a:lnTo>
                    <a:pt x="9728" y="7200"/>
                  </a:lnTo>
                  <a:close/>
                  <a:moveTo>
                    <a:pt x="2171" y="2542"/>
                  </a:moveTo>
                  <a:lnTo>
                    <a:pt x="2171" y="2542"/>
                  </a:lnTo>
                  <a:cubicBezTo>
                    <a:pt x="2417" y="4095"/>
                    <a:pt x="2823" y="4485"/>
                    <a:pt x="4408" y="4685"/>
                  </a:cubicBezTo>
                  <a:cubicBezTo>
                    <a:pt x="4910" y="4750"/>
                    <a:pt x="5414" y="4827"/>
                    <a:pt x="5919" y="4846"/>
                  </a:cubicBezTo>
                  <a:cubicBezTo>
                    <a:pt x="5929" y="4847"/>
                    <a:pt x="5938" y="4847"/>
                    <a:pt x="5948" y="4847"/>
                  </a:cubicBezTo>
                  <a:cubicBezTo>
                    <a:pt x="6182" y="4847"/>
                    <a:pt x="6428" y="4738"/>
                    <a:pt x="6880" y="4632"/>
                  </a:cubicBezTo>
                  <a:cubicBezTo>
                    <a:pt x="6215" y="3981"/>
                    <a:pt x="5698" y="3475"/>
                    <a:pt x="5174" y="2960"/>
                  </a:cubicBezTo>
                  <a:lnTo>
                    <a:pt x="5174" y="2960"/>
                  </a:lnTo>
                  <a:cubicBezTo>
                    <a:pt x="6002" y="3185"/>
                    <a:pt x="10213" y="6276"/>
                    <a:pt x="12953" y="8688"/>
                  </a:cubicBezTo>
                  <a:cubicBezTo>
                    <a:pt x="12152" y="9217"/>
                    <a:pt x="11457" y="9674"/>
                    <a:pt x="10764" y="10132"/>
                  </a:cubicBezTo>
                  <a:cubicBezTo>
                    <a:pt x="10712" y="10075"/>
                    <a:pt x="10660" y="10018"/>
                    <a:pt x="10608" y="9959"/>
                  </a:cubicBezTo>
                  <a:cubicBezTo>
                    <a:pt x="10892" y="9580"/>
                    <a:pt x="11176" y="9200"/>
                    <a:pt x="11527" y="8734"/>
                  </a:cubicBezTo>
                  <a:cubicBezTo>
                    <a:pt x="11083" y="8187"/>
                    <a:pt x="10679" y="7619"/>
                    <a:pt x="10200" y="7121"/>
                  </a:cubicBezTo>
                  <a:cubicBezTo>
                    <a:pt x="9990" y="6903"/>
                    <a:pt x="9791" y="6796"/>
                    <a:pt x="9619" y="6796"/>
                  </a:cubicBezTo>
                  <a:cubicBezTo>
                    <a:pt x="9382" y="6796"/>
                    <a:pt x="9198" y="6998"/>
                    <a:pt x="9110" y="7393"/>
                  </a:cubicBezTo>
                  <a:cubicBezTo>
                    <a:pt x="8876" y="8434"/>
                    <a:pt x="8842" y="9476"/>
                    <a:pt x="9508" y="10489"/>
                  </a:cubicBezTo>
                  <a:cubicBezTo>
                    <a:pt x="9138" y="10582"/>
                    <a:pt x="8775" y="10626"/>
                    <a:pt x="8418" y="10626"/>
                  </a:cubicBezTo>
                  <a:cubicBezTo>
                    <a:pt x="7776" y="10626"/>
                    <a:pt x="7156" y="10483"/>
                    <a:pt x="6562" y="10230"/>
                  </a:cubicBezTo>
                  <a:cubicBezTo>
                    <a:pt x="5779" y="9895"/>
                    <a:pt x="5005" y="9489"/>
                    <a:pt x="4315" y="8993"/>
                  </a:cubicBezTo>
                  <a:cubicBezTo>
                    <a:pt x="2018" y="7347"/>
                    <a:pt x="1369" y="5319"/>
                    <a:pt x="2171" y="2542"/>
                  </a:cubicBezTo>
                  <a:close/>
                  <a:moveTo>
                    <a:pt x="1688" y="1472"/>
                  </a:moveTo>
                  <a:cubicBezTo>
                    <a:pt x="1558" y="2336"/>
                    <a:pt x="1435" y="2979"/>
                    <a:pt x="1369" y="3629"/>
                  </a:cubicBezTo>
                  <a:cubicBezTo>
                    <a:pt x="1138" y="5903"/>
                    <a:pt x="1868" y="7762"/>
                    <a:pt x="3730" y="9160"/>
                  </a:cubicBezTo>
                  <a:cubicBezTo>
                    <a:pt x="4709" y="9895"/>
                    <a:pt x="5731" y="10509"/>
                    <a:pt x="6911" y="10861"/>
                  </a:cubicBezTo>
                  <a:cubicBezTo>
                    <a:pt x="7468" y="11028"/>
                    <a:pt x="8008" y="11107"/>
                    <a:pt x="8533" y="11107"/>
                  </a:cubicBezTo>
                  <a:cubicBezTo>
                    <a:pt x="9769" y="11107"/>
                    <a:pt x="10921" y="10669"/>
                    <a:pt x="12012" y="9906"/>
                  </a:cubicBezTo>
                  <a:cubicBezTo>
                    <a:pt x="12364" y="9661"/>
                    <a:pt x="12715" y="9407"/>
                    <a:pt x="13032" y="9121"/>
                  </a:cubicBezTo>
                  <a:cubicBezTo>
                    <a:pt x="13174" y="8994"/>
                    <a:pt x="13297" y="8942"/>
                    <a:pt x="13408" y="8942"/>
                  </a:cubicBezTo>
                  <a:cubicBezTo>
                    <a:pt x="13597" y="8942"/>
                    <a:pt x="13753" y="9090"/>
                    <a:pt x="13912" y="9269"/>
                  </a:cubicBezTo>
                  <a:cubicBezTo>
                    <a:pt x="12642" y="10988"/>
                    <a:pt x="10624" y="11816"/>
                    <a:pt x="8562" y="11816"/>
                  </a:cubicBezTo>
                  <a:cubicBezTo>
                    <a:pt x="7084" y="11816"/>
                    <a:pt x="5582" y="11390"/>
                    <a:pt x="4316" y="10561"/>
                  </a:cubicBezTo>
                  <a:cubicBezTo>
                    <a:pt x="1309" y="8592"/>
                    <a:pt x="21" y="4512"/>
                    <a:pt x="1688" y="1472"/>
                  </a:cubicBezTo>
                  <a:close/>
                  <a:moveTo>
                    <a:pt x="2027" y="0"/>
                  </a:moveTo>
                  <a:cubicBezTo>
                    <a:pt x="39" y="2024"/>
                    <a:pt x="1" y="4358"/>
                    <a:pt x="704" y="6723"/>
                  </a:cubicBezTo>
                  <a:cubicBezTo>
                    <a:pt x="1607" y="9770"/>
                    <a:pt x="3845" y="11547"/>
                    <a:pt x="6877" y="12163"/>
                  </a:cubicBezTo>
                  <a:cubicBezTo>
                    <a:pt x="7480" y="12285"/>
                    <a:pt x="8066" y="12348"/>
                    <a:pt x="8636" y="12348"/>
                  </a:cubicBezTo>
                  <a:cubicBezTo>
                    <a:pt x="10913" y="12348"/>
                    <a:pt x="12925" y="11356"/>
                    <a:pt x="14656" y="9252"/>
                  </a:cubicBezTo>
                  <a:cubicBezTo>
                    <a:pt x="10432" y="6077"/>
                    <a:pt x="6471" y="2753"/>
                    <a:pt x="20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8542725" y="437675"/>
              <a:ext cx="103250" cy="65875"/>
            </a:xfrm>
            <a:custGeom>
              <a:avLst/>
              <a:gdLst/>
              <a:ahLst/>
              <a:cxnLst/>
              <a:rect l="l" t="t" r="r" b="b"/>
              <a:pathLst>
                <a:path w="4130" h="2635" extrusionOk="0">
                  <a:moveTo>
                    <a:pt x="3341" y="438"/>
                  </a:moveTo>
                  <a:cubicBezTo>
                    <a:pt x="3231" y="1245"/>
                    <a:pt x="2464" y="2063"/>
                    <a:pt x="1757" y="2181"/>
                  </a:cubicBezTo>
                  <a:cubicBezTo>
                    <a:pt x="1672" y="2196"/>
                    <a:pt x="1592" y="2204"/>
                    <a:pt x="1517" y="2204"/>
                  </a:cubicBezTo>
                  <a:cubicBezTo>
                    <a:pt x="1052" y="2204"/>
                    <a:pt x="772" y="1907"/>
                    <a:pt x="443" y="1106"/>
                  </a:cubicBezTo>
                  <a:cubicBezTo>
                    <a:pt x="1337" y="578"/>
                    <a:pt x="2355" y="627"/>
                    <a:pt x="3341" y="438"/>
                  </a:cubicBezTo>
                  <a:close/>
                  <a:moveTo>
                    <a:pt x="4129" y="0"/>
                  </a:moveTo>
                  <a:lnTo>
                    <a:pt x="4129" y="0"/>
                  </a:lnTo>
                  <a:cubicBezTo>
                    <a:pt x="3017" y="122"/>
                    <a:pt x="1986" y="223"/>
                    <a:pt x="959" y="354"/>
                  </a:cubicBezTo>
                  <a:cubicBezTo>
                    <a:pt x="525" y="408"/>
                    <a:pt x="15" y="548"/>
                    <a:pt x="7" y="1044"/>
                  </a:cubicBezTo>
                  <a:cubicBezTo>
                    <a:pt x="0" y="1420"/>
                    <a:pt x="214" y="1877"/>
                    <a:pt x="474" y="2166"/>
                  </a:cubicBezTo>
                  <a:cubicBezTo>
                    <a:pt x="745" y="2468"/>
                    <a:pt x="1087" y="2635"/>
                    <a:pt x="1463" y="2635"/>
                  </a:cubicBezTo>
                  <a:cubicBezTo>
                    <a:pt x="1659" y="2635"/>
                    <a:pt x="1864" y="2589"/>
                    <a:pt x="2074" y="2494"/>
                  </a:cubicBezTo>
                  <a:cubicBezTo>
                    <a:pt x="3112" y="2023"/>
                    <a:pt x="3880" y="1325"/>
                    <a:pt x="41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8607250" y="452625"/>
              <a:ext cx="77175" cy="96875"/>
            </a:xfrm>
            <a:custGeom>
              <a:avLst/>
              <a:gdLst/>
              <a:ahLst/>
              <a:cxnLst/>
              <a:rect l="l" t="t" r="r" b="b"/>
              <a:pathLst>
                <a:path w="3087" h="3875" extrusionOk="0">
                  <a:moveTo>
                    <a:pt x="2447" y="234"/>
                  </a:moveTo>
                  <a:lnTo>
                    <a:pt x="2447" y="234"/>
                  </a:lnTo>
                  <a:cubicBezTo>
                    <a:pt x="2652" y="1381"/>
                    <a:pt x="2417" y="2214"/>
                    <a:pt x="1961" y="2988"/>
                  </a:cubicBezTo>
                  <a:cubicBezTo>
                    <a:pt x="1809" y="3246"/>
                    <a:pt x="1581" y="3476"/>
                    <a:pt x="1291" y="3476"/>
                  </a:cubicBezTo>
                  <a:cubicBezTo>
                    <a:pt x="1197" y="3476"/>
                    <a:pt x="1096" y="3452"/>
                    <a:pt x="989" y="3397"/>
                  </a:cubicBezTo>
                  <a:cubicBezTo>
                    <a:pt x="465" y="3125"/>
                    <a:pt x="602" y="2650"/>
                    <a:pt x="849" y="2291"/>
                  </a:cubicBezTo>
                  <a:cubicBezTo>
                    <a:pt x="1302" y="1632"/>
                    <a:pt x="1826" y="1024"/>
                    <a:pt x="2447" y="234"/>
                  </a:cubicBezTo>
                  <a:close/>
                  <a:moveTo>
                    <a:pt x="2888" y="1"/>
                  </a:moveTo>
                  <a:lnTo>
                    <a:pt x="2888" y="1"/>
                  </a:lnTo>
                  <a:cubicBezTo>
                    <a:pt x="2785" y="11"/>
                    <a:pt x="2680" y="11"/>
                    <a:pt x="2581" y="11"/>
                  </a:cubicBezTo>
                  <a:lnTo>
                    <a:pt x="2581" y="11"/>
                  </a:lnTo>
                  <a:cubicBezTo>
                    <a:pt x="2384" y="11"/>
                    <a:pt x="2213" y="11"/>
                    <a:pt x="2141" y="95"/>
                  </a:cubicBezTo>
                  <a:cubicBezTo>
                    <a:pt x="1484" y="852"/>
                    <a:pt x="830" y="1623"/>
                    <a:pt x="274" y="2455"/>
                  </a:cubicBezTo>
                  <a:cubicBezTo>
                    <a:pt x="0" y="2864"/>
                    <a:pt x="130" y="3376"/>
                    <a:pt x="586" y="3691"/>
                  </a:cubicBezTo>
                  <a:cubicBezTo>
                    <a:pt x="772" y="3818"/>
                    <a:pt x="959" y="3875"/>
                    <a:pt x="1140" y="3875"/>
                  </a:cubicBezTo>
                  <a:cubicBezTo>
                    <a:pt x="1405" y="3875"/>
                    <a:pt x="1657" y="3754"/>
                    <a:pt x="1877" y="3561"/>
                  </a:cubicBezTo>
                  <a:cubicBezTo>
                    <a:pt x="2160" y="3312"/>
                    <a:pt x="2411" y="2980"/>
                    <a:pt x="2561" y="2634"/>
                  </a:cubicBezTo>
                  <a:cubicBezTo>
                    <a:pt x="2904" y="1841"/>
                    <a:pt x="3087" y="1007"/>
                    <a:pt x="28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8694450" y="514975"/>
              <a:ext cx="935750" cy="465300"/>
            </a:xfrm>
            <a:custGeom>
              <a:avLst/>
              <a:gdLst/>
              <a:ahLst/>
              <a:cxnLst/>
              <a:rect l="l" t="t" r="r" b="b"/>
              <a:pathLst>
                <a:path w="37430" h="18612" extrusionOk="0">
                  <a:moveTo>
                    <a:pt x="12596" y="1441"/>
                  </a:moveTo>
                  <a:cubicBezTo>
                    <a:pt x="12470" y="1441"/>
                    <a:pt x="12387" y="1631"/>
                    <a:pt x="12523" y="1712"/>
                  </a:cubicBezTo>
                  <a:cubicBezTo>
                    <a:pt x="13657" y="2375"/>
                    <a:pt x="12199" y="3485"/>
                    <a:pt x="11853" y="3959"/>
                  </a:cubicBezTo>
                  <a:cubicBezTo>
                    <a:pt x="11632" y="4263"/>
                    <a:pt x="11492" y="4569"/>
                    <a:pt x="11441" y="4945"/>
                  </a:cubicBezTo>
                  <a:cubicBezTo>
                    <a:pt x="11335" y="5752"/>
                    <a:pt x="11678" y="6496"/>
                    <a:pt x="12294" y="7002"/>
                  </a:cubicBezTo>
                  <a:cubicBezTo>
                    <a:pt x="12324" y="7026"/>
                    <a:pt x="12357" y="7037"/>
                    <a:pt x="12388" y="7037"/>
                  </a:cubicBezTo>
                  <a:cubicBezTo>
                    <a:pt x="12507" y="7037"/>
                    <a:pt x="12611" y="6890"/>
                    <a:pt x="12498" y="6796"/>
                  </a:cubicBezTo>
                  <a:cubicBezTo>
                    <a:pt x="11743" y="6177"/>
                    <a:pt x="11460" y="5109"/>
                    <a:pt x="11995" y="4245"/>
                  </a:cubicBezTo>
                  <a:cubicBezTo>
                    <a:pt x="12300" y="3752"/>
                    <a:pt x="12831" y="3433"/>
                    <a:pt x="13077" y="2896"/>
                  </a:cubicBezTo>
                  <a:cubicBezTo>
                    <a:pt x="13338" y="2332"/>
                    <a:pt x="13210" y="1778"/>
                    <a:pt x="12668" y="1462"/>
                  </a:cubicBezTo>
                  <a:cubicBezTo>
                    <a:pt x="12643" y="1447"/>
                    <a:pt x="12619" y="1441"/>
                    <a:pt x="12596" y="1441"/>
                  </a:cubicBezTo>
                  <a:close/>
                  <a:moveTo>
                    <a:pt x="22572" y="102"/>
                  </a:moveTo>
                  <a:cubicBezTo>
                    <a:pt x="22548" y="102"/>
                    <a:pt x="22522" y="109"/>
                    <a:pt x="22497" y="127"/>
                  </a:cubicBezTo>
                  <a:cubicBezTo>
                    <a:pt x="21795" y="611"/>
                    <a:pt x="21345" y="1314"/>
                    <a:pt x="21399" y="2198"/>
                  </a:cubicBezTo>
                  <a:cubicBezTo>
                    <a:pt x="21440" y="2850"/>
                    <a:pt x="21794" y="3215"/>
                    <a:pt x="22121" y="3746"/>
                  </a:cubicBezTo>
                  <a:cubicBezTo>
                    <a:pt x="22790" y="4834"/>
                    <a:pt x="22923" y="5155"/>
                    <a:pt x="22544" y="6616"/>
                  </a:cubicBezTo>
                  <a:cubicBezTo>
                    <a:pt x="22470" y="6904"/>
                    <a:pt x="22345" y="7136"/>
                    <a:pt x="22275" y="7431"/>
                  </a:cubicBezTo>
                  <a:cubicBezTo>
                    <a:pt x="22249" y="7540"/>
                    <a:pt x="22339" y="7611"/>
                    <a:pt x="22425" y="7611"/>
                  </a:cubicBezTo>
                  <a:cubicBezTo>
                    <a:pt x="22482" y="7611"/>
                    <a:pt x="22536" y="7579"/>
                    <a:pt x="22553" y="7507"/>
                  </a:cubicBezTo>
                  <a:cubicBezTo>
                    <a:pt x="22779" y="6567"/>
                    <a:pt x="23299" y="5929"/>
                    <a:pt x="23064" y="4934"/>
                  </a:cubicBezTo>
                  <a:cubicBezTo>
                    <a:pt x="22680" y="3318"/>
                    <a:pt x="20399" y="1923"/>
                    <a:pt x="22642" y="377"/>
                  </a:cubicBezTo>
                  <a:cubicBezTo>
                    <a:pt x="22769" y="290"/>
                    <a:pt x="22690" y="102"/>
                    <a:pt x="22572" y="102"/>
                  </a:cubicBezTo>
                  <a:close/>
                  <a:moveTo>
                    <a:pt x="17230" y="8179"/>
                  </a:moveTo>
                  <a:cubicBezTo>
                    <a:pt x="17743" y="8179"/>
                    <a:pt x="18255" y="8185"/>
                    <a:pt x="18767" y="8197"/>
                  </a:cubicBezTo>
                  <a:cubicBezTo>
                    <a:pt x="18906" y="8460"/>
                    <a:pt x="19034" y="8722"/>
                    <a:pt x="19113" y="8995"/>
                  </a:cubicBezTo>
                  <a:cubicBezTo>
                    <a:pt x="18656" y="8987"/>
                    <a:pt x="18199" y="8983"/>
                    <a:pt x="17741" y="8983"/>
                  </a:cubicBezTo>
                  <a:cubicBezTo>
                    <a:pt x="17091" y="8983"/>
                    <a:pt x="16440" y="8990"/>
                    <a:pt x="15790" y="9001"/>
                  </a:cubicBezTo>
                  <a:cubicBezTo>
                    <a:pt x="15704" y="8659"/>
                    <a:pt x="15594" y="8336"/>
                    <a:pt x="15572" y="8276"/>
                  </a:cubicBezTo>
                  <a:cubicBezTo>
                    <a:pt x="15562" y="8249"/>
                    <a:pt x="15553" y="8226"/>
                    <a:pt x="15543" y="8200"/>
                  </a:cubicBezTo>
                  <a:cubicBezTo>
                    <a:pt x="16105" y="8186"/>
                    <a:pt x="16668" y="8179"/>
                    <a:pt x="17230" y="8179"/>
                  </a:cubicBezTo>
                  <a:close/>
                  <a:moveTo>
                    <a:pt x="10582" y="11473"/>
                  </a:moveTo>
                  <a:cubicBezTo>
                    <a:pt x="10986" y="11780"/>
                    <a:pt x="11395" y="12081"/>
                    <a:pt x="11807" y="12377"/>
                  </a:cubicBezTo>
                  <a:cubicBezTo>
                    <a:pt x="10926" y="12282"/>
                    <a:pt x="10046" y="12176"/>
                    <a:pt x="9166" y="12059"/>
                  </a:cubicBezTo>
                  <a:cubicBezTo>
                    <a:pt x="9636" y="11819"/>
                    <a:pt x="10106" y="11620"/>
                    <a:pt x="10582" y="11473"/>
                  </a:cubicBezTo>
                  <a:close/>
                  <a:moveTo>
                    <a:pt x="11939" y="11213"/>
                  </a:moveTo>
                  <a:cubicBezTo>
                    <a:pt x="12529" y="11661"/>
                    <a:pt x="13120" y="12112"/>
                    <a:pt x="13709" y="12560"/>
                  </a:cubicBezTo>
                  <a:cubicBezTo>
                    <a:pt x="13270" y="12522"/>
                    <a:pt x="12829" y="12481"/>
                    <a:pt x="12390" y="12437"/>
                  </a:cubicBezTo>
                  <a:cubicBezTo>
                    <a:pt x="11897" y="12091"/>
                    <a:pt x="11411" y="11737"/>
                    <a:pt x="10931" y="11377"/>
                  </a:cubicBezTo>
                  <a:cubicBezTo>
                    <a:pt x="11264" y="11293"/>
                    <a:pt x="11599" y="11236"/>
                    <a:pt x="11939" y="11213"/>
                  </a:cubicBezTo>
                  <a:close/>
                  <a:moveTo>
                    <a:pt x="16939" y="9507"/>
                  </a:moveTo>
                  <a:cubicBezTo>
                    <a:pt x="17690" y="9507"/>
                    <a:pt x="18440" y="9521"/>
                    <a:pt x="19190" y="9548"/>
                  </a:cubicBezTo>
                  <a:cubicBezTo>
                    <a:pt x="19187" y="9818"/>
                    <a:pt x="19118" y="10102"/>
                    <a:pt x="18954" y="10412"/>
                  </a:cubicBezTo>
                  <a:cubicBezTo>
                    <a:pt x="18894" y="10525"/>
                    <a:pt x="18993" y="10630"/>
                    <a:pt x="19089" y="10630"/>
                  </a:cubicBezTo>
                  <a:cubicBezTo>
                    <a:pt x="19133" y="10630"/>
                    <a:pt x="19176" y="10609"/>
                    <a:pt x="19203" y="10557"/>
                  </a:cubicBezTo>
                  <a:lnTo>
                    <a:pt x="19203" y="10559"/>
                  </a:lnTo>
                  <a:cubicBezTo>
                    <a:pt x="19385" y="10218"/>
                    <a:pt x="19544" y="9906"/>
                    <a:pt x="19596" y="9564"/>
                  </a:cubicBezTo>
                  <a:cubicBezTo>
                    <a:pt x="20576" y="9605"/>
                    <a:pt x="21555" y="9668"/>
                    <a:pt x="22536" y="9748"/>
                  </a:cubicBezTo>
                  <a:cubicBezTo>
                    <a:pt x="24443" y="9906"/>
                    <a:pt x="26329" y="10208"/>
                    <a:pt x="28142" y="10859"/>
                  </a:cubicBezTo>
                  <a:cubicBezTo>
                    <a:pt x="28730" y="11069"/>
                    <a:pt x="29289" y="11309"/>
                    <a:pt x="29690" y="11927"/>
                  </a:cubicBezTo>
                  <a:cubicBezTo>
                    <a:pt x="29070" y="12345"/>
                    <a:pt x="28456" y="12584"/>
                    <a:pt x="27810" y="12584"/>
                  </a:cubicBezTo>
                  <a:cubicBezTo>
                    <a:pt x="27550" y="12584"/>
                    <a:pt x="27285" y="12545"/>
                    <a:pt x="27013" y="12464"/>
                  </a:cubicBezTo>
                  <a:cubicBezTo>
                    <a:pt x="26079" y="12184"/>
                    <a:pt x="25142" y="11905"/>
                    <a:pt x="24236" y="11551"/>
                  </a:cubicBezTo>
                  <a:cubicBezTo>
                    <a:pt x="23251" y="11167"/>
                    <a:pt x="22258" y="10943"/>
                    <a:pt x="21247" y="10943"/>
                  </a:cubicBezTo>
                  <a:cubicBezTo>
                    <a:pt x="20684" y="10943"/>
                    <a:pt x="20115" y="11013"/>
                    <a:pt x="19540" y="11164"/>
                  </a:cubicBezTo>
                  <a:cubicBezTo>
                    <a:pt x="18801" y="11358"/>
                    <a:pt x="18062" y="11452"/>
                    <a:pt x="17326" y="11452"/>
                  </a:cubicBezTo>
                  <a:cubicBezTo>
                    <a:pt x="16436" y="11452"/>
                    <a:pt x="15552" y="11315"/>
                    <a:pt x="14684" y="11052"/>
                  </a:cubicBezTo>
                  <a:cubicBezTo>
                    <a:pt x="13900" y="10814"/>
                    <a:pt x="13135" y="10703"/>
                    <a:pt x="12378" y="10703"/>
                  </a:cubicBezTo>
                  <a:cubicBezTo>
                    <a:pt x="11312" y="10703"/>
                    <a:pt x="10262" y="10923"/>
                    <a:pt x="9195" y="11319"/>
                  </a:cubicBezTo>
                  <a:cubicBezTo>
                    <a:pt x="8500" y="11577"/>
                    <a:pt x="8123" y="11751"/>
                    <a:pt x="7730" y="11751"/>
                  </a:cubicBezTo>
                  <a:cubicBezTo>
                    <a:pt x="7244" y="11751"/>
                    <a:pt x="6736" y="11484"/>
                    <a:pt x="5576" y="10777"/>
                  </a:cubicBezTo>
                  <a:cubicBezTo>
                    <a:pt x="6650" y="10551"/>
                    <a:pt x="7472" y="10349"/>
                    <a:pt x="8304" y="10207"/>
                  </a:cubicBezTo>
                  <a:cubicBezTo>
                    <a:pt x="10678" y="9802"/>
                    <a:pt x="13058" y="9589"/>
                    <a:pt x="15445" y="9527"/>
                  </a:cubicBezTo>
                  <a:lnTo>
                    <a:pt x="15445" y="9527"/>
                  </a:lnTo>
                  <a:cubicBezTo>
                    <a:pt x="15418" y="9786"/>
                    <a:pt x="15422" y="10034"/>
                    <a:pt x="15614" y="10197"/>
                  </a:cubicBezTo>
                  <a:cubicBezTo>
                    <a:pt x="15642" y="10222"/>
                    <a:pt x="15679" y="10241"/>
                    <a:pt x="15718" y="10241"/>
                  </a:cubicBezTo>
                  <a:cubicBezTo>
                    <a:pt x="15730" y="10241"/>
                    <a:pt x="15743" y="10239"/>
                    <a:pt x="15755" y="10235"/>
                  </a:cubicBezTo>
                  <a:cubicBezTo>
                    <a:pt x="15793" y="10221"/>
                    <a:pt x="15832" y="10207"/>
                    <a:pt x="15872" y="10192"/>
                  </a:cubicBezTo>
                  <a:cubicBezTo>
                    <a:pt x="16028" y="10137"/>
                    <a:pt x="15984" y="9905"/>
                    <a:pt x="15844" y="9905"/>
                  </a:cubicBezTo>
                  <a:cubicBezTo>
                    <a:pt x="15829" y="9905"/>
                    <a:pt x="15812" y="9908"/>
                    <a:pt x="15794" y="9914"/>
                  </a:cubicBezTo>
                  <a:cubicBezTo>
                    <a:pt x="15889" y="9880"/>
                    <a:pt x="15908" y="9723"/>
                    <a:pt x="15888" y="9516"/>
                  </a:cubicBezTo>
                  <a:cubicBezTo>
                    <a:pt x="16238" y="9510"/>
                    <a:pt x="16589" y="9507"/>
                    <a:pt x="16939" y="9507"/>
                  </a:cubicBezTo>
                  <a:close/>
                  <a:moveTo>
                    <a:pt x="12395" y="11199"/>
                  </a:moveTo>
                  <a:lnTo>
                    <a:pt x="12395" y="11199"/>
                  </a:lnTo>
                  <a:cubicBezTo>
                    <a:pt x="12719" y="11202"/>
                    <a:pt x="13044" y="11236"/>
                    <a:pt x="13376" y="11303"/>
                  </a:cubicBezTo>
                  <a:cubicBezTo>
                    <a:pt x="14008" y="11849"/>
                    <a:pt x="14695" y="12314"/>
                    <a:pt x="15439" y="12690"/>
                  </a:cubicBezTo>
                  <a:cubicBezTo>
                    <a:pt x="14949" y="12658"/>
                    <a:pt x="14458" y="12622"/>
                    <a:pt x="13968" y="12581"/>
                  </a:cubicBezTo>
                  <a:cubicBezTo>
                    <a:pt x="14006" y="12517"/>
                    <a:pt x="14008" y="12426"/>
                    <a:pt x="13932" y="12369"/>
                  </a:cubicBezTo>
                  <a:lnTo>
                    <a:pt x="13934" y="12369"/>
                  </a:lnTo>
                  <a:cubicBezTo>
                    <a:pt x="13420" y="11979"/>
                    <a:pt x="12907" y="11589"/>
                    <a:pt x="12395" y="11199"/>
                  </a:cubicBezTo>
                  <a:close/>
                  <a:moveTo>
                    <a:pt x="24702" y="12372"/>
                  </a:moveTo>
                  <a:cubicBezTo>
                    <a:pt x="24921" y="12470"/>
                    <a:pt x="25141" y="12574"/>
                    <a:pt x="25357" y="12683"/>
                  </a:cubicBezTo>
                  <a:cubicBezTo>
                    <a:pt x="25152" y="12699"/>
                    <a:pt x="24945" y="12712"/>
                    <a:pt x="24738" y="12724"/>
                  </a:cubicBezTo>
                  <a:cubicBezTo>
                    <a:pt x="24755" y="12645"/>
                    <a:pt x="24760" y="12563"/>
                    <a:pt x="24752" y="12473"/>
                  </a:cubicBezTo>
                  <a:cubicBezTo>
                    <a:pt x="24749" y="12429"/>
                    <a:pt x="24728" y="12396"/>
                    <a:pt x="24702" y="12372"/>
                  </a:cubicBezTo>
                  <a:close/>
                  <a:moveTo>
                    <a:pt x="14039" y="11472"/>
                  </a:moveTo>
                  <a:lnTo>
                    <a:pt x="14039" y="11472"/>
                  </a:lnTo>
                  <a:cubicBezTo>
                    <a:pt x="14556" y="11612"/>
                    <a:pt x="15077" y="11732"/>
                    <a:pt x="15602" y="11835"/>
                  </a:cubicBezTo>
                  <a:cubicBezTo>
                    <a:pt x="15982" y="12187"/>
                    <a:pt x="16395" y="12500"/>
                    <a:pt x="16835" y="12769"/>
                  </a:cubicBezTo>
                  <a:cubicBezTo>
                    <a:pt x="16499" y="12753"/>
                    <a:pt x="16162" y="12735"/>
                    <a:pt x="15828" y="12715"/>
                  </a:cubicBezTo>
                  <a:cubicBezTo>
                    <a:pt x="15895" y="12606"/>
                    <a:pt x="15894" y="12568"/>
                    <a:pt x="15873" y="12434"/>
                  </a:cubicBezTo>
                  <a:cubicBezTo>
                    <a:pt x="15862" y="12360"/>
                    <a:pt x="15811" y="12328"/>
                    <a:pt x="15755" y="12328"/>
                  </a:cubicBezTo>
                  <a:cubicBezTo>
                    <a:pt x="15689" y="12328"/>
                    <a:pt x="15617" y="12373"/>
                    <a:pt x="15597" y="12446"/>
                  </a:cubicBezTo>
                  <a:cubicBezTo>
                    <a:pt x="15046" y="12168"/>
                    <a:pt x="14528" y="11845"/>
                    <a:pt x="14039" y="11472"/>
                  </a:cubicBezTo>
                  <a:close/>
                  <a:moveTo>
                    <a:pt x="16145" y="11924"/>
                  </a:moveTo>
                  <a:lnTo>
                    <a:pt x="16145" y="11924"/>
                  </a:lnTo>
                  <a:cubicBezTo>
                    <a:pt x="16553" y="11979"/>
                    <a:pt x="16960" y="12007"/>
                    <a:pt x="17366" y="12007"/>
                  </a:cubicBezTo>
                  <a:cubicBezTo>
                    <a:pt x="17513" y="12007"/>
                    <a:pt x="17659" y="12003"/>
                    <a:pt x="17805" y="11996"/>
                  </a:cubicBezTo>
                  <a:cubicBezTo>
                    <a:pt x="18149" y="12290"/>
                    <a:pt x="18540" y="12606"/>
                    <a:pt x="18947" y="12841"/>
                  </a:cubicBezTo>
                  <a:cubicBezTo>
                    <a:pt x="18456" y="12832"/>
                    <a:pt x="17965" y="12816"/>
                    <a:pt x="17475" y="12797"/>
                  </a:cubicBezTo>
                  <a:cubicBezTo>
                    <a:pt x="17000" y="12552"/>
                    <a:pt x="16556" y="12262"/>
                    <a:pt x="16145" y="11924"/>
                  </a:cubicBezTo>
                  <a:close/>
                  <a:moveTo>
                    <a:pt x="32751" y="11604"/>
                  </a:moveTo>
                  <a:cubicBezTo>
                    <a:pt x="32727" y="11604"/>
                    <a:pt x="32702" y="11611"/>
                    <a:pt x="32677" y="11627"/>
                  </a:cubicBezTo>
                  <a:cubicBezTo>
                    <a:pt x="32244" y="11890"/>
                    <a:pt x="31878" y="12230"/>
                    <a:pt x="31576" y="12636"/>
                  </a:cubicBezTo>
                  <a:cubicBezTo>
                    <a:pt x="31497" y="12740"/>
                    <a:pt x="31598" y="12843"/>
                    <a:pt x="31703" y="12843"/>
                  </a:cubicBezTo>
                  <a:cubicBezTo>
                    <a:pt x="31748" y="12843"/>
                    <a:pt x="31793" y="12825"/>
                    <a:pt x="31826" y="12781"/>
                  </a:cubicBezTo>
                  <a:cubicBezTo>
                    <a:pt x="32097" y="12416"/>
                    <a:pt x="32435" y="12113"/>
                    <a:pt x="32822" y="11876"/>
                  </a:cubicBezTo>
                  <a:cubicBezTo>
                    <a:pt x="32957" y="11795"/>
                    <a:pt x="32875" y="11604"/>
                    <a:pt x="32751" y="11604"/>
                  </a:cubicBezTo>
                  <a:close/>
                  <a:moveTo>
                    <a:pt x="21212" y="11528"/>
                  </a:moveTo>
                  <a:cubicBezTo>
                    <a:pt x="21264" y="11528"/>
                    <a:pt x="21316" y="11529"/>
                    <a:pt x="21367" y="11530"/>
                  </a:cubicBezTo>
                  <a:cubicBezTo>
                    <a:pt x="21269" y="11571"/>
                    <a:pt x="21223" y="11723"/>
                    <a:pt x="21342" y="11791"/>
                  </a:cubicBezTo>
                  <a:cubicBezTo>
                    <a:pt x="21659" y="11969"/>
                    <a:pt x="21977" y="12148"/>
                    <a:pt x="22294" y="12326"/>
                  </a:cubicBezTo>
                  <a:cubicBezTo>
                    <a:pt x="22542" y="12465"/>
                    <a:pt x="22816" y="12686"/>
                    <a:pt x="23086" y="12762"/>
                  </a:cubicBezTo>
                  <a:cubicBezTo>
                    <a:pt x="23113" y="12770"/>
                    <a:pt x="23141" y="12774"/>
                    <a:pt x="23168" y="12774"/>
                  </a:cubicBezTo>
                  <a:cubicBezTo>
                    <a:pt x="23363" y="12774"/>
                    <a:pt x="23538" y="12591"/>
                    <a:pt x="23348" y="12415"/>
                  </a:cubicBezTo>
                  <a:cubicBezTo>
                    <a:pt x="23318" y="12387"/>
                    <a:pt x="23284" y="12376"/>
                    <a:pt x="23252" y="12376"/>
                  </a:cubicBezTo>
                  <a:cubicBezTo>
                    <a:pt x="23201" y="12376"/>
                    <a:pt x="23153" y="12404"/>
                    <a:pt x="23125" y="12445"/>
                  </a:cubicBezTo>
                  <a:cubicBezTo>
                    <a:pt x="23103" y="12429"/>
                    <a:pt x="23075" y="12418"/>
                    <a:pt x="23037" y="12412"/>
                  </a:cubicBezTo>
                  <a:cubicBezTo>
                    <a:pt x="22958" y="12366"/>
                    <a:pt x="22877" y="12322"/>
                    <a:pt x="22798" y="12277"/>
                  </a:cubicBezTo>
                  <a:lnTo>
                    <a:pt x="22381" y="12042"/>
                  </a:lnTo>
                  <a:cubicBezTo>
                    <a:pt x="22083" y="11875"/>
                    <a:pt x="21786" y="11707"/>
                    <a:pt x="21487" y="11540"/>
                  </a:cubicBezTo>
                  <a:cubicBezTo>
                    <a:pt x="21484" y="11538"/>
                    <a:pt x="21479" y="11537"/>
                    <a:pt x="21476" y="11533"/>
                  </a:cubicBezTo>
                  <a:lnTo>
                    <a:pt x="21476" y="11533"/>
                  </a:lnTo>
                  <a:cubicBezTo>
                    <a:pt x="22560" y="11579"/>
                    <a:pt x="23602" y="11889"/>
                    <a:pt x="24621" y="12336"/>
                  </a:cubicBezTo>
                  <a:cubicBezTo>
                    <a:pt x="24613" y="12335"/>
                    <a:pt x="24605" y="12334"/>
                    <a:pt x="24597" y="12334"/>
                  </a:cubicBezTo>
                  <a:cubicBezTo>
                    <a:pt x="24524" y="12334"/>
                    <a:pt x="24456" y="12379"/>
                    <a:pt x="24463" y="12473"/>
                  </a:cubicBezTo>
                  <a:cubicBezTo>
                    <a:pt x="24469" y="12544"/>
                    <a:pt x="24468" y="12607"/>
                    <a:pt x="24455" y="12669"/>
                  </a:cubicBezTo>
                  <a:cubicBezTo>
                    <a:pt x="24081" y="12437"/>
                    <a:pt x="23724" y="12179"/>
                    <a:pt x="23384" y="11897"/>
                  </a:cubicBezTo>
                  <a:cubicBezTo>
                    <a:pt x="23354" y="11871"/>
                    <a:pt x="23320" y="11860"/>
                    <a:pt x="23288" y="11860"/>
                  </a:cubicBezTo>
                  <a:cubicBezTo>
                    <a:pt x="23170" y="11860"/>
                    <a:pt x="23068" y="12006"/>
                    <a:pt x="23180" y="12100"/>
                  </a:cubicBezTo>
                  <a:cubicBezTo>
                    <a:pt x="23463" y="12339"/>
                    <a:pt x="23760" y="12559"/>
                    <a:pt x="24068" y="12764"/>
                  </a:cubicBezTo>
                  <a:cubicBezTo>
                    <a:pt x="22859" y="12827"/>
                    <a:pt x="21654" y="12858"/>
                    <a:pt x="20449" y="12858"/>
                  </a:cubicBezTo>
                  <a:cubicBezTo>
                    <a:pt x="20262" y="12858"/>
                    <a:pt x="20075" y="12857"/>
                    <a:pt x="19889" y="12855"/>
                  </a:cubicBezTo>
                  <a:cubicBezTo>
                    <a:pt x="19867" y="12814"/>
                    <a:pt x="19824" y="12777"/>
                    <a:pt x="19753" y="12748"/>
                  </a:cubicBezTo>
                  <a:cubicBezTo>
                    <a:pt x="19733" y="12740"/>
                    <a:pt x="19715" y="12736"/>
                    <a:pt x="19698" y="12736"/>
                  </a:cubicBezTo>
                  <a:cubicBezTo>
                    <a:pt x="19639" y="12736"/>
                    <a:pt x="19598" y="12783"/>
                    <a:pt x="19585" y="12841"/>
                  </a:cubicBezTo>
                  <a:cubicBezTo>
                    <a:pt x="19540" y="12788"/>
                    <a:pt x="19480" y="12750"/>
                    <a:pt x="19407" y="12726"/>
                  </a:cubicBezTo>
                  <a:cubicBezTo>
                    <a:pt x="19325" y="12682"/>
                    <a:pt x="19244" y="12638"/>
                    <a:pt x="19164" y="12590"/>
                  </a:cubicBezTo>
                  <a:cubicBezTo>
                    <a:pt x="19023" y="12510"/>
                    <a:pt x="18886" y="12424"/>
                    <a:pt x="18750" y="12336"/>
                  </a:cubicBezTo>
                  <a:cubicBezTo>
                    <a:pt x="18571" y="12219"/>
                    <a:pt x="18399" y="12096"/>
                    <a:pt x="18232" y="11965"/>
                  </a:cubicBezTo>
                  <a:cubicBezTo>
                    <a:pt x="18672" y="11924"/>
                    <a:pt x="19115" y="11849"/>
                    <a:pt x="19557" y="11745"/>
                  </a:cubicBezTo>
                  <a:cubicBezTo>
                    <a:pt x="19568" y="11762"/>
                    <a:pt x="19585" y="11778"/>
                    <a:pt x="19607" y="11789"/>
                  </a:cubicBezTo>
                  <a:cubicBezTo>
                    <a:pt x="20200" y="12115"/>
                    <a:pt x="20792" y="12440"/>
                    <a:pt x="21384" y="12765"/>
                  </a:cubicBezTo>
                  <a:cubicBezTo>
                    <a:pt x="21409" y="12779"/>
                    <a:pt x="21433" y="12785"/>
                    <a:pt x="21455" y="12785"/>
                  </a:cubicBezTo>
                  <a:cubicBezTo>
                    <a:pt x="21584" y="12785"/>
                    <a:pt x="21670" y="12593"/>
                    <a:pt x="21530" y="12516"/>
                  </a:cubicBezTo>
                  <a:cubicBezTo>
                    <a:pt x="21007" y="12228"/>
                    <a:pt x="20483" y="11941"/>
                    <a:pt x="19958" y="11653"/>
                  </a:cubicBezTo>
                  <a:cubicBezTo>
                    <a:pt x="20383" y="11568"/>
                    <a:pt x="20801" y="11528"/>
                    <a:pt x="21212" y="11528"/>
                  </a:cubicBezTo>
                  <a:close/>
                  <a:moveTo>
                    <a:pt x="33479" y="12138"/>
                  </a:moveTo>
                  <a:cubicBezTo>
                    <a:pt x="33456" y="12138"/>
                    <a:pt x="33432" y="12144"/>
                    <a:pt x="33408" y="12157"/>
                  </a:cubicBezTo>
                  <a:cubicBezTo>
                    <a:pt x="32942" y="12412"/>
                    <a:pt x="32494" y="12694"/>
                    <a:pt x="32062" y="13006"/>
                  </a:cubicBezTo>
                  <a:cubicBezTo>
                    <a:pt x="31940" y="13094"/>
                    <a:pt x="32017" y="13282"/>
                    <a:pt x="32133" y="13282"/>
                  </a:cubicBezTo>
                  <a:cubicBezTo>
                    <a:pt x="32157" y="13282"/>
                    <a:pt x="32183" y="13274"/>
                    <a:pt x="32209" y="13255"/>
                  </a:cubicBezTo>
                  <a:cubicBezTo>
                    <a:pt x="32639" y="12944"/>
                    <a:pt x="33088" y="12661"/>
                    <a:pt x="33554" y="12407"/>
                  </a:cubicBezTo>
                  <a:cubicBezTo>
                    <a:pt x="33693" y="12330"/>
                    <a:pt x="33608" y="12138"/>
                    <a:pt x="33479" y="12138"/>
                  </a:cubicBezTo>
                  <a:close/>
                  <a:moveTo>
                    <a:pt x="19096" y="8205"/>
                  </a:moveTo>
                  <a:lnTo>
                    <a:pt x="19096" y="8205"/>
                  </a:lnTo>
                  <a:cubicBezTo>
                    <a:pt x="23477" y="8330"/>
                    <a:pt x="27836" y="8900"/>
                    <a:pt x="32157" y="9968"/>
                  </a:cubicBezTo>
                  <a:cubicBezTo>
                    <a:pt x="33211" y="10229"/>
                    <a:pt x="34238" y="10630"/>
                    <a:pt x="35239" y="11055"/>
                  </a:cubicBezTo>
                  <a:cubicBezTo>
                    <a:pt x="35754" y="11273"/>
                    <a:pt x="36187" y="11685"/>
                    <a:pt x="36692" y="12033"/>
                  </a:cubicBezTo>
                  <a:cubicBezTo>
                    <a:pt x="35961" y="12893"/>
                    <a:pt x="35141" y="13309"/>
                    <a:pt x="34203" y="13459"/>
                  </a:cubicBezTo>
                  <a:cubicBezTo>
                    <a:pt x="32626" y="13713"/>
                    <a:pt x="31045" y="14059"/>
                    <a:pt x="29458" y="14118"/>
                  </a:cubicBezTo>
                  <a:cubicBezTo>
                    <a:pt x="26152" y="14242"/>
                    <a:pt x="22841" y="14372"/>
                    <a:pt x="19533" y="14372"/>
                  </a:cubicBezTo>
                  <a:cubicBezTo>
                    <a:pt x="18588" y="14372"/>
                    <a:pt x="17642" y="14362"/>
                    <a:pt x="16698" y="14337"/>
                  </a:cubicBezTo>
                  <a:cubicBezTo>
                    <a:pt x="13588" y="14255"/>
                    <a:pt x="10468" y="13870"/>
                    <a:pt x="7394" y="13364"/>
                  </a:cubicBezTo>
                  <a:cubicBezTo>
                    <a:pt x="5189" y="13001"/>
                    <a:pt x="3053" y="12214"/>
                    <a:pt x="742" y="11578"/>
                  </a:cubicBezTo>
                  <a:cubicBezTo>
                    <a:pt x="1439" y="10584"/>
                    <a:pt x="2314" y="10205"/>
                    <a:pt x="3208" y="9981"/>
                  </a:cubicBezTo>
                  <a:cubicBezTo>
                    <a:pt x="5287" y="9463"/>
                    <a:pt x="7369" y="8858"/>
                    <a:pt x="9485" y="8621"/>
                  </a:cubicBezTo>
                  <a:cubicBezTo>
                    <a:pt x="11409" y="8404"/>
                    <a:pt x="13330" y="8265"/>
                    <a:pt x="15246" y="8208"/>
                  </a:cubicBezTo>
                  <a:cubicBezTo>
                    <a:pt x="15346" y="8412"/>
                    <a:pt x="15429" y="8621"/>
                    <a:pt x="15475" y="8840"/>
                  </a:cubicBezTo>
                  <a:cubicBezTo>
                    <a:pt x="15486" y="8892"/>
                    <a:pt x="15491" y="8948"/>
                    <a:pt x="15493" y="9006"/>
                  </a:cubicBezTo>
                  <a:cubicBezTo>
                    <a:pt x="15218" y="9011"/>
                    <a:pt x="14945" y="9016"/>
                    <a:pt x="14670" y="9022"/>
                  </a:cubicBezTo>
                  <a:cubicBezTo>
                    <a:pt x="12010" y="9076"/>
                    <a:pt x="9381" y="9417"/>
                    <a:pt x="6786" y="9987"/>
                  </a:cubicBezTo>
                  <a:cubicBezTo>
                    <a:pt x="6121" y="10134"/>
                    <a:pt x="5393" y="10211"/>
                    <a:pt x="4611" y="11036"/>
                  </a:cubicBezTo>
                  <a:cubicBezTo>
                    <a:pt x="4870" y="11161"/>
                    <a:pt x="5041" y="11260"/>
                    <a:pt x="5224" y="11328"/>
                  </a:cubicBezTo>
                  <a:cubicBezTo>
                    <a:pt x="6353" y="11745"/>
                    <a:pt x="7456" y="12337"/>
                    <a:pt x="8623" y="12525"/>
                  </a:cubicBezTo>
                  <a:cubicBezTo>
                    <a:pt x="10850" y="12887"/>
                    <a:pt x="13112" y="13048"/>
                    <a:pt x="15365" y="13236"/>
                  </a:cubicBezTo>
                  <a:cubicBezTo>
                    <a:pt x="17310" y="13398"/>
                    <a:pt x="19257" y="13490"/>
                    <a:pt x="21205" y="13490"/>
                  </a:cubicBezTo>
                  <a:cubicBezTo>
                    <a:pt x="22884" y="13490"/>
                    <a:pt x="24563" y="13422"/>
                    <a:pt x="26242" y="13273"/>
                  </a:cubicBezTo>
                  <a:cubicBezTo>
                    <a:pt x="27321" y="13178"/>
                    <a:pt x="28412" y="13002"/>
                    <a:pt x="29447" y="12690"/>
                  </a:cubicBezTo>
                  <a:cubicBezTo>
                    <a:pt x="30325" y="12426"/>
                    <a:pt x="30391" y="11674"/>
                    <a:pt x="29668" y="11093"/>
                  </a:cubicBezTo>
                  <a:cubicBezTo>
                    <a:pt x="29339" y="10829"/>
                    <a:pt x="28951" y="10603"/>
                    <a:pt x="28554" y="10464"/>
                  </a:cubicBezTo>
                  <a:cubicBezTo>
                    <a:pt x="27747" y="10180"/>
                    <a:pt x="26927" y="9914"/>
                    <a:pt x="26092" y="9730"/>
                  </a:cubicBezTo>
                  <a:cubicBezTo>
                    <a:pt x="23937" y="9254"/>
                    <a:pt x="21762" y="9066"/>
                    <a:pt x="19579" y="9006"/>
                  </a:cubicBezTo>
                  <a:cubicBezTo>
                    <a:pt x="19579" y="9003"/>
                    <a:pt x="19577" y="8998"/>
                    <a:pt x="19577" y="8995"/>
                  </a:cubicBezTo>
                  <a:cubicBezTo>
                    <a:pt x="19521" y="8734"/>
                    <a:pt x="19287" y="8455"/>
                    <a:pt x="19096" y="8205"/>
                  </a:cubicBezTo>
                  <a:close/>
                  <a:moveTo>
                    <a:pt x="7967" y="14070"/>
                  </a:moveTo>
                  <a:lnTo>
                    <a:pt x="7967" y="14070"/>
                  </a:lnTo>
                  <a:cubicBezTo>
                    <a:pt x="12376" y="14751"/>
                    <a:pt x="16782" y="15023"/>
                    <a:pt x="21198" y="15023"/>
                  </a:cubicBezTo>
                  <a:cubicBezTo>
                    <a:pt x="24720" y="15023"/>
                    <a:pt x="28249" y="14850"/>
                    <a:pt x="31791" y="14574"/>
                  </a:cubicBezTo>
                  <a:lnTo>
                    <a:pt x="31791" y="14574"/>
                  </a:lnTo>
                  <a:cubicBezTo>
                    <a:pt x="30982" y="14846"/>
                    <a:pt x="30153" y="15072"/>
                    <a:pt x="29368" y="15400"/>
                  </a:cubicBezTo>
                  <a:cubicBezTo>
                    <a:pt x="28707" y="15677"/>
                    <a:pt x="28044" y="15970"/>
                    <a:pt x="27423" y="16327"/>
                  </a:cubicBezTo>
                  <a:cubicBezTo>
                    <a:pt x="27426" y="16255"/>
                    <a:pt x="27383" y="16183"/>
                    <a:pt x="27293" y="16183"/>
                  </a:cubicBezTo>
                  <a:cubicBezTo>
                    <a:pt x="27290" y="16183"/>
                    <a:pt x="27287" y="16184"/>
                    <a:pt x="27284" y="16184"/>
                  </a:cubicBezTo>
                  <a:cubicBezTo>
                    <a:pt x="25783" y="16248"/>
                    <a:pt x="24281" y="16283"/>
                    <a:pt x="22779" y="16283"/>
                  </a:cubicBezTo>
                  <a:cubicBezTo>
                    <a:pt x="21200" y="16283"/>
                    <a:pt x="19622" y="16245"/>
                    <a:pt x="18045" y="16165"/>
                  </a:cubicBezTo>
                  <a:cubicBezTo>
                    <a:pt x="15987" y="16060"/>
                    <a:pt x="13772" y="16029"/>
                    <a:pt x="11675" y="15639"/>
                  </a:cubicBezTo>
                  <a:cubicBezTo>
                    <a:pt x="11651" y="15600"/>
                    <a:pt x="11616" y="15583"/>
                    <a:pt x="11579" y="15583"/>
                  </a:cubicBezTo>
                  <a:cubicBezTo>
                    <a:pt x="11554" y="15583"/>
                    <a:pt x="11528" y="15591"/>
                    <a:pt x="11504" y="15606"/>
                  </a:cubicBezTo>
                  <a:cubicBezTo>
                    <a:pt x="10440" y="15397"/>
                    <a:pt x="9406" y="15091"/>
                    <a:pt x="8443" y="14631"/>
                  </a:cubicBezTo>
                  <a:lnTo>
                    <a:pt x="8441" y="14631"/>
                  </a:lnTo>
                  <a:cubicBezTo>
                    <a:pt x="8282" y="14448"/>
                    <a:pt x="8124" y="14261"/>
                    <a:pt x="7967" y="14070"/>
                  </a:cubicBezTo>
                  <a:close/>
                  <a:moveTo>
                    <a:pt x="8920" y="15152"/>
                  </a:moveTo>
                  <a:cubicBezTo>
                    <a:pt x="9233" y="15277"/>
                    <a:pt x="9549" y="15388"/>
                    <a:pt x="9869" y="15484"/>
                  </a:cubicBezTo>
                  <a:cubicBezTo>
                    <a:pt x="9803" y="15531"/>
                    <a:pt x="9768" y="15631"/>
                    <a:pt x="9842" y="15707"/>
                  </a:cubicBezTo>
                  <a:cubicBezTo>
                    <a:pt x="10043" y="15914"/>
                    <a:pt x="10223" y="16135"/>
                    <a:pt x="10383" y="16372"/>
                  </a:cubicBezTo>
                  <a:cubicBezTo>
                    <a:pt x="9841" y="16030"/>
                    <a:pt x="9365" y="15613"/>
                    <a:pt x="8920" y="15152"/>
                  </a:cubicBezTo>
                  <a:close/>
                  <a:moveTo>
                    <a:pt x="10094" y="15550"/>
                  </a:moveTo>
                  <a:cubicBezTo>
                    <a:pt x="10289" y="15606"/>
                    <a:pt x="10489" y="15658"/>
                    <a:pt x="10688" y="15705"/>
                  </a:cubicBezTo>
                  <a:cubicBezTo>
                    <a:pt x="10680" y="15735"/>
                    <a:pt x="10681" y="15771"/>
                    <a:pt x="10697" y="15806"/>
                  </a:cubicBezTo>
                  <a:cubicBezTo>
                    <a:pt x="10847" y="16143"/>
                    <a:pt x="11008" y="16471"/>
                    <a:pt x="11180" y="16793"/>
                  </a:cubicBezTo>
                  <a:cubicBezTo>
                    <a:pt x="11171" y="16790"/>
                    <a:pt x="11160" y="16785"/>
                    <a:pt x="11149" y="16781"/>
                  </a:cubicBezTo>
                  <a:cubicBezTo>
                    <a:pt x="11062" y="16741"/>
                    <a:pt x="10977" y="16702"/>
                    <a:pt x="10893" y="16659"/>
                  </a:cubicBezTo>
                  <a:cubicBezTo>
                    <a:pt x="10678" y="16253"/>
                    <a:pt x="10410" y="15884"/>
                    <a:pt x="10094" y="15550"/>
                  </a:cubicBezTo>
                  <a:close/>
                  <a:moveTo>
                    <a:pt x="10999" y="15775"/>
                  </a:moveTo>
                  <a:cubicBezTo>
                    <a:pt x="11152" y="15808"/>
                    <a:pt x="11307" y="15839"/>
                    <a:pt x="11463" y="15868"/>
                  </a:cubicBezTo>
                  <a:cubicBezTo>
                    <a:pt x="11640" y="16283"/>
                    <a:pt x="11817" y="16699"/>
                    <a:pt x="11995" y="17114"/>
                  </a:cubicBezTo>
                  <a:cubicBezTo>
                    <a:pt x="11820" y="17052"/>
                    <a:pt x="11646" y="16988"/>
                    <a:pt x="11474" y="16918"/>
                  </a:cubicBezTo>
                  <a:cubicBezTo>
                    <a:pt x="11509" y="16877"/>
                    <a:pt x="11523" y="16819"/>
                    <a:pt x="11490" y="16757"/>
                  </a:cubicBezTo>
                  <a:cubicBezTo>
                    <a:pt x="11315" y="16435"/>
                    <a:pt x="11150" y="16108"/>
                    <a:pt x="10999" y="15775"/>
                  </a:cubicBezTo>
                  <a:close/>
                  <a:moveTo>
                    <a:pt x="12707" y="16117"/>
                  </a:moveTo>
                  <a:cubicBezTo>
                    <a:pt x="12612" y="16117"/>
                    <a:pt x="12512" y="16222"/>
                    <a:pt x="12569" y="16337"/>
                  </a:cubicBezTo>
                  <a:cubicBezTo>
                    <a:pt x="12725" y="16659"/>
                    <a:pt x="12883" y="16980"/>
                    <a:pt x="13040" y="17300"/>
                  </a:cubicBezTo>
                  <a:cubicBezTo>
                    <a:pt x="13065" y="17353"/>
                    <a:pt x="13107" y="17374"/>
                    <a:pt x="13150" y="17374"/>
                  </a:cubicBezTo>
                  <a:cubicBezTo>
                    <a:pt x="13245" y="17374"/>
                    <a:pt x="13346" y="17269"/>
                    <a:pt x="13289" y="17155"/>
                  </a:cubicBezTo>
                  <a:cubicBezTo>
                    <a:pt x="13133" y="16833"/>
                    <a:pt x="12975" y="16512"/>
                    <a:pt x="12818" y="16192"/>
                  </a:cubicBezTo>
                  <a:cubicBezTo>
                    <a:pt x="12793" y="16139"/>
                    <a:pt x="12750" y="16117"/>
                    <a:pt x="12707" y="16117"/>
                  </a:cubicBezTo>
                  <a:close/>
                  <a:moveTo>
                    <a:pt x="11800" y="15928"/>
                  </a:moveTo>
                  <a:lnTo>
                    <a:pt x="11800" y="15928"/>
                  </a:lnTo>
                  <a:cubicBezTo>
                    <a:pt x="12441" y="16035"/>
                    <a:pt x="13090" y="16111"/>
                    <a:pt x="13739" y="16169"/>
                  </a:cubicBezTo>
                  <a:cubicBezTo>
                    <a:pt x="13806" y="16659"/>
                    <a:pt x="13923" y="17130"/>
                    <a:pt x="14098" y="17593"/>
                  </a:cubicBezTo>
                  <a:cubicBezTo>
                    <a:pt x="14109" y="17623"/>
                    <a:pt x="14128" y="17645"/>
                    <a:pt x="14148" y="17661"/>
                  </a:cubicBezTo>
                  <a:cubicBezTo>
                    <a:pt x="13556" y="17559"/>
                    <a:pt x="12968" y="17424"/>
                    <a:pt x="12390" y="17244"/>
                  </a:cubicBezTo>
                  <a:cubicBezTo>
                    <a:pt x="12411" y="17223"/>
                    <a:pt x="12431" y="17202"/>
                    <a:pt x="12450" y="17182"/>
                  </a:cubicBezTo>
                  <a:cubicBezTo>
                    <a:pt x="12550" y="17079"/>
                    <a:pt x="12452" y="16934"/>
                    <a:pt x="12343" y="16934"/>
                  </a:cubicBezTo>
                  <a:cubicBezTo>
                    <a:pt x="12311" y="16934"/>
                    <a:pt x="12278" y="16947"/>
                    <a:pt x="12248" y="16977"/>
                  </a:cubicBezTo>
                  <a:cubicBezTo>
                    <a:pt x="12100" y="16626"/>
                    <a:pt x="11950" y="16277"/>
                    <a:pt x="11800" y="15928"/>
                  </a:cubicBezTo>
                  <a:close/>
                  <a:moveTo>
                    <a:pt x="14032" y="16195"/>
                  </a:moveTo>
                  <a:lnTo>
                    <a:pt x="14032" y="16195"/>
                  </a:lnTo>
                  <a:cubicBezTo>
                    <a:pt x="14251" y="16214"/>
                    <a:pt x="14471" y="16229"/>
                    <a:pt x="14690" y="16245"/>
                  </a:cubicBezTo>
                  <a:cubicBezTo>
                    <a:pt x="14717" y="16669"/>
                    <a:pt x="14736" y="17094"/>
                    <a:pt x="14774" y="17515"/>
                  </a:cubicBezTo>
                  <a:cubicBezTo>
                    <a:pt x="14780" y="17597"/>
                    <a:pt x="14791" y="17684"/>
                    <a:pt x="14820" y="17759"/>
                  </a:cubicBezTo>
                  <a:cubicBezTo>
                    <a:pt x="14641" y="17736"/>
                    <a:pt x="14466" y="17711"/>
                    <a:pt x="14289" y="17683"/>
                  </a:cubicBezTo>
                  <a:cubicBezTo>
                    <a:pt x="14358" y="17664"/>
                    <a:pt x="14411" y="17602"/>
                    <a:pt x="14377" y="17515"/>
                  </a:cubicBezTo>
                  <a:cubicBezTo>
                    <a:pt x="14215" y="17087"/>
                    <a:pt x="14096" y="16648"/>
                    <a:pt x="14032" y="16195"/>
                  </a:cubicBezTo>
                  <a:close/>
                  <a:moveTo>
                    <a:pt x="14979" y="16266"/>
                  </a:moveTo>
                  <a:lnTo>
                    <a:pt x="14979" y="16266"/>
                  </a:lnTo>
                  <a:cubicBezTo>
                    <a:pt x="15513" y="16302"/>
                    <a:pt x="16044" y="16334"/>
                    <a:pt x="16570" y="16368"/>
                  </a:cubicBezTo>
                  <a:cubicBezTo>
                    <a:pt x="17469" y="16429"/>
                    <a:pt x="18367" y="16474"/>
                    <a:pt x="19266" y="16506"/>
                  </a:cubicBezTo>
                  <a:cubicBezTo>
                    <a:pt x="19134" y="16975"/>
                    <a:pt x="19051" y="17450"/>
                    <a:pt x="19017" y="17935"/>
                  </a:cubicBezTo>
                  <a:cubicBezTo>
                    <a:pt x="19017" y="17939"/>
                    <a:pt x="19017" y="17942"/>
                    <a:pt x="19017" y="17945"/>
                  </a:cubicBezTo>
                  <a:cubicBezTo>
                    <a:pt x="18835" y="17943"/>
                    <a:pt x="18653" y="17942"/>
                    <a:pt x="18473" y="17940"/>
                  </a:cubicBezTo>
                  <a:cubicBezTo>
                    <a:pt x="18472" y="17929"/>
                    <a:pt x="18470" y="17918"/>
                    <a:pt x="18465" y="17907"/>
                  </a:cubicBezTo>
                  <a:cubicBezTo>
                    <a:pt x="18344" y="17517"/>
                    <a:pt x="18303" y="17119"/>
                    <a:pt x="18358" y="16713"/>
                  </a:cubicBezTo>
                  <a:cubicBezTo>
                    <a:pt x="18373" y="16603"/>
                    <a:pt x="18278" y="16531"/>
                    <a:pt x="18195" y="16531"/>
                  </a:cubicBezTo>
                  <a:cubicBezTo>
                    <a:pt x="18140" y="16531"/>
                    <a:pt x="18090" y="16563"/>
                    <a:pt x="18080" y="16635"/>
                  </a:cubicBezTo>
                  <a:cubicBezTo>
                    <a:pt x="18018" y="17079"/>
                    <a:pt x="18045" y="17511"/>
                    <a:pt x="18173" y="17937"/>
                  </a:cubicBezTo>
                  <a:cubicBezTo>
                    <a:pt x="17944" y="17935"/>
                    <a:pt x="17717" y="17931"/>
                    <a:pt x="17488" y="17926"/>
                  </a:cubicBezTo>
                  <a:lnTo>
                    <a:pt x="17488" y="16806"/>
                  </a:lnTo>
                  <a:cubicBezTo>
                    <a:pt x="17488" y="16713"/>
                    <a:pt x="17415" y="16666"/>
                    <a:pt x="17343" y="16666"/>
                  </a:cubicBezTo>
                  <a:cubicBezTo>
                    <a:pt x="17271" y="16666"/>
                    <a:pt x="17199" y="16713"/>
                    <a:pt x="17199" y="16806"/>
                  </a:cubicBezTo>
                  <a:lnTo>
                    <a:pt x="17199" y="17920"/>
                  </a:lnTo>
                  <a:cubicBezTo>
                    <a:pt x="17003" y="17915"/>
                    <a:pt x="16808" y="17909"/>
                    <a:pt x="16614" y="17901"/>
                  </a:cubicBezTo>
                  <a:cubicBezTo>
                    <a:pt x="16594" y="17882"/>
                    <a:pt x="16570" y="17867"/>
                    <a:pt x="16543" y="17863"/>
                  </a:cubicBezTo>
                  <a:cubicBezTo>
                    <a:pt x="16551" y="17844"/>
                    <a:pt x="16551" y="17819"/>
                    <a:pt x="16545" y="17785"/>
                  </a:cubicBezTo>
                  <a:cubicBezTo>
                    <a:pt x="16546" y="17757"/>
                    <a:pt x="16549" y="17727"/>
                    <a:pt x="16551" y="17697"/>
                  </a:cubicBezTo>
                  <a:lnTo>
                    <a:pt x="16575" y="17384"/>
                  </a:lnTo>
                  <a:cubicBezTo>
                    <a:pt x="16589" y="17191"/>
                    <a:pt x="16605" y="16999"/>
                    <a:pt x="16619" y="16804"/>
                  </a:cubicBezTo>
                  <a:cubicBezTo>
                    <a:pt x="16626" y="16712"/>
                    <a:pt x="16557" y="16666"/>
                    <a:pt x="16485" y="16666"/>
                  </a:cubicBezTo>
                  <a:cubicBezTo>
                    <a:pt x="16413" y="16666"/>
                    <a:pt x="16337" y="16712"/>
                    <a:pt x="16330" y="16804"/>
                  </a:cubicBezTo>
                  <a:cubicBezTo>
                    <a:pt x="16314" y="17013"/>
                    <a:pt x="16298" y="17221"/>
                    <a:pt x="16282" y="17428"/>
                  </a:cubicBezTo>
                  <a:cubicBezTo>
                    <a:pt x="16271" y="17572"/>
                    <a:pt x="16233" y="17738"/>
                    <a:pt x="16248" y="17883"/>
                  </a:cubicBezTo>
                  <a:cubicBezTo>
                    <a:pt x="16093" y="17875"/>
                    <a:pt x="15940" y="17866"/>
                    <a:pt x="15786" y="17855"/>
                  </a:cubicBezTo>
                  <a:cubicBezTo>
                    <a:pt x="15790" y="17841"/>
                    <a:pt x="15791" y="17826"/>
                    <a:pt x="15790" y="17809"/>
                  </a:cubicBezTo>
                  <a:cubicBezTo>
                    <a:pt x="15761" y="17463"/>
                    <a:pt x="15772" y="17122"/>
                    <a:pt x="15832" y="16781"/>
                  </a:cubicBezTo>
                  <a:cubicBezTo>
                    <a:pt x="15851" y="16671"/>
                    <a:pt x="15758" y="16599"/>
                    <a:pt x="15673" y="16599"/>
                  </a:cubicBezTo>
                  <a:cubicBezTo>
                    <a:pt x="15618" y="16599"/>
                    <a:pt x="15566" y="16631"/>
                    <a:pt x="15553" y="16703"/>
                  </a:cubicBezTo>
                  <a:cubicBezTo>
                    <a:pt x="15489" y="17071"/>
                    <a:pt x="15469" y="17438"/>
                    <a:pt x="15501" y="17809"/>
                  </a:cubicBezTo>
                  <a:cubicBezTo>
                    <a:pt x="15501" y="17817"/>
                    <a:pt x="15502" y="17825"/>
                    <a:pt x="15504" y="17833"/>
                  </a:cubicBezTo>
                  <a:cubicBezTo>
                    <a:pt x="15414" y="17825"/>
                    <a:pt x="15322" y="17815"/>
                    <a:pt x="15230" y="17806"/>
                  </a:cubicBezTo>
                  <a:cubicBezTo>
                    <a:pt x="15232" y="17749"/>
                    <a:pt x="15200" y="17697"/>
                    <a:pt x="15126" y="17683"/>
                  </a:cubicBezTo>
                  <a:cubicBezTo>
                    <a:pt x="14998" y="17661"/>
                    <a:pt x="14989" y="16568"/>
                    <a:pt x="14979" y="16266"/>
                  </a:cubicBezTo>
                  <a:close/>
                  <a:moveTo>
                    <a:pt x="19565" y="16517"/>
                  </a:moveTo>
                  <a:cubicBezTo>
                    <a:pt x="19765" y="16523"/>
                    <a:pt x="19966" y="16530"/>
                    <a:pt x="20167" y="16534"/>
                  </a:cubicBezTo>
                  <a:cubicBezTo>
                    <a:pt x="20159" y="16545"/>
                    <a:pt x="20152" y="16558"/>
                    <a:pt x="20148" y="16571"/>
                  </a:cubicBezTo>
                  <a:cubicBezTo>
                    <a:pt x="19988" y="16992"/>
                    <a:pt x="19893" y="17424"/>
                    <a:pt x="19859" y="17872"/>
                  </a:cubicBezTo>
                  <a:cubicBezTo>
                    <a:pt x="19855" y="17904"/>
                    <a:pt x="19862" y="17929"/>
                    <a:pt x="19874" y="17950"/>
                  </a:cubicBezTo>
                  <a:cubicBezTo>
                    <a:pt x="19685" y="17950"/>
                    <a:pt x="19494" y="17948"/>
                    <a:pt x="19304" y="17946"/>
                  </a:cubicBezTo>
                  <a:cubicBezTo>
                    <a:pt x="19304" y="17943"/>
                    <a:pt x="19306" y="17940"/>
                    <a:pt x="19306" y="17935"/>
                  </a:cubicBezTo>
                  <a:cubicBezTo>
                    <a:pt x="19340" y="17452"/>
                    <a:pt x="19427" y="16981"/>
                    <a:pt x="19565" y="16517"/>
                  </a:cubicBezTo>
                  <a:close/>
                  <a:moveTo>
                    <a:pt x="27174" y="16477"/>
                  </a:moveTo>
                  <a:lnTo>
                    <a:pt x="27174" y="16477"/>
                  </a:lnTo>
                  <a:cubicBezTo>
                    <a:pt x="27107" y="16520"/>
                    <a:pt x="27039" y="16561"/>
                    <a:pt x="26975" y="16605"/>
                  </a:cubicBezTo>
                  <a:lnTo>
                    <a:pt x="26973" y="16604"/>
                  </a:lnTo>
                  <a:cubicBezTo>
                    <a:pt x="26441" y="16956"/>
                    <a:pt x="25893" y="17239"/>
                    <a:pt x="25329" y="17454"/>
                  </a:cubicBezTo>
                  <a:cubicBezTo>
                    <a:pt x="25468" y="17239"/>
                    <a:pt x="25542" y="16999"/>
                    <a:pt x="25559" y="16740"/>
                  </a:cubicBezTo>
                  <a:cubicBezTo>
                    <a:pt x="25566" y="16647"/>
                    <a:pt x="25497" y="16600"/>
                    <a:pt x="25425" y="16600"/>
                  </a:cubicBezTo>
                  <a:cubicBezTo>
                    <a:pt x="25352" y="16600"/>
                    <a:pt x="25277" y="16647"/>
                    <a:pt x="25270" y="16740"/>
                  </a:cubicBezTo>
                  <a:cubicBezTo>
                    <a:pt x="25254" y="16986"/>
                    <a:pt x="25164" y="17202"/>
                    <a:pt x="25016" y="17398"/>
                  </a:cubicBezTo>
                  <a:cubicBezTo>
                    <a:pt x="24969" y="17460"/>
                    <a:pt x="24986" y="17523"/>
                    <a:pt x="25030" y="17563"/>
                  </a:cubicBezTo>
                  <a:cubicBezTo>
                    <a:pt x="24845" y="17624"/>
                    <a:pt x="24659" y="17680"/>
                    <a:pt x="24469" y="17728"/>
                  </a:cubicBezTo>
                  <a:cubicBezTo>
                    <a:pt x="24544" y="17435"/>
                    <a:pt x="24616" y="17141"/>
                    <a:pt x="24689" y="16846"/>
                  </a:cubicBezTo>
                  <a:cubicBezTo>
                    <a:pt x="24717" y="16737"/>
                    <a:pt x="24626" y="16666"/>
                    <a:pt x="24541" y="16666"/>
                  </a:cubicBezTo>
                  <a:cubicBezTo>
                    <a:pt x="24484" y="16666"/>
                    <a:pt x="24429" y="16697"/>
                    <a:pt x="24411" y="16770"/>
                  </a:cubicBezTo>
                  <a:cubicBezTo>
                    <a:pt x="24334" y="17078"/>
                    <a:pt x="24256" y="17386"/>
                    <a:pt x="24180" y="17695"/>
                  </a:cubicBezTo>
                  <a:cubicBezTo>
                    <a:pt x="24171" y="17733"/>
                    <a:pt x="24176" y="17768"/>
                    <a:pt x="24191" y="17795"/>
                  </a:cubicBezTo>
                  <a:cubicBezTo>
                    <a:pt x="23948" y="17849"/>
                    <a:pt x="23703" y="17891"/>
                    <a:pt x="23455" y="17923"/>
                  </a:cubicBezTo>
                  <a:cubicBezTo>
                    <a:pt x="23481" y="17673"/>
                    <a:pt x="23553" y="17438"/>
                    <a:pt x="23672" y="17215"/>
                  </a:cubicBezTo>
                  <a:cubicBezTo>
                    <a:pt x="23733" y="17102"/>
                    <a:pt x="23633" y="16996"/>
                    <a:pt x="23536" y="16996"/>
                  </a:cubicBezTo>
                  <a:cubicBezTo>
                    <a:pt x="23492" y="16996"/>
                    <a:pt x="23449" y="17017"/>
                    <a:pt x="23422" y="17068"/>
                  </a:cubicBezTo>
                  <a:cubicBezTo>
                    <a:pt x="23274" y="17348"/>
                    <a:pt x="23187" y="17642"/>
                    <a:pt x="23163" y="17956"/>
                  </a:cubicBezTo>
                  <a:cubicBezTo>
                    <a:pt x="22896" y="17980"/>
                    <a:pt x="22626" y="17992"/>
                    <a:pt x="22351" y="17992"/>
                  </a:cubicBezTo>
                  <a:cubicBezTo>
                    <a:pt x="22331" y="17672"/>
                    <a:pt x="22388" y="17357"/>
                    <a:pt x="22509" y="17056"/>
                  </a:cubicBezTo>
                  <a:cubicBezTo>
                    <a:pt x="22551" y="16951"/>
                    <a:pt x="22465" y="16882"/>
                    <a:pt x="22376" y="16882"/>
                  </a:cubicBezTo>
                  <a:cubicBezTo>
                    <a:pt x="22318" y="16882"/>
                    <a:pt x="22258" y="16912"/>
                    <a:pt x="22231" y="16980"/>
                  </a:cubicBezTo>
                  <a:cubicBezTo>
                    <a:pt x="22098" y="17307"/>
                    <a:pt x="22046" y="17645"/>
                    <a:pt x="22064" y="17989"/>
                  </a:cubicBezTo>
                  <a:cubicBezTo>
                    <a:pt x="22043" y="17989"/>
                    <a:pt x="22021" y="17988"/>
                    <a:pt x="22001" y="17988"/>
                  </a:cubicBezTo>
                  <a:cubicBezTo>
                    <a:pt x="21710" y="17978"/>
                    <a:pt x="21419" y="17970"/>
                    <a:pt x="21130" y="17965"/>
                  </a:cubicBezTo>
                  <a:cubicBezTo>
                    <a:pt x="21165" y="17651"/>
                    <a:pt x="21242" y="17348"/>
                    <a:pt x="21362" y="17051"/>
                  </a:cubicBezTo>
                  <a:cubicBezTo>
                    <a:pt x="21404" y="16946"/>
                    <a:pt x="21318" y="16876"/>
                    <a:pt x="21229" y="16876"/>
                  </a:cubicBezTo>
                  <a:cubicBezTo>
                    <a:pt x="21170" y="16876"/>
                    <a:pt x="21110" y="16906"/>
                    <a:pt x="21083" y="16973"/>
                  </a:cubicBezTo>
                  <a:cubicBezTo>
                    <a:pt x="20955" y="17293"/>
                    <a:pt x="20874" y="17623"/>
                    <a:pt x="20840" y="17961"/>
                  </a:cubicBezTo>
                  <a:cubicBezTo>
                    <a:pt x="20599" y="17958"/>
                    <a:pt x="20358" y="17954"/>
                    <a:pt x="20118" y="17953"/>
                  </a:cubicBezTo>
                  <a:cubicBezTo>
                    <a:pt x="20133" y="17931"/>
                    <a:pt x="20145" y="17905"/>
                    <a:pt x="20148" y="17872"/>
                  </a:cubicBezTo>
                  <a:cubicBezTo>
                    <a:pt x="20181" y="17450"/>
                    <a:pt x="20276" y="17045"/>
                    <a:pt x="20426" y="16648"/>
                  </a:cubicBezTo>
                  <a:cubicBezTo>
                    <a:pt x="20443" y="16607"/>
                    <a:pt x="20438" y="16571"/>
                    <a:pt x="20421" y="16542"/>
                  </a:cubicBezTo>
                  <a:lnTo>
                    <a:pt x="20421" y="16542"/>
                  </a:lnTo>
                  <a:cubicBezTo>
                    <a:pt x="21212" y="16562"/>
                    <a:pt x="22004" y="16571"/>
                    <a:pt x="22795" y="16571"/>
                  </a:cubicBezTo>
                  <a:cubicBezTo>
                    <a:pt x="24255" y="16571"/>
                    <a:pt x="25714" y="16539"/>
                    <a:pt x="27174" y="16477"/>
                  </a:cubicBezTo>
                  <a:close/>
                  <a:moveTo>
                    <a:pt x="14949" y="0"/>
                  </a:moveTo>
                  <a:cubicBezTo>
                    <a:pt x="14845" y="0"/>
                    <a:pt x="14744" y="103"/>
                    <a:pt x="14821" y="209"/>
                  </a:cubicBezTo>
                  <a:cubicBezTo>
                    <a:pt x="15229" y="762"/>
                    <a:pt x="15698" y="1405"/>
                    <a:pt x="15888" y="2078"/>
                  </a:cubicBezTo>
                  <a:cubicBezTo>
                    <a:pt x="16458" y="4087"/>
                    <a:pt x="15775" y="4005"/>
                    <a:pt x="15022" y="5168"/>
                  </a:cubicBezTo>
                  <a:cubicBezTo>
                    <a:pt x="14733" y="5613"/>
                    <a:pt x="14548" y="5981"/>
                    <a:pt x="14576" y="6526"/>
                  </a:cubicBezTo>
                  <a:cubicBezTo>
                    <a:pt x="14597" y="6938"/>
                    <a:pt x="14769" y="7305"/>
                    <a:pt x="14960" y="7665"/>
                  </a:cubicBezTo>
                  <a:cubicBezTo>
                    <a:pt x="13022" y="7728"/>
                    <a:pt x="11078" y="7877"/>
                    <a:pt x="9128" y="8112"/>
                  </a:cubicBezTo>
                  <a:cubicBezTo>
                    <a:pt x="6846" y="8387"/>
                    <a:pt x="4575" y="8824"/>
                    <a:pt x="2434" y="9709"/>
                  </a:cubicBezTo>
                  <a:cubicBezTo>
                    <a:pt x="1764" y="9985"/>
                    <a:pt x="1112" y="10398"/>
                    <a:pt x="581" y="10887"/>
                  </a:cubicBezTo>
                  <a:cubicBezTo>
                    <a:pt x="0" y="11423"/>
                    <a:pt x="251" y="12176"/>
                    <a:pt x="1024" y="12394"/>
                  </a:cubicBezTo>
                  <a:cubicBezTo>
                    <a:pt x="2374" y="12772"/>
                    <a:pt x="3718" y="13200"/>
                    <a:pt x="5096" y="13437"/>
                  </a:cubicBezTo>
                  <a:cubicBezTo>
                    <a:pt x="6317" y="13645"/>
                    <a:pt x="7295" y="14132"/>
                    <a:pt x="8089" y="15072"/>
                  </a:cubicBezTo>
                  <a:cubicBezTo>
                    <a:pt x="9631" y="16896"/>
                    <a:pt x="11689" y="17803"/>
                    <a:pt x="13983" y="18134"/>
                  </a:cubicBezTo>
                  <a:cubicBezTo>
                    <a:pt x="15793" y="18398"/>
                    <a:pt x="17631" y="18460"/>
                    <a:pt x="19457" y="18611"/>
                  </a:cubicBezTo>
                  <a:cubicBezTo>
                    <a:pt x="19459" y="18558"/>
                    <a:pt x="19462" y="18504"/>
                    <a:pt x="19465" y="18449"/>
                  </a:cubicBezTo>
                  <a:cubicBezTo>
                    <a:pt x="20176" y="18449"/>
                    <a:pt x="20888" y="18456"/>
                    <a:pt x="21599" y="18456"/>
                  </a:cubicBezTo>
                  <a:cubicBezTo>
                    <a:pt x="22019" y="18456"/>
                    <a:pt x="22440" y="18453"/>
                    <a:pt x="22860" y="18446"/>
                  </a:cubicBezTo>
                  <a:cubicBezTo>
                    <a:pt x="24206" y="18419"/>
                    <a:pt x="25534" y="18194"/>
                    <a:pt x="26652" y="17422"/>
                  </a:cubicBezTo>
                  <a:cubicBezTo>
                    <a:pt x="28322" y="16269"/>
                    <a:pt x="30200" y="15681"/>
                    <a:pt x="32100" y="15070"/>
                  </a:cubicBezTo>
                  <a:cubicBezTo>
                    <a:pt x="33612" y="14584"/>
                    <a:pt x="35062" y="13879"/>
                    <a:pt x="36492" y="13173"/>
                  </a:cubicBezTo>
                  <a:cubicBezTo>
                    <a:pt x="37408" y="12720"/>
                    <a:pt x="37430" y="11985"/>
                    <a:pt x="36621" y="11320"/>
                  </a:cubicBezTo>
                  <a:cubicBezTo>
                    <a:pt x="36204" y="10977"/>
                    <a:pt x="35730" y="10669"/>
                    <a:pt x="35233" y="10464"/>
                  </a:cubicBezTo>
                  <a:cubicBezTo>
                    <a:pt x="34334" y="10094"/>
                    <a:pt x="33418" y="9739"/>
                    <a:pt x="32476" y="9507"/>
                  </a:cubicBezTo>
                  <a:cubicBezTo>
                    <a:pt x="30085" y="8918"/>
                    <a:pt x="27684" y="8469"/>
                    <a:pt x="25275" y="8158"/>
                  </a:cubicBezTo>
                  <a:cubicBezTo>
                    <a:pt x="24907" y="6973"/>
                    <a:pt x="25998" y="6343"/>
                    <a:pt x="26180" y="5247"/>
                  </a:cubicBezTo>
                  <a:cubicBezTo>
                    <a:pt x="26335" y="4308"/>
                    <a:pt x="25765" y="3473"/>
                    <a:pt x="25253" y="2749"/>
                  </a:cubicBezTo>
                  <a:cubicBezTo>
                    <a:pt x="25221" y="2705"/>
                    <a:pt x="25176" y="2686"/>
                    <a:pt x="25132" y="2686"/>
                  </a:cubicBezTo>
                  <a:cubicBezTo>
                    <a:pt x="25028" y="2686"/>
                    <a:pt x="24927" y="2789"/>
                    <a:pt x="25003" y="2896"/>
                  </a:cubicBezTo>
                  <a:cubicBezTo>
                    <a:pt x="25521" y="3628"/>
                    <a:pt x="26040" y="4421"/>
                    <a:pt x="25784" y="5338"/>
                  </a:cubicBezTo>
                  <a:cubicBezTo>
                    <a:pt x="25638" y="5856"/>
                    <a:pt x="25343" y="6156"/>
                    <a:pt x="25123" y="6630"/>
                  </a:cubicBezTo>
                  <a:cubicBezTo>
                    <a:pt x="24894" y="7128"/>
                    <a:pt x="24844" y="7626"/>
                    <a:pt x="24967" y="8120"/>
                  </a:cubicBezTo>
                  <a:cubicBezTo>
                    <a:pt x="22906" y="7864"/>
                    <a:pt x="20838" y="7709"/>
                    <a:pt x="18766" y="7654"/>
                  </a:cubicBezTo>
                  <a:cubicBezTo>
                    <a:pt x="18263" y="6507"/>
                    <a:pt x="18886" y="5713"/>
                    <a:pt x="19468" y="4604"/>
                  </a:cubicBezTo>
                  <a:cubicBezTo>
                    <a:pt x="20397" y="2836"/>
                    <a:pt x="19922" y="1734"/>
                    <a:pt x="18745" y="132"/>
                  </a:cubicBezTo>
                  <a:cubicBezTo>
                    <a:pt x="18713" y="88"/>
                    <a:pt x="18668" y="70"/>
                    <a:pt x="18623" y="70"/>
                  </a:cubicBezTo>
                  <a:cubicBezTo>
                    <a:pt x="18519" y="70"/>
                    <a:pt x="18418" y="172"/>
                    <a:pt x="18495" y="277"/>
                  </a:cubicBezTo>
                  <a:cubicBezTo>
                    <a:pt x="18759" y="636"/>
                    <a:pt x="19050" y="1001"/>
                    <a:pt x="19257" y="1399"/>
                  </a:cubicBezTo>
                  <a:cubicBezTo>
                    <a:pt x="20054" y="2933"/>
                    <a:pt x="19765" y="3613"/>
                    <a:pt x="18931" y="4751"/>
                  </a:cubicBezTo>
                  <a:cubicBezTo>
                    <a:pt x="18612" y="5185"/>
                    <a:pt x="18266" y="5446"/>
                    <a:pt x="18154" y="6010"/>
                  </a:cubicBezTo>
                  <a:cubicBezTo>
                    <a:pt x="18031" y="6627"/>
                    <a:pt x="18224" y="7150"/>
                    <a:pt x="18475" y="7648"/>
                  </a:cubicBezTo>
                  <a:cubicBezTo>
                    <a:pt x="18003" y="7637"/>
                    <a:pt x="17531" y="7632"/>
                    <a:pt x="17059" y="7632"/>
                  </a:cubicBezTo>
                  <a:cubicBezTo>
                    <a:pt x="16475" y="7632"/>
                    <a:pt x="15891" y="7640"/>
                    <a:pt x="15306" y="7656"/>
                  </a:cubicBezTo>
                  <a:cubicBezTo>
                    <a:pt x="14911" y="6829"/>
                    <a:pt x="14662" y="6504"/>
                    <a:pt x="15515" y="5022"/>
                  </a:cubicBezTo>
                  <a:cubicBezTo>
                    <a:pt x="15772" y="4577"/>
                    <a:pt x="15858" y="4736"/>
                    <a:pt x="16104" y="4280"/>
                  </a:cubicBezTo>
                  <a:cubicBezTo>
                    <a:pt x="16880" y="2841"/>
                    <a:pt x="15933" y="1230"/>
                    <a:pt x="15071" y="62"/>
                  </a:cubicBezTo>
                  <a:cubicBezTo>
                    <a:pt x="15039" y="18"/>
                    <a:pt x="14994" y="0"/>
                    <a:pt x="149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671100" y="1234450"/>
              <a:ext cx="463050" cy="812075"/>
            </a:xfrm>
            <a:custGeom>
              <a:avLst/>
              <a:gdLst/>
              <a:ahLst/>
              <a:cxnLst/>
              <a:rect l="l" t="t" r="r" b="b"/>
              <a:pathLst>
                <a:path w="18522" h="32483" extrusionOk="0">
                  <a:moveTo>
                    <a:pt x="12079" y="3861"/>
                  </a:moveTo>
                  <a:cubicBezTo>
                    <a:pt x="12072" y="3861"/>
                    <a:pt x="12064" y="3862"/>
                    <a:pt x="12056" y="3863"/>
                  </a:cubicBezTo>
                  <a:lnTo>
                    <a:pt x="12058" y="3863"/>
                  </a:lnTo>
                  <a:cubicBezTo>
                    <a:pt x="10805" y="4034"/>
                    <a:pt x="9659" y="4503"/>
                    <a:pt x="8646" y="5258"/>
                  </a:cubicBezTo>
                  <a:cubicBezTo>
                    <a:pt x="8525" y="5349"/>
                    <a:pt x="8601" y="5536"/>
                    <a:pt x="8716" y="5536"/>
                  </a:cubicBezTo>
                  <a:cubicBezTo>
                    <a:pt x="8740" y="5536"/>
                    <a:pt x="8767" y="5527"/>
                    <a:pt x="8793" y="5507"/>
                  </a:cubicBezTo>
                  <a:cubicBezTo>
                    <a:pt x="9788" y="4765"/>
                    <a:pt x="10903" y="4310"/>
                    <a:pt x="12134" y="4143"/>
                  </a:cubicBezTo>
                  <a:cubicBezTo>
                    <a:pt x="12309" y="4118"/>
                    <a:pt x="12246" y="3861"/>
                    <a:pt x="12079" y="3861"/>
                  </a:cubicBezTo>
                  <a:close/>
                  <a:moveTo>
                    <a:pt x="13340" y="4211"/>
                  </a:moveTo>
                  <a:cubicBezTo>
                    <a:pt x="13316" y="4211"/>
                    <a:pt x="13291" y="4219"/>
                    <a:pt x="13265" y="4236"/>
                  </a:cubicBezTo>
                  <a:cubicBezTo>
                    <a:pt x="12368" y="4823"/>
                    <a:pt x="11450" y="5378"/>
                    <a:pt x="10512" y="5899"/>
                  </a:cubicBezTo>
                  <a:cubicBezTo>
                    <a:pt x="10373" y="5976"/>
                    <a:pt x="10458" y="6168"/>
                    <a:pt x="10587" y="6168"/>
                  </a:cubicBezTo>
                  <a:cubicBezTo>
                    <a:pt x="10610" y="6168"/>
                    <a:pt x="10634" y="6162"/>
                    <a:pt x="10658" y="6149"/>
                  </a:cubicBezTo>
                  <a:cubicBezTo>
                    <a:pt x="11597" y="5627"/>
                    <a:pt x="12514" y="5075"/>
                    <a:pt x="13412" y="4485"/>
                  </a:cubicBezTo>
                  <a:cubicBezTo>
                    <a:pt x="13541" y="4400"/>
                    <a:pt x="13461" y="4211"/>
                    <a:pt x="13340" y="4211"/>
                  </a:cubicBezTo>
                  <a:close/>
                  <a:moveTo>
                    <a:pt x="14948" y="5149"/>
                  </a:moveTo>
                  <a:cubicBezTo>
                    <a:pt x="14891" y="5149"/>
                    <a:pt x="14837" y="5181"/>
                    <a:pt x="14821" y="5253"/>
                  </a:cubicBezTo>
                  <a:cubicBezTo>
                    <a:pt x="14745" y="5593"/>
                    <a:pt x="14671" y="5931"/>
                    <a:pt x="14595" y="6270"/>
                  </a:cubicBezTo>
                  <a:cubicBezTo>
                    <a:pt x="14570" y="6380"/>
                    <a:pt x="14662" y="6451"/>
                    <a:pt x="14747" y="6451"/>
                  </a:cubicBezTo>
                  <a:cubicBezTo>
                    <a:pt x="14803" y="6451"/>
                    <a:pt x="14857" y="6420"/>
                    <a:pt x="14873" y="6348"/>
                  </a:cubicBezTo>
                  <a:cubicBezTo>
                    <a:pt x="14949" y="6008"/>
                    <a:pt x="15024" y="5668"/>
                    <a:pt x="15100" y="5329"/>
                  </a:cubicBezTo>
                  <a:cubicBezTo>
                    <a:pt x="15124" y="5221"/>
                    <a:pt x="15033" y="5149"/>
                    <a:pt x="14948" y="5149"/>
                  </a:cubicBezTo>
                  <a:close/>
                  <a:moveTo>
                    <a:pt x="16054" y="6174"/>
                  </a:moveTo>
                  <a:cubicBezTo>
                    <a:pt x="15965" y="6174"/>
                    <a:pt x="15878" y="6244"/>
                    <a:pt x="15915" y="6351"/>
                  </a:cubicBezTo>
                  <a:cubicBezTo>
                    <a:pt x="15937" y="6419"/>
                    <a:pt x="15961" y="6487"/>
                    <a:pt x="15985" y="6555"/>
                  </a:cubicBezTo>
                  <a:cubicBezTo>
                    <a:pt x="16008" y="6624"/>
                    <a:pt x="16066" y="6655"/>
                    <a:pt x="16124" y="6655"/>
                  </a:cubicBezTo>
                  <a:cubicBezTo>
                    <a:pt x="16212" y="6655"/>
                    <a:pt x="16299" y="6585"/>
                    <a:pt x="16263" y="6479"/>
                  </a:cubicBezTo>
                  <a:cubicBezTo>
                    <a:pt x="16241" y="6409"/>
                    <a:pt x="16217" y="6341"/>
                    <a:pt x="16193" y="6273"/>
                  </a:cubicBezTo>
                  <a:cubicBezTo>
                    <a:pt x="16170" y="6204"/>
                    <a:pt x="16111" y="6174"/>
                    <a:pt x="16054" y="6174"/>
                  </a:cubicBezTo>
                  <a:close/>
                  <a:moveTo>
                    <a:pt x="14349" y="4264"/>
                  </a:moveTo>
                  <a:cubicBezTo>
                    <a:pt x="14316" y="4264"/>
                    <a:pt x="14283" y="4278"/>
                    <a:pt x="14254" y="4312"/>
                  </a:cubicBezTo>
                  <a:cubicBezTo>
                    <a:pt x="13696" y="4962"/>
                    <a:pt x="13377" y="5732"/>
                    <a:pt x="13307" y="6586"/>
                  </a:cubicBezTo>
                  <a:cubicBezTo>
                    <a:pt x="13299" y="6679"/>
                    <a:pt x="13368" y="6725"/>
                    <a:pt x="13440" y="6725"/>
                  </a:cubicBezTo>
                  <a:cubicBezTo>
                    <a:pt x="13512" y="6725"/>
                    <a:pt x="13589" y="6679"/>
                    <a:pt x="13596" y="6586"/>
                  </a:cubicBezTo>
                  <a:cubicBezTo>
                    <a:pt x="13660" y="5812"/>
                    <a:pt x="13953" y="5106"/>
                    <a:pt x="14457" y="4515"/>
                  </a:cubicBezTo>
                  <a:cubicBezTo>
                    <a:pt x="14550" y="4408"/>
                    <a:pt x="14454" y="4264"/>
                    <a:pt x="14349" y="4264"/>
                  </a:cubicBezTo>
                  <a:close/>
                  <a:moveTo>
                    <a:pt x="16465" y="7218"/>
                  </a:moveTo>
                  <a:lnTo>
                    <a:pt x="16465" y="9072"/>
                  </a:lnTo>
                  <a:cubicBezTo>
                    <a:pt x="16847" y="8439"/>
                    <a:pt x="16812" y="7814"/>
                    <a:pt x="16465" y="7218"/>
                  </a:cubicBezTo>
                  <a:close/>
                  <a:moveTo>
                    <a:pt x="15702" y="7714"/>
                  </a:moveTo>
                  <a:cubicBezTo>
                    <a:pt x="15655" y="8253"/>
                    <a:pt x="15609" y="8790"/>
                    <a:pt x="15563" y="9328"/>
                  </a:cubicBezTo>
                  <a:cubicBezTo>
                    <a:pt x="16125" y="8867"/>
                    <a:pt x="16002" y="8300"/>
                    <a:pt x="15972" y="7749"/>
                  </a:cubicBezTo>
                  <a:cubicBezTo>
                    <a:pt x="15882" y="7736"/>
                    <a:pt x="15792" y="7725"/>
                    <a:pt x="15702" y="7714"/>
                  </a:cubicBezTo>
                  <a:close/>
                  <a:moveTo>
                    <a:pt x="5399" y="11277"/>
                  </a:moveTo>
                  <a:cubicBezTo>
                    <a:pt x="5264" y="11277"/>
                    <a:pt x="5221" y="11507"/>
                    <a:pt x="5375" y="11567"/>
                  </a:cubicBezTo>
                  <a:lnTo>
                    <a:pt x="6804" y="12116"/>
                  </a:lnTo>
                  <a:cubicBezTo>
                    <a:pt x="6822" y="12123"/>
                    <a:pt x="6840" y="12126"/>
                    <a:pt x="6855" y="12126"/>
                  </a:cubicBezTo>
                  <a:cubicBezTo>
                    <a:pt x="6991" y="12126"/>
                    <a:pt x="7036" y="11896"/>
                    <a:pt x="6882" y="11837"/>
                  </a:cubicBezTo>
                  <a:lnTo>
                    <a:pt x="5451" y="11287"/>
                  </a:lnTo>
                  <a:cubicBezTo>
                    <a:pt x="5432" y="11280"/>
                    <a:pt x="5415" y="11277"/>
                    <a:pt x="5399" y="11277"/>
                  </a:cubicBezTo>
                  <a:close/>
                  <a:moveTo>
                    <a:pt x="16520" y="683"/>
                  </a:moveTo>
                  <a:cubicBezTo>
                    <a:pt x="16615" y="1091"/>
                    <a:pt x="16538" y="1434"/>
                    <a:pt x="16444" y="1770"/>
                  </a:cubicBezTo>
                  <a:cubicBezTo>
                    <a:pt x="16084" y="3092"/>
                    <a:pt x="16064" y="4365"/>
                    <a:pt x="16918" y="5541"/>
                  </a:cubicBezTo>
                  <a:cubicBezTo>
                    <a:pt x="17086" y="5771"/>
                    <a:pt x="17177" y="6060"/>
                    <a:pt x="17301" y="6324"/>
                  </a:cubicBezTo>
                  <a:cubicBezTo>
                    <a:pt x="17670" y="7122"/>
                    <a:pt x="17956" y="7941"/>
                    <a:pt x="18127" y="8798"/>
                  </a:cubicBezTo>
                  <a:cubicBezTo>
                    <a:pt x="18040" y="8824"/>
                    <a:pt x="17973" y="8897"/>
                    <a:pt x="17985" y="9017"/>
                  </a:cubicBezTo>
                  <a:lnTo>
                    <a:pt x="17985" y="9019"/>
                  </a:lnTo>
                  <a:cubicBezTo>
                    <a:pt x="18043" y="9658"/>
                    <a:pt x="18010" y="10295"/>
                    <a:pt x="17816" y="10913"/>
                  </a:cubicBezTo>
                  <a:cubicBezTo>
                    <a:pt x="17637" y="11477"/>
                    <a:pt x="17310" y="11973"/>
                    <a:pt x="17122" y="12533"/>
                  </a:cubicBezTo>
                  <a:cubicBezTo>
                    <a:pt x="17087" y="12636"/>
                    <a:pt x="17121" y="12717"/>
                    <a:pt x="17184" y="12769"/>
                  </a:cubicBezTo>
                  <a:cubicBezTo>
                    <a:pt x="17138" y="12892"/>
                    <a:pt x="17092" y="13014"/>
                    <a:pt x="17046" y="13137"/>
                  </a:cubicBezTo>
                  <a:cubicBezTo>
                    <a:pt x="16985" y="13130"/>
                    <a:pt x="16921" y="13126"/>
                    <a:pt x="16860" y="13119"/>
                  </a:cubicBezTo>
                  <a:cubicBezTo>
                    <a:pt x="16743" y="12290"/>
                    <a:pt x="16628" y="11462"/>
                    <a:pt x="16478" y="10393"/>
                  </a:cubicBezTo>
                  <a:cubicBezTo>
                    <a:pt x="16113" y="11080"/>
                    <a:pt x="15858" y="11559"/>
                    <a:pt x="15568" y="12107"/>
                  </a:cubicBezTo>
                  <a:cubicBezTo>
                    <a:pt x="14519" y="10976"/>
                    <a:pt x="14514" y="9568"/>
                    <a:pt x="14018" y="8152"/>
                  </a:cubicBezTo>
                  <a:cubicBezTo>
                    <a:pt x="13412" y="9041"/>
                    <a:pt x="12928" y="9749"/>
                    <a:pt x="12287" y="10687"/>
                  </a:cubicBezTo>
                  <a:cubicBezTo>
                    <a:pt x="12120" y="9392"/>
                    <a:pt x="11985" y="8352"/>
                    <a:pt x="11830" y="7152"/>
                  </a:cubicBezTo>
                  <a:cubicBezTo>
                    <a:pt x="10856" y="7814"/>
                    <a:pt x="10196" y="8594"/>
                    <a:pt x="9242" y="9052"/>
                  </a:cubicBezTo>
                  <a:cubicBezTo>
                    <a:pt x="9235" y="8109"/>
                    <a:pt x="9865" y="7363"/>
                    <a:pt x="9527" y="6465"/>
                  </a:cubicBezTo>
                  <a:lnTo>
                    <a:pt x="9527" y="6465"/>
                  </a:lnTo>
                  <a:cubicBezTo>
                    <a:pt x="8121" y="6684"/>
                    <a:pt x="7097" y="7891"/>
                    <a:pt x="5670" y="7891"/>
                  </a:cubicBezTo>
                  <a:cubicBezTo>
                    <a:pt x="5666" y="7891"/>
                    <a:pt x="5663" y="7891"/>
                    <a:pt x="5659" y="7891"/>
                  </a:cubicBezTo>
                  <a:cubicBezTo>
                    <a:pt x="6583" y="6758"/>
                    <a:pt x="7455" y="5640"/>
                    <a:pt x="8381" y="4567"/>
                  </a:cubicBezTo>
                  <a:cubicBezTo>
                    <a:pt x="9317" y="3480"/>
                    <a:pt x="10430" y="2726"/>
                    <a:pt x="11941" y="2726"/>
                  </a:cubicBezTo>
                  <a:cubicBezTo>
                    <a:pt x="11982" y="2726"/>
                    <a:pt x="12024" y="2726"/>
                    <a:pt x="12066" y="2727"/>
                  </a:cubicBezTo>
                  <a:cubicBezTo>
                    <a:pt x="12122" y="2729"/>
                    <a:pt x="12179" y="2730"/>
                    <a:pt x="12236" y="2730"/>
                  </a:cubicBezTo>
                  <a:cubicBezTo>
                    <a:pt x="12977" y="2730"/>
                    <a:pt x="13720" y="2604"/>
                    <a:pt x="14462" y="2580"/>
                  </a:cubicBezTo>
                  <a:cubicBezTo>
                    <a:pt x="15353" y="2552"/>
                    <a:pt x="15871" y="2083"/>
                    <a:pt x="16177" y="1291"/>
                  </a:cubicBezTo>
                  <a:cubicBezTo>
                    <a:pt x="16260" y="1077"/>
                    <a:pt x="16403" y="885"/>
                    <a:pt x="16520" y="683"/>
                  </a:cubicBezTo>
                  <a:close/>
                  <a:moveTo>
                    <a:pt x="14215" y="13130"/>
                  </a:moveTo>
                  <a:cubicBezTo>
                    <a:pt x="14080" y="13130"/>
                    <a:pt x="13992" y="13325"/>
                    <a:pt x="14135" y="13396"/>
                  </a:cubicBezTo>
                  <a:cubicBezTo>
                    <a:pt x="14639" y="13648"/>
                    <a:pt x="15118" y="13942"/>
                    <a:pt x="15569" y="14279"/>
                  </a:cubicBezTo>
                  <a:cubicBezTo>
                    <a:pt x="15595" y="14298"/>
                    <a:pt x="15621" y="14306"/>
                    <a:pt x="15646" y="14306"/>
                  </a:cubicBezTo>
                  <a:cubicBezTo>
                    <a:pt x="15761" y="14306"/>
                    <a:pt x="15838" y="14119"/>
                    <a:pt x="15716" y="14029"/>
                  </a:cubicBezTo>
                  <a:cubicBezTo>
                    <a:pt x="15263" y="13693"/>
                    <a:pt x="14786" y="13399"/>
                    <a:pt x="14282" y="13146"/>
                  </a:cubicBezTo>
                  <a:cubicBezTo>
                    <a:pt x="14259" y="13135"/>
                    <a:pt x="14236" y="13130"/>
                    <a:pt x="14215" y="13130"/>
                  </a:cubicBezTo>
                  <a:close/>
                  <a:moveTo>
                    <a:pt x="6309" y="15112"/>
                  </a:moveTo>
                  <a:cubicBezTo>
                    <a:pt x="6169" y="15112"/>
                    <a:pt x="6075" y="15310"/>
                    <a:pt x="6225" y="15375"/>
                  </a:cubicBezTo>
                  <a:cubicBezTo>
                    <a:pt x="6702" y="15579"/>
                    <a:pt x="7179" y="15784"/>
                    <a:pt x="7657" y="15989"/>
                  </a:cubicBezTo>
                  <a:cubicBezTo>
                    <a:pt x="7678" y="15999"/>
                    <a:pt x="7699" y="16003"/>
                    <a:pt x="7719" y="16003"/>
                  </a:cubicBezTo>
                  <a:cubicBezTo>
                    <a:pt x="7858" y="16003"/>
                    <a:pt x="7952" y="15803"/>
                    <a:pt x="7803" y="15740"/>
                  </a:cubicBezTo>
                  <a:cubicBezTo>
                    <a:pt x="7326" y="15535"/>
                    <a:pt x="6848" y="15329"/>
                    <a:pt x="6371" y="15125"/>
                  </a:cubicBezTo>
                  <a:cubicBezTo>
                    <a:pt x="6350" y="15116"/>
                    <a:pt x="6329" y="15112"/>
                    <a:pt x="6309" y="15112"/>
                  </a:cubicBezTo>
                  <a:close/>
                  <a:moveTo>
                    <a:pt x="6513" y="16204"/>
                  </a:moveTo>
                  <a:cubicBezTo>
                    <a:pt x="6374" y="16204"/>
                    <a:pt x="6279" y="16403"/>
                    <a:pt x="6430" y="16466"/>
                  </a:cubicBezTo>
                  <a:cubicBezTo>
                    <a:pt x="6860" y="16650"/>
                    <a:pt x="7291" y="16835"/>
                    <a:pt x="7722" y="17019"/>
                  </a:cubicBezTo>
                  <a:cubicBezTo>
                    <a:pt x="7743" y="17028"/>
                    <a:pt x="7764" y="17032"/>
                    <a:pt x="7784" y="17032"/>
                  </a:cubicBezTo>
                  <a:cubicBezTo>
                    <a:pt x="7923" y="17032"/>
                    <a:pt x="8018" y="16833"/>
                    <a:pt x="7867" y="16770"/>
                  </a:cubicBezTo>
                  <a:cubicBezTo>
                    <a:pt x="7438" y="16585"/>
                    <a:pt x="7006" y="16400"/>
                    <a:pt x="6575" y="16217"/>
                  </a:cubicBezTo>
                  <a:cubicBezTo>
                    <a:pt x="6554" y="16208"/>
                    <a:pt x="6533" y="16204"/>
                    <a:pt x="6513" y="16204"/>
                  </a:cubicBezTo>
                  <a:close/>
                  <a:moveTo>
                    <a:pt x="5975" y="17131"/>
                  </a:moveTo>
                  <a:cubicBezTo>
                    <a:pt x="5840" y="17131"/>
                    <a:pt x="5750" y="17327"/>
                    <a:pt x="5896" y="17397"/>
                  </a:cubicBezTo>
                  <a:cubicBezTo>
                    <a:pt x="6817" y="17839"/>
                    <a:pt x="7754" y="18245"/>
                    <a:pt x="8706" y="18615"/>
                  </a:cubicBezTo>
                  <a:cubicBezTo>
                    <a:pt x="8725" y="18622"/>
                    <a:pt x="8742" y="18625"/>
                    <a:pt x="8758" y="18625"/>
                  </a:cubicBezTo>
                  <a:cubicBezTo>
                    <a:pt x="8893" y="18625"/>
                    <a:pt x="8937" y="18396"/>
                    <a:pt x="8783" y="18337"/>
                  </a:cubicBezTo>
                  <a:cubicBezTo>
                    <a:pt x="7853" y="17975"/>
                    <a:pt x="6940" y="17578"/>
                    <a:pt x="6041" y="17147"/>
                  </a:cubicBezTo>
                  <a:cubicBezTo>
                    <a:pt x="6019" y="17136"/>
                    <a:pt x="5996" y="17131"/>
                    <a:pt x="5975" y="17131"/>
                  </a:cubicBezTo>
                  <a:close/>
                  <a:moveTo>
                    <a:pt x="6929" y="18372"/>
                  </a:moveTo>
                  <a:cubicBezTo>
                    <a:pt x="6789" y="18372"/>
                    <a:pt x="6695" y="18570"/>
                    <a:pt x="6844" y="18635"/>
                  </a:cubicBezTo>
                  <a:cubicBezTo>
                    <a:pt x="7638" y="18981"/>
                    <a:pt x="8431" y="19326"/>
                    <a:pt x="9226" y="19670"/>
                  </a:cubicBezTo>
                  <a:cubicBezTo>
                    <a:pt x="9247" y="19679"/>
                    <a:pt x="9268" y="19683"/>
                    <a:pt x="9289" y="19683"/>
                  </a:cubicBezTo>
                  <a:cubicBezTo>
                    <a:pt x="9427" y="19683"/>
                    <a:pt x="9520" y="19485"/>
                    <a:pt x="9371" y="19420"/>
                  </a:cubicBezTo>
                  <a:cubicBezTo>
                    <a:pt x="8578" y="19076"/>
                    <a:pt x="7784" y="18732"/>
                    <a:pt x="6991" y="18386"/>
                  </a:cubicBezTo>
                  <a:cubicBezTo>
                    <a:pt x="6969" y="18377"/>
                    <a:pt x="6949" y="18372"/>
                    <a:pt x="6929" y="18372"/>
                  </a:cubicBezTo>
                  <a:close/>
                  <a:moveTo>
                    <a:pt x="7866" y="19696"/>
                  </a:moveTo>
                  <a:cubicBezTo>
                    <a:pt x="7730" y="19696"/>
                    <a:pt x="7638" y="19892"/>
                    <a:pt x="7785" y="19960"/>
                  </a:cubicBezTo>
                  <a:cubicBezTo>
                    <a:pt x="8177" y="20144"/>
                    <a:pt x="8580" y="20294"/>
                    <a:pt x="8995" y="20408"/>
                  </a:cubicBezTo>
                  <a:cubicBezTo>
                    <a:pt x="9010" y="20412"/>
                    <a:pt x="9024" y="20414"/>
                    <a:pt x="9037" y="20414"/>
                  </a:cubicBezTo>
                  <a:cubicBezTo>
                    <a:pt x="9186" y="20414"/>
                    <a:pt x="9236" y="20174"/>
                    <a:pt x="9073" y="20130"/>
                  </a:cubicBezTo>
                  <a:cubicBezTo>
                    <a:pt x="8679" y="20021"/>
                    <a:pt x="8300" y="19883"/>
                    <a:pt x="7930" y="19711"/>
                  </a:cubicBezTo>
                  <a:cubicBezTo>
                    <a:pt x="7908" y="19701"/>
                    <a:pt x="7887" y="19696"/>
                    <a:pt x="7866" y="19696"/>
                  </a:cubicBezTo>
                  <a:close/>
                  <a:moveTo>
                    <a:pt x="11706" y="24167"/>
                  </a:moveTo>
                  <a:lnTo>
                    <a:pt x="11706" y="24167"/>
                  </a:lnTo>
                  <a:cubicBezTo>
                    <a:pt x="11112" y="25064"/>
                    <a:pt x="10827" y="26078"/>
                    <a:pt x="10619" y="27118"/>
                  </a:cubicBezTo>
                  <a:cubicBezTo>
                    <a:pt x="11297" y="26246"/>
                    <a:pt x="11712" y="25284"/>
                    <a:pt x="11706" y="24167"/>
                  </a:cubicBezTo>
                  <a:close/>
                  <a:moveTo>
                    <a:pt x="11826" y="25983"/>
                  </a:moveTo>
                  <a:lnTo>
                    <a:pt x="11826" y="25983"/>
                  </a:lnTo>
                  <a:cubicBezTo>
                    <a:pt x="11401" y="26841"/>
                    <a:pt x="10974" y="27699"/>
                    <a:pt x="10477" y="28700"/>
                  </a:cubicBezTo>
                  <a:cubicBezTo>
                    <a:pt x="11323" y="28089"/>
                    <a:pt x="11819" y="27170"/>
                    <a:pt x="11826" y="25983"/>
                  </a:cubicBezTo>
                  <a:close/>
                  <a:moveTo>
                    <a:pt x="9223" y="6929"/>
                  </a:moveTo>
                  <a:cubicBezTo>
                    <a:pt x="8949" y="8025"/>
                    <a:pt x="8742" y="8850"/>
                    <a:pt x="8494" y="9845"/>
                  </a:cubicBezTo>
                  <a:cubicBezTo>
                    <a:pt x="9764" y="9613"/>
                    <a:pt x="10393" y="8652"/>
                    <a:pt x="11382" y="8202"/>
                  </a:cubicBezTo>
                  <a:cubicBezTo>
                    <a:pt x="11728" y="9253"/>
                    <a:pt x="11453" y="10439"/>
                    <a:pt x="12257" y="11372"/>
                  </a:cubicBezTo>
                  <a:cubicBezTo>
                    <a:pt x="13086" y="11003"/>
                    <a:pt x="13034" y="9973"/>
                    <a:pt x="13786" y="9488"/>
                  </a:cubicBezTo>
                  <a:cubicBezTo>
                    <a:pt x="14168" y="10665"/>
                    <a:pt x="14429" y="11900"/>
                    <a:pt x="15460" y="12797"/>
                  </a:cubicBezTo>
                  <a:cubicBezTo>
                    <a:pt x="15659" y="12707"/>
                    <a:pt x="15874" y="12608"/>
                    <a:pt x="16113" y="12499"/>
                  </a:cubicBezTo>
                  <a:cubicBezTo>
                    <a:pt x="16147" y="12595"/>
                    <a:pt x="16223" y="12696"/>
                    <a:pt x="16208" y="12783"/>
                  </a:cubicBezTo>
                  <a:cubicBezTo>
                    <a:pt x="16141" y="13170"/>
                    <a:pt x="16122" y="13592"/>
                    <a:pt x="15952" y="13934"/>
                  </a:cubicBezTo>
                  <a:cubicBezTo>
                    <a:pt x="15832" y="14178"/>
                    <a:pt x="15718" y="14422"/>
                    <a:pt x="15610" y="14669"/>
                  </a:cubicBezTo>
                  <a:cubicBezTo>
                    <a:pt x="15078" y="14317"/>
                    <a:pt x="14547" y="13966"/>
                    <a:pt x="14015" y="13614"/>
                  </a:cubicBezTo>
                  <a:cubicBezTo>
                    <a:pt x="13989" y="13596"/>
                    <a:pt x="13963" y="13589"/>
                    <a:pt x="13939" y="13589"/>
                  </a:cubicBezTo>
                  <a:cubicBezTo>
                    <a:pt x="13819" y="13589"/>
                    <a:pt x="13741" y="13778"/>
                    <a:pt x="13870" y="13863"/>
                  </a:cubicBezTo>
                  <a:cubicBezTo>
                    <a:pt x="14412" y="14222"/>
                    <a:pt x="14953" y="14580"/>
                    <a:pt x="15495" y="14939"/>
                  </a:cubicBezTo>
                  <a:cubicBezTo>
                    <a:pt x="15397" y="15176"/>
                    <a:pt x="15306" y="15411"/>
                    <a:pt x="15219" y="15650"/>
                  </a:cubicBezTo>
                  <a:cubicBezTo>
                    <a:pt x="15208" y="15631"/>
                    <a:pt x="15190" y="15615"/>
                    <a:pt x="15168" y="15601"/>
                  </a:cubicBezTo>
                  <a:cubicBezTo>
                    <a:pt x="14459" y="15192"/>
                    <a:pt x="13720" y="14844"/>
                    <a:pt x="12954" y="14558"/>
                  </a:cubicBezTo>
                  <a:cubicBezTo>
                    <a:pt x="12936" y="14552"/>
                    <a:pt x="12919" y="14549"/>
                    <a:pt x="12903" y="14549"/>
                  </a:cubicBezTo>
                  <a:cubicBezTo>
                    <a:pt x="12765" y="14549"/>
                    <a:pt x="12720" y="14780"/>
                    <a:pt x="12876" y="14838"/>
                  </a:cubicBezTo>
                  <a:cubicBezTo>
                    <a:pt x="13620" y="15116"/>
                    <a:pt x="14334" y="15454"/>
                    <a:pt x="15021" y="15850"/>
                  </a:cubicBezTo>
                  <a:cubicBezTo>
                    <a:pt x="15047" y="15865"/>
                    <a:pt x="15071" y="15871"/>
                    <a:pt x="15094" y="15871"/>
                  </a:cubicBezTo>
                  <a:cubicBezTo>
                    <a:pt x="15112" y="15871"/>
                    <a:pt x="15128" y="15868"/>
                    <a:pt x="15143" y="15861"/>
                  </a:cubicBezTo>
                  <a:lnTo>
                    <a:pt x="15143" y="15861"/>
                  </a:lnTo>
                  <a:cubicBezTo>
                    <a:pt x="15043" y="16147"/>
                    <a:pt x="14952" y="16433"/>
                    <a:pt x="14866" y="16722"/>
                  </a:cubicBezTo>
                  <a:cubicBezTo>
                    <a:pt x="13865" y="16511"/>
                    <a:pt x="12886" y="16226"/>
                    <a:pt x="11925" y="15868"/>
                  </a:cubicBezTo>
                  <a:cubicBezTo>
                    <a:pt x="11907" y="15861"/>
                    <a:pt x="11890" y="15858"/>
                    <a:pt x="11875" y="15858"/>
                  </a:cubicBezTo>
                  <a:cubicBezTo>
                    <a:pt x="11737" y="15858"/>
                    <a:pt x="11693" y="16089"/>
                    <a:pt x="11848" y="16147"/>
                  </a:cubicBezTo>
                  <a:cubicBezTo>
                    <a:pt x="12808" y="16506"/>
                    <a:pt x="13786" y="16789"/>
                    <a:pt x="14787" y="17000"/>
                  </a:cubicBezTo>
                  <a:cubicBezTo>
                    <a:pt x="14404" y="18386"/>
                    <a:pt x="14179" y="19806"/>
                    <a:pt x="14061" y="21246"/>
                  </a:cubicBezTo>
                  <a:cubicBezTo>
                    <a:pt x="14042" y="21248"/>
                    <a:pt x="14021" y="21253"/>
                    <a:pt x="14001" y="21264"/>
                  </a:cubicBezTo>
                  <a:cubicBezTo>
                    <a:pt x="13555" y="21485"/>
                    <a:pt x="13089" y="21627"/>
                    <a:pt x="12598" y="21701"/>
                  </a:cubicBezTo>
                  <a:cubicBezTo>
                    <a:pt x="12423" y="21728"/>
                    <a:pt x="12487" y="21983"/>
                    <a:pt x="12651" y="21983"/>
                  </a:cubicBezTo>
                  <a:cubicBezTo>
                    <a:pt x="12659" y="21983"/>
                    <a:pt x="12667" y="21982"/>
                    <a:pt x="12676" y="21981"/>
                  </a:cubicBezTo>
                  <a:cubicBezTo>
                    <a:pt x="13151" y="21908"/>
                    <a:pt x="13603" y="21769"/>
                    <a:pt x="14036" y="21567"/>
                  </a:cubicBezTo>
                  <a:lnTo>
                    <a:pt x="14036" y="21567"/>
                  </a:lnTo>
                  <a:cubicBezTo>
                    <a:pt x="14018" y="21813"/>
                    <a:pt x="14004" y="22061"/>
                    <a:pt x="13991" y="22309"/>
                  </a:cubicBezTo>
                  <a:cubicBezTo>
                    <a:pt x="13987" y="22309"/>
                    <a:pt x="13983" y="22311"/>
                    <a:pt x="13979" y="22312"/>
                  </a:cubicBezTo>
                  <a:cubicBezTo>
                    <a:pt x="13179" y="22537"/>
                    <a:pt x="12371" y="22693"/>
                    <a:pt x="11546" y="22777"/>
                  </a:cubicBezTo>
                  <a:cubicBezTo>
                    <a:pt x="11369" y="22795"/>
                    <a:pt x="11362" y="23067"/>
                    <a:pt x="11529" y="23067"/>
                  </a:cubicBezTo>
                  <a:cubicBezTo>
                    <a:pt x="11535" y="23067"/>
                    <a:pt x="11540" y="23067"/>
                    <a:pt x="11546" y="23066"/>
                  </a:cubicBezTo>
                  <a:cubicBezTo>
                    <a:pt x="12371" y="22982"/>
                    <a:pt x="13179" y="22832"/>
                    <a:pt x="13977" y="22613"/>
                  </a:cubicBezTo>
                  <a:lnTo>
                    <a:pt x="13977" y="22613"/>
                  </a:lnTo>
                  <a:cubicBezTo>
                    <a:pt x="13966" y="22903"/>
                    <a:pt x="13957" y="23197"/>
                    <a:pt x="13952" y="23489"/>
                  </a:cubicBezTo>
                  <a:cubicBezTo>
                    <a:pt x="13925" y="24873"/>
                    <a:pt x="13832" y="26261"/>
                    <a:pt x="13336" y="27582"/>
                  </a:cubicBezTo>
                  <a:cubicBezTo>
                    <a:pt x="12617" y="29492"/>
                    <a:pt x="11455" y="30931"/>
                    <a:pt x="9526" y="31610"/>
                  </a:cubicBezTo>
                  <a:cubicBezTo>
                    <a:pt x="9523" y="31610"/>
                    <a:pt x="9520" y="31609"/>
                    <a:pt x="9517" y="31609"/>
                  </a:cubicBezTo>
                  <a:cubicBezTo>
                    <a:pt x="9502" y="31609"/>
                    <a:pt x="9486" y="31613"/>
                    <a:pt x="9467" y="31618"/>
                  </a:cubicBezTo>
                  <a:cubicBezTo>
                    <a:pt x="9038" y="31762"/>
                    <a:pt x="8567" y="31817"/>
                    <a:pt x="8079" y="31817"/>
                  </a:cubicBezTo>
                  <a:cubicBezTo>
                    <a:pt x="6995" y="31817"/>
                    <a:pt x="5830" y="31547"/>
                    <a:pt x="4855" y="31390"/>
                  </a:cubicBezTo>
                  <a:cubicBezTo>
                    <a:pt x="4433" y="31155"/>
                    <a:pt x="4043" y="30855"/>
                    <a:pt x="3680" y="30499"/>
                  </a:cubicBezTo>
                  <a:lnTo>
                    <a:pt x="3680" y="30499"/>
                  </a:lnTo>
                  <a:cubicBezTo>
                    <a:pt x="4016" y="30535"/>
                    <a:pt x="4350" y="30552"/>
                    <a:pt x="4685" y="30552"/>
                  </a:cubicBezTo>
                  <a:cubicBezTo>
                    <a:pt x="5209" y="30552"/>
                    <a:pt x="5734" y="30509"/>
                    <a:pt x="6262" y="30422"/>
                  </a:cubicBezTo>
                  <a:cubicBezTo>
                    <a:pt x="6437" y="30393"/>
                    <a:pt x="6375" y="30140"/>
                    <a:pt x="6211" y="30140"/>
                  </a:cubicBezTo>
                  <a:cubicBezTo>
                    <a:pt x="6203" y="30140"/>
                    <a:pt x="6194" y="30141"/>
                    <a:pt x="6185" y="30142"/>
                  </a:cubicBezTo>
                  <a:cubicBezTo>
                    <a:pt x="5682" y="30225"/>
                    <a:pt x="5182" y="30266"/>
                    <a:pt x="4681" y="30266"/>
                  </a:cubicBezTo>
                  <a:cubicBezTo>
                    <a:pt x="4244" y="30266"/>
                    <a:pt x="3808" y="30235"/>
                    <a:pt x="3370" y="30172"/>
                  </a:cubicBezTo>
                  <a:cubicBezTo>
                    <a:pt x="3027" y="29785"/>
                    <a:pt x="2712" y="29345"/>
                    <a:pt x="2426" y="28855"/>
                  </a:cubicBezTo>
                  <a:cubicBezTo>
                    <a:pt x="2367" y="28756"/>
                    <a:pt x="2310" y="28656"/>
                    <a:pt x="2257" y="28555"/>
                  </a:cubicBezTo>
                  <a:lnTo>
                    <a:pt x="2257" y="28555"/>
                  </a:lnTo>
                  <a:cubicBezTo>
                    <a:pt x="3292" y="28917"/>
                    <a:pt x="4362" y="29099"/>
                    <a:pt x="5468" y="29099"/>
                  </a:cubicBezTo>
                  <a:cubicBezTo>
                    <a:pt x="5540" y="29099"/>
                    <a:pt x="5612" y="29098"/>
                    <a:pt x="5684" y="29097"/>
                  </a:cubicBezTo>
                  <a:cubicBezTo>
                    <a:pt x="5868" y="29094"/>
                    <a:pt x="5871" y="28808"/>
                    <a:pt x="5689" y="28808"/>
                  </a:cubicBezTo>
                  <a:cubicBezTo>
                    <a:pt x="5687" y="28808"/>
                    <a:pt x="5686" y="28808"/>
                    <a:pt x="5684" y="28808"/>
                  </a:cubicBezTo>
                  <a:cubicBezTo>
                    <a:pt x="5612" y="28809"/>
                    <a:pt x="5541" y="28810"/>
                    <a:pt x="5469" y="28810"/>
                  </a:cubicBezTo>
                  <a:cubicBezTo>
                    <a:pt x="4292" y="28810"/>
                    <a:pt x="3157" y="28602"/>
                    <a:pt x="2065" y="28181"/>
                  </a:cubicBezTo>
                  <a:cubicBezTo>
                    <a:pt x="1892" y="27822"/>
                    <a:pt x="1740" y="27459"/>
                    <a:pt x="1611" y="27088"/>
                  </a:cubicBezTo>
                  <a:lnTo>
                    <a:pt x="1611" y="27088"/>
                  </a:lnTo>
                  <a:cubicBezTo>
                    <a:pt x="2285" y="27449"/>
                    <a:pt x="3008" y="27661"/>
                    <a:pt x="3775" y="27726"/>
                  </a:cubicBezTo>
                  <a:cubicBezTo>
                    <a:pt x="3780" y="27726"/>
                    <a:pt x="3784" y="27726"/>
                    <a:pt x="3789" y="27726"/>
                  </a:cubicBezTo>
                  <a:cubicBezTo>
                    <a:pt x="3961" y="27726"/>
                    <a:pt x="3954" y="27452"/>
                    <a:pt x="3775" y="27437"/>
                  </a:cubicBezTo>
                  <a:cubicBezTo>
                    <a:pt x="3024" y="27373"/>
                    <a:pt x="2321" y="27155"/>
                    <a:pt x="1663" y="26787"/>
                  </a:cubicBezTo>
                  <a:cubicBezTo>
                    <a:pt x="1638" y="26774"/>
                    <a:pt x="1614" y="26768"/>
                    <a:pt x="1592" y="26768"/>
                  </a:cubicBezTo>
                  <a:cubicBezTo>
                    <a:pt x="1562" y="26768"/>
                    <a:pt x="1534" y="26778"/>
                    <a:pt x="1511" y="26795"/>
                  </a:cubicBezTo>
                  <a:cubicBezTo>
                    <a:pt x="1337" y="26252"/>
                    <a:pt x="1201" y="25698"/>
                    <a:pt x="1097" y="25132"/>
                  </a:cubicBezTo>
                  <a:lnTo>
                    <a:pt x="1097" y="25132"/>
                  </a:lnTo>
                  <a:cubicBezTo>
                    <a:pt x="2277" y="25791"/>
                    <a:pt x="3565" y="26152"/>
                    <a:pt x="4934" y="26216"/>
                  </a:cubicBezTo>
                  <a:cubicBezTo>
                    <a:pt x="4937" y="26216"/>
                    <a:pt x="4939" y="26216"/>
                    <a:pt x="4941" y="26216"/>
                  </a:cubicBezTo>
                  <a:cubicBezTo>
                    <a:pt x="5120" y="26216"/>
                    <a:pt x="5118" y="25934"/>
                    <a:pt x="4934" y="25927"/>
                  </a:cubicBezTo>
                  <a:cubicBezTo>
                    <a:pt x="3531" y="25862"/>
                    <a:pt x="2228" y="25470"/>
                    <a:pt x="1032" y="24761"/>
                  </a:cubicBezTo>
                  <a:cubicBezTo>
                    <a:pt x="961" y="24322"/>
                    <a:pt x="908" y="23878"/>
                    <a:pt x="868" y="23431"/>
                  </a:cubicBezTo>
                  <a:cubicBezTo>
                    <a:pt x="826" y="22966"/>
                    <a:pt x="811" y="22507"/>
                    <a:pt x="822" y="22053"/>
                  </a:cubicBezTo>
                  <a:lnTo>
                    <a:pt x="822" y="22053"/>
                  </a:lnTo>
                  <a:cubicBezTo>
                    <a:pt x="1822" y="22892"/>
                    <a:pt x="2991" y="23450"/>
                    <a:pt x="4283" y="23693"/>
                  </a:cubicBezTo>
                  <a:cubicBezTo>
                    <a:pt x="4294" y="23695"/>
                    <a:pt x="4304" y="23696"/>
                    <a:pt x="4314" y="23696"/>
                  </a:cubicBezTo>
                  <a:cubicBezTo>
                    <a:pt x="4475" y="23696"/>
                    <a:pt x="4533" y="23446"/>
                    <a:pt x="4361" y="23415"/>
                  </a:cubicBezTo>
                  <a:cubicBezTo>
                    <a:pt x="3032" y="23164"/>
                    <a:pt x="1843" y="22584"/>
                    <a:pt x="837" y="21684"/>
                  </a:cubicBezTo>
                  <a:cubicBezTo>
                    <a:pt x="852" y="21393"/>
                    <a:pt x="879" y="21104"/>
                    <a:pt x="914" y="20818"/>
                  </a:cubicBezTo>
                  <a:cubicBezTo>
                    <a:pt x="1693" y="21515"/>
                    <a:pt x="2599" y="22019"/>
                    <a:pt x="3607" y="22316"/>
                  </a:cubicBezTo>
                  <a:cubicBezTo>
                    <a:pt x="3623" y="22320"/>
                    <a:pt x="3637" y="22322"/>
                    <a:pt x="3651" y="22322"/>
                  </a:cubicBezTo>
                  <a:cubicBezTo>
                    <a:pt x="3797" y="22322"/>
                    <a:pt x="3848" y="22085"/>
                    <a:pt x="3685" y="22038"/>
                  </a:cubicBezTo>
                  <a:cubicBezTo>
                    <a:pt x="2652" y="21733"/>
                    <a:pt x="1742" y="21208"/>
                    <a:pt x="961" y="20469"/>
                  </a:cubicBezTo>
                  <a:cubicBezTo>
                    <a:pt x="993" y="20257"/>
                    <a:pt x="1029" y="20046"/>
                    <a:pt x="1070" y="19836"/>
                  </a:cubicBezTo>
                  <a:cubicBezTo>
                    <a:pt x="1961" y="20622"/>
                    <a:pt x="2997" y="21185"/>
                    <a:pt x="4151" y="21505"/>
                  </a:cubicBezTo>
                  <a:cubicBezTo>
                    <a:pt x="4165" y="21509"/>
                    <a:pt x="4179" y="21511"/>
                    <a:pt x="4193" y="21511"/>
                  </a:cubicBezTo>
                  <a:cubicBezTo>
                    <a:pt x="4341" y="21511"/>
                    <a:pt x="4392" y="21272"/>
                    <a:pt x="4228" y="21227"/>
                  </a:cubicBezTo>
                  <a:cubicBezTo>
                    <a:pt x="3059" y="20902"/>
                    <a:pt x="2024" y="20327"/>
                    <a:pt x="1138" y="19509"/>
                  </a:cubicBezTo>
                  <a:cubicBezTo>
                    <a:pt x="1208" y="19198"/>
                    <a:pt x="1285" y="18888"/>
                    <a:pt x="1372" y="18582"/>
                  </a:cubicBezTo>
                  <a:cubicBezTo>
                    <a:pt x="1996" y="19092"/>
                    <a:pt x="2697" y="19480"/>
                    <a:pt x="3467" y="19743"/>
                  </a:cubicBezTo>
                  <a:cubicBezTo>
                    <a:pt x="3484" y="19748"/>
                    <a:pt x="3500" y="19751"/>
                    <a:pt x="3515" y="19751"/>
                  </a:cubicBezTo>
                  <a:cubicBezTo>
                    <a:pt x="3656" y="19751"/>
                    <a:pt x="3702" y="19517"/>
                    <a:pt x="3544" y="19463"/>
                  </a:cubicBezTo>
                  <a:cubicBezTo>
                    <a:pt x="2773" y="19201"/>
                    <a:pt x="2077" y="18804"/>
                    <a:pt x="1461" y="18278"/>
                  </a:cubicBezTo>
                  <a:cubicBezTo>
                    <a:pt x="1735" y="17367"/>
                    <a:pt x="2084" y="16473"/>
                    <a:pt x="2478" y="15588"/>
                  </a:cubicBezTo>
                  <a:cubicBezTo>
                    <a:pt x="3256" y="13833"/>
                    <a:pt x="4192" y="12165"/>
                    <a:pt x="5209" y="10541"/>
                  </a:cubicBezTo>
                  <a:cubicBezTo>
                    <a:pt x="6373" y="11030"/>
                    <a:pt x="7488" y="11609"/>
                    <a:pt x="8561" y="12277"/>
                  </a:cubicBezTo>
                  <a:cubicBezTo>
                    <a:pt x="8586" y="12293"/>
                    <a:pt x="8611" y="12300"/>
                    <a:pt x="8635" y="12300"/>
                  </a:cubicBezTo>
                  <a:cubicBezTo>
                    <a:pt x="8758" y="12300"/>
                    <a:pt x="8839" y="12110"/>
                    <a:pt x="8706" y="12028"/>
                  </a:cubicBezTo>
                  <a:cubicBezTo>
                    <a:pt x="7637" y="11361"/>
                    <a:pt x="6523" y="10785"/>
                    <a:pt x="5364" y="10295"/>
                  </a:cubicBezTo>
                  <a:cubicBezTo>
                    <a:pt x="5713" y="9745"/>
                    <a:pt x="6071" y="9199"/>
                    <a:pt x="6435" y="8657"/>
                  </a:cubicBezTo>
                  <a:cubicBezTo>
                    <a:pt x="7070" y="7709"/>
                    <a:pt x="8125" y="7596"/>
                    <a:pt x="9223" y="6929"/>
                  </a:cubicBezTo>
                  <a:close/>
                  <a:moveTo>
                    <a:pt x="16212" y="1"/>
                  </a:moveTo>
                  <a:cubicBezTo>
                    <a:pt x="16067" y="336"/>
                    <a:pt x="15944" y="559"/>
                    <a:pt x="15874" y="795"/>
                  </a:cubicBezTo>
                  <a:cubicBezTo>
                    <a:pt x="15644" y="1595"/>
                    <a:pt x="15133" y="2010"/>
                    <a:pt x="14295" y="2040"/>
                  </a:cubicBezTo>
                  <a:cubicBezTo>
                    <a:pt x="13790" y="2059"/>
                    <a:pt x="13284" y="2150"/>
                    <a:pt x="12783" y="2150"/>
                  </a:cubicBezTo>
                  <a:cubicBezTo>
                    <a:pt x="12704" y="2150"/>
                    <a:pt x="12625" y="2148"/>
                    <a:pt x="12546" y="2143"/>
                  </a:cubicBezTo>
                  <a:cubicBezTo>
                    <a:pt x="12409" y="2134"/>
                    <a:pt x="12275" y="2130"/>
                    <a:pt x="12142" y="2130"/>
                  </a:cubicBezTo>
                  <a:cubicBezTo>
                    <a:pt x="10143" y="2130"/>
                    <a:pt x="8661" y="3135"/>
                    <a:pt x="7573" y="4763"/>
                  </a:cubicBezTo>
                  <a:cubicBezTo>
                    <a:pt x="6850" y="5849"/>
                    <a:pt x="5994" y="6762"/>
                    <a:pt x="5005" y="7581"/>
                  </a:cubicBezTo>
                  <a:cubicBezTo>
                    <a:pt x="4798" y="7752"/>
                    <a:pt x="4623" y="7960"/>
                    <a:pt x="4225" y="8362"/>
                  </a:cubicBezTo>
                  <a:cubicBezTo>
                    <a:pt x="4907" y="8406"/>
                    <a:pt x="5318" y="8431"/>
                    <a:pt x="5874" y="8467"/>
                  </a:cubicBezTo>
                  <a:cubicBezTo>
                    <a:pt x="5618" y="8866"/>
                    <a:pt x="5406" y="9161"/>
                    <a:pt x="5229" y="9475"/>
                  </a:cubicBezTo>
                  <a:cubicBezTo>
                    <a:pt x="5103" y="9701"/>
                    <a:pt x="4974" y="9927"/>
                    <a:pt x="4844" y="10151"/>
                  </a:cubicBezTo>
                  <a:cubicBezTo>
                    <a:pt x="4825" y="10170"/>
                    <a:pt x="4811" y="10194"/>
                    <a:pt x="4804" y="10222"/>
                  </a:cubicBezTo>
                  <a:cubicBezTo>
                    <a:pt x="3854" y="11873"/>
                    <a:pt x="2868" y="13508"/>
                    <a:pt x="2039" y="15217"/>
                  </a:cubicBezTo>
                  <a:cubicBezTo>
                    <a:pt x="680" y="18021"/>
                    <a:pt x="1" y="20984"/>
                    <a:pt x="390" y="24143"/>
                  </a:cubicBezTo>
                  <a:cubicBezTo>
                    <a:pt x="562" y="25536"/>
                    <a:pt x="882" y="26881"/>
                    <a:pt x="1445" y="28132"/>
                  </a:cubicBezTo>
                  <a:cubicBezTo>
                    <a:pt x="1435" y="28179"/>
                    <a:pt x="1451" y="28226"/>
                    <a:pt x="1502" y="28256"/>
                  </a:cubicBezTo>
                  <a:cubicBezTo>
                    <a:pt x="1669" y="28617"/>
                    <a:pt x="1857" y="28969"/>
                    <a:pt x="2067" y="29313"/>
                  </a:cubicBezTo>
                  <a:cubicBezTo>
                    <a:pt x="3114" y="31027"/>
                    <a:pt x="4572" y="32335"/>
                    <a:pt x="6681" y="32464"/>
                  </a:cubicBezTo>
                  <a:cubicBezTo>
                    <a:pt x="6873" y="32476"/>
                    <a:pt x="7063" y="32482"/>
                    <a:pt x="7251" y="32482"/>
                  </a:cubicBezTo>
                  <a:cubicBezTo>
                    <a:pt x="9526" y="32482"/>
                    <a:pt x="11461" y="31613"/>
                    <a:pt x="12846" y="29618"/>
                  </a:cubicBezTo>
                  <a:cubicBezTo>
                    <a:pt x="13590" y="28546"/>
                    <a:pt x="14078" y="27356"/>
                    <a:pt x="14228" y="26077"/>
                  </a:cubicBezTo>
                  <a:cubicBezTo>
                    <a:pt x="14440" y="24268"/>
                    <a:pt x="14524" y="22442"/>
                    <a:pt x="14666" y="20624"/>
                  </a:cubicBezTo>
                  <a:cubicBezTo>
                    <a:pt x="14836" y="18455"/>
                    <a:pt x="15347" y="16375"/>
                    <a:pt x="16323" y="14419"/>
                  </a:cubicBezTo>
                  <a:cubicBezTo>
                    <a:pt x="16369" y="14329"/>
                    <a:pt x="16443" y="14250"/>
                    <a:pt x="16498" y="14174"/>
                  </a:cubicBezTo>
                  <a:cubicBezTo>
                    <a:pt x="16735" y="14375"/>
                    <a:pt x="16961" y="14565"/>
                    <a:pt x="17310" y="14860"/>
                  </a:cubicBezTo>
                  <a:cubicBezTo>
                    <a:pt x="17457" y="13942"/>
                    <a:pt x="17586" y="13122"/>
                    <a:pt x="17713" y="12330"/>
                  </a:cubicBezTo>
                  <a:cubicBezTo>
                    <a:pt x="17928" y="11821"/>
                    <a:pt x="18209" y="11349"/>
                    <a:pt x="18346" y="10802"/>
                  </a:cubicBezTo>
                  <a:cubicBezTo>
                    <a:pt x="18493" y="10214"/>
                    <a:pt x="18522" y="9619"/>
                    <a:pt x="18466" y="9017"/>
                  </a:cubicBezTo>
                  <a:lnTo>
                    <a:pt x="18466" y="9017"/>
                  </a:lnTo>
                  <a:lnTo>
                    <a:pt x="18468" y="9019"/>
                  </a:lnTo>
                  <a:cubicBezTo>
                    <a:pt x="18462" y="8963"/>
                    <a:pt x="18443" y="8919"/>
                    <a:pt x="18414" y="8884"/>
                  </a:cubicBezTo>
                  <a:cubicBezTo>
                    <a:pt x="18375" y="7667"/>
                    <a:pt x="17923" y="6561"/>
                    <a:pt x="17327" y="5512"/>
                  </a:cubicBezTo>
                  <a:cubicBezTo>
                    <a:pt x="16700" y="4406"/>
                    <a:pt x="16486" y="3272"/>
                    <a:pt x="16847" y="2039"/>
                  </a:cubicBezTo>
                  <a:cubicBezTo>
                    <a:pt x="16999" y="1522"/>
                    <a:pt x="17113" y="994"/>
                    <a:pt x="17258" y="415"/>
                  </a:cubicBezTo>
                  <a:cubicBezTo>
                    <a:pt x="16884" y="266"/>
                    <a:pt x="16568" y="142"/>
                    <a:pt x="16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8281725" y="-385525"/>
              <a:ext cx="750500" cy="800600"/>
            </a:xfrm>
            <a:custGeom>
              <a:avLst/>
              <a:gdLst/>
              <a:ahLst/>
              <a:cxnLst/>
              <a:rect l="l" t="t" r="r" b="b"/>
              <a:pathLst>
                <a:path w="30020" h="32024" extrusionOk="0">
                  <a:moveTo>
                    <a:pt x="5281" y="15232"/>
                  </a:moveTo>
                  <a:cubicBezTo>
                    <a:pt x="5293" y="15232"/>
                    <a:pt x="5292" y="15237"/>
                    <a:pt x="5250" y="15240"/>
                  </a:cubicBezTo>
                  <a:lnTo>
                    <a:pt x="5250" y="15240"/>
                  </a:lnTo>
                  <a:cubicBezTo>
                    <a:pt x="5261" y="15234"/>
                    <a:pt x="5274" y="15232"/>
                    <a:pt x="5281" y="15232"/>
                  </a:cubicBezTo>
                  <a:close/>
                  <a:moveTo>
                    <a:pt x="8297" y="240"/>
                  </a:moveTo>
                  <a:cubicBezTo>
                    <a:pt x="8831" y="779"/>
                    <a:pt x="8521" y="1406"/>
                    <a:pt x="8515" y="2043"/>
                  </a:cubicBezTo>
                  <a:cubicBezTo>
                    <a:pt x="8766" y="1956"/>
                    <a:pt x="8952" y="1861"/>
                    <a:pt x="9147" y="1832"/>
                  </a:cubicBezTo>
                  <a:cubicBezTo>
                    <a:pt x="9202" y="1824"/>
                    <a:pt x="9257" y="1820"/>
                    <a:pt x="9310" y="1820"/>
                  </a:cubicBezTo>
                  <a:cubicBezTo>
                    <a:pt x="9586" y="1820"/>
                    <a:pt x="9826" y="1935"/>
                    <a:pt x="9949" y="2221"/>
                  </a:cubicBezTo>
                  <a:cubicBezTo>
                    <a:pt x="10107" y="2586"/>
                    <a:pt x="9897" y="2845"/>
                    <a:pt x="9602" y="3019"/>
                  </a:cubicBezTo>
                  <a:cubicBezTo>
                    <a:pt x="9404" y="3137"/>
                    <a:pt x="9172" y="3200"/>
                    <a:pt x="8895" y="3311"/>
                  </a:cubicBezTo>
                  <a:cubicBezTo>
                    <a:pt x="9125" y="3496"/>
                    <a:pt x="9347" y="3632"/>
                    <a:pt x="9507" y="3821"/>
                  </a:cubicBezTo>
                  <a:cubicBezTo>
                    <a:pt x="9646" y="3987"/>
                    <a:pt x="9715" y="4214"/>
                    <a:pt x="9865" y="4515"/>
                  </a:cubicBezTo>
                  <a:cubicBezTo>
                    <a:pt x="9322" y="4635"/>
                    <a:pt x="8899" y="4729"/>
                    <a:pt x="8403" y="4838"/>
                  </a:cubicBezTo>
                  <a:cubicBezTo>
                    <a:pt x="8785" y="5284"/>
                    <a:pt x="9466" y="5328"/>
                    <a:pt x="9542" y="5987"/>
                  </a:cubicBezTo>
                  <a:cubicBezTo>
                    <a:pt x="9322" y="6439"/>
                    <a:pt x="8802" y="6281"/>
                    <a:pt x="8346" y="6484"/>
                  </a:cubicBezTo>
                  <a:cubicBezTo>
                    <a:pt x="8714" y="6694"/>
                    <a:pt x="9009" y="6848"/>
                    <a:pt x="9286" y="7028"/>
                  </a:cubicBezTo>
                  <a:cubicBezTo>
                    <a:pt x="9535" y="7190"/>
                    <a:pt x="9780" y="7386"/>
                    <a:pt x="9699" y="7739"/>
                  </a:cubicBezTo>
                  <a:cubicBezTo>
                    <a:pt x="9628" y="8053"/>
                    <a:pt x="9415" y="8244"/>
                    <a:pt x="9093" y="8304"/>
                  </a:cubicBezTo>
                  <a:cubicBezTo>
                    <a:pt x="8993" y="8323"/>
                    <a:pt x="8895" y="8347"/>
                    <a:pt x="8685" y="8392"/>
                  </a:cubicBezTo>
                  <a:cubicBezTo>
                    <a:pt x="9058" y="8740"/>
                    <a:pt x="9717" y="8539"/>
                    <a:pt x="9748" y="9198"/>
                  </a:cubicBezTo>
                  <a:cubicBezTo>
                    <a:pt x="9538" y="9301"/>
                    <a:pt x="9305" y="9416"/>
                    <a:pt x="9022" y="9555"/>
                  </a:cubicBezTo>
                  <a:cubicBezTo>
                    <a:pt x="9115" y="12324"/>
                    <a:pt x="10271" y="14717"/>
                    <a:pt x="11927" y="17069"/>
                  </a:cubicBezTo>
                  <a:cubicBezTo>
                    <a:pt x="11132" y="16669"/>
                    <a:pt x="9968" y="15069"/>
                    <a:pt x="9391" y="13458"/>
                  </a:cubicBezTo>
                  <a:cubicBezTo>
                    <a:pt x="8900" y="12084"/>
                    <a:pt x="8573" y="10650"/>
                    <a:pt x="8178" y="9255"/>
                  </a:cubicBezTo>
                  <a:cubicBezTo>
                    <a:pt x="7836" y="9451"/>
                    <a:pt x="7650" y="9548"/>
                    <a:pt x="7449" y="9548"/>
                  </a:cubicBezTo>
                  <a:cubicBezTo>
                    <a:pt x="7257" y="9548"/>
                    <a:pt x="7053" y="9460"/>
                    <a:pt x="6689" y="9286"/>
                  </a:cubicBezTo>
                  <a:cubicBezTo>
                    <a:pt x="7028" y="9056"/>
                    <a:pt x="7310" y="8865"/>
                    <a:pt x="7693" y="8603"/>
                  </a:cubicBezTo>
                  <a:cubicBezTo>
                    <a:pt x="7139" y="8343"/>
                    <a:pt x="6637" y="8107"/>
                    <a:pt x="5953" y="7786"/>
                  </a:cubicBezTo>
                  <a:cubicBezTo>
                    <a:pt x="6575" y="7555"/>
                    <a:pt x="7022" y="7391"/>
                    <a:pt x="7548" y="7197"/>
                  </a:cubicBezTo>
                  <a:cubicBezTo>
                    <a:pt x="6989" y="6465"/>
                    <a:pt x="6013" y="6459"/>
                    <a:pt x="5551" y="5619"/>
                  </a:cubicBezTo>
                  <a:cubicBezTo>
                    <a:pt x="6183" y="5355"/>
                    <a:pt x="6752" y="5120"/>
                    <a:pt x="7384" y="4856"/>
                  </a:cubicBezTo>
                  <a:cubicBezTo>
                    <a:pt x="6904" y="4177"/>
                    <a:pt x="6000" y="4165"/>
                    <a:pt x="5689" y="3434"/>
                  </a:cubicBezTo>
                  <a:cubicBezTo>
                    <a:pt x="6035" y="2843"/>
                    <a:pt x="6752" y="3259"/>
                    <a:pt x="7229" y="2884"/>
                  </a:cubicBezTo>
                  <a:cubicBezTo>
                    <a:pt x="6997" y="2630"/>
                    <a:pt x="6793" y="2407"/>
                    <a:pt x="6577" y="2169"/>
                  </a:cubicBezTo>
                  <a:cubicBezTo>
                    <a:pt x="6751" y="1998"/>
                    <a:pt x="6934" y="1952"/>
                    <a:pt x="7121" y="1952"/>
                  </a:cubicBezTo>
                  <a:cubicBezTo>
                    <a:pt x="7332" y="1952"/>
                    <a:pt x="7548" y="2011"/>
                    <a:pt x="7759" y="2011"/>
                  </a:cubicBezTo>
                  <a:cubicBezTo>
                    <a:pt x="7841" y="2011"/>
                    <a:pt x="7922" y="2002"/>
                    <a:pt x="8001" y="1978"/>
                  </a:cubicBezTo>
                  <a:cubicBezTo>
                    <a:pt x="7847" y="1363"/>
                    <a:pt x="7550" y="728"/>
                    <a:pt x="8297" y="240"/>
                  </a:cubicBezTo>
                  <a:close/>
                  <a:moveTo>
                    <a:pt x="2694" y="9947"/>
                  </a:moveTo>
                  <a:cubicBezTo>
                    <a:pt x="3441" y="9947"/>
                    <a:pt x="3469" y="10795"/>
                    <a:pt x="3923" y="11237"/>
                  </a:cubicBezTo>
                  <a:cubicBezTo>
                    <a:pt x="4003" y="11035"/>
                    <a:pt x="4049" y="10890"/>
                    <a:pt x="4119" y="10757"/>
                  </a:cubicBezTo>
                  <a:cubicBezTo>
                    <a:pt x="4262" y="10483"/>
                    <a:pt x="4456" y="10340"/>
                    <a:pt x="4648" y="10340"/>
                  </a:cubicBezTo>
                  <a:cubicBezTo>
                    <a:pt x="4827" y="10340"/>
                    <a:pt x="5003" y="10465"/>
                    <a:pt x="5134" y="10724"/>
                  </a:cubicBezTo>
                  <a:cubicBezTo>
                    <a:pt x="5318" y="11089"/>
                    <a:pt x="5337" y="11539"/>
                    <a:pt x="5412" y="11954"/>
                  </a:cubicBezTo>
                  <a:cubicBezTo>
                    <a:pt x="5436" y="12081"/>
                    <a:pt x="5403" y="12218"/>
                    <a:pt x="5463" y="12540"/>
                  </a:cubicBezTo>
                  <a:cubicBezTo>
                    <a:pt x="5506" y="12479"/>
                    <a:pt x="5545" y="12416"/>
                    <a:pt x="5589" y="12354"/>
                  </a:cubicBezTo>
                  <a:cubicBezTo>
                    <a:pt x="5682" y="12222"/>
                    <a:pt x="5800" y="12100"/>
                    <a:pt x="5934" y="12100"/>
                  </a:cubicBezTo>
                  <a:cubicBezTo>
                    <a:pt x="5991" y="12100"/>
                    <a:pt x="6050" y="12122"/>
                    <a:pt x="6112" y="12176"/>
                  </a:cubicBezTo>
                  <a:cubicBezTo>
                    <a:pt x="6218" y="12267"/>
                    <a:pt x="6278" y="12544"/>
                    <a:pt x="6220" y="12672"/>
                  </a:cubicBezTo>
                  <a:cubicBezTo>
                    <a:pt x="5984" y="13186"/>
                    <a:pt x="6245" y="13463"/>
                    <a:pt x="6615" y="13746"/>
                  </a:cubicBezTo>
                  <a:cubicBezTo>
                    <a:pt x="8054" y="14850"/>
                    <a:pt x="9485" y="15967"/>
                    <a:pt x="10917" y="17080"/>
                  </a:cubicBezTo>
                  <a:cubicBezTo>
                    <a:pt x="11071" y="17199"/>
                    <a:pt x="11217" y="17328"/>
                    <a:pt x="11366" y="17453"/>
                  </a:cubicBezTo>
                  <a:cubicBezTo>
                    <a:pt x="11336" y="17491"/>
                    <a:pt x="11306" y="17527"/>
                    <a:pt x="11276" y="17565"/>
                  </a:cubicBezTo>
                  <a:cubicBezTo>
                    <a:pt x="10481" y="17015"/>
                    <a:pt x="9698" y="16451"/>
                    <a:pt x="8891" y="15921"/>
                  </a:cubicBezTo>
                  <a:cubicBezTo>
                    <a:pt x="8084" y="15388"/>
                    <a:pt x="7417" y="14637"/>
                    <a:pt x="6452" y="14243"/>
                  </a:cubicBezTo>
                  <a:cubicBezTo>
                    <a:pt x="6419" y="14891"/>
                    <a:pt x="6188" y="15294"/>
                    <a:pt x="5762" y="15453"/>
                  </a:cubicBezTo>
                  <a:cubicBezTo>
                    <a:pt x="5757" y="15049"/>
                    <a:pt x="5752" y="14678"/>
                    <a:pt x="5746" y="14103"/>
                  </a:cubicBezTo>
                  <a:cubicBezTo>
                    <a:pt x="5466" y="14483"/>
                    <a:pt x="5324" y="14725"/>
                    <a:pt x="5136" y="14922"/>
                  </a:cubicBezTo>
                  <a:cubicBezTo>
                    <a:pt x="4961" y="15103"/>
                    <a:pt x="4738" y="15237"/>
                    <a:pt x="4534" y="15390"/>
                  </a:cubicBezTo>
                  <a:cubicBezTo>
                    <a:pt x="4481" y="15365"/>
                    <a:pt x="4427" y="15339"/>
                    <a:pt x="4373" y="15313"/>
                  </a:cubicBezTo>
                  <a:cubicBezTo>
                    <a:pt x="4395" y="15066"/>
                    <a:pt x="4406" y="14817"/>
                    <a:pt x="4441" y="14570"/>
                  </a:cubicBezTo>
                  <a:cubicBezTo>
                    <a:pt x="4477" y="14319"/>
                    <a:pt x="4537" y="14071"/>
                    <a:pt x="4610" y="13708"/>
                  </a:cubicBezTo>
                  <a:lnTo>
                    <a:pt x="4610" y="13708"/>
                  </a:lnTo>
                  <a:cubicBezTo>
                    <a:pt x="4065" y="13973"/>
                    <a:pt x="3716" y="14440"/>
                    <a:pt x="3133" y="14440"/>
                  </a:cubicBezTo>
                  <a:cubicBezTo>
                    <a:pt x="3089" y="14440"/>
                    <a:pt x="3043" y="14437"/>
                    <a:pt x="2996" y="14431"/>
                  </a:cubicBezTo>
                  <a:cubicBezTo>
                    <a:pt x="2868" y="13844"/>
                    <a:pt x="3413" y="13425"/>
                    <a:pt x="3444" y="12781"/>
                  </a:cubicBezTo>
                  <a:lnTo>
                    <a:pt x="3444" y="12781"/>
                  </a:lnTo>
                  <a:cubicBezTo>
                    <a:pt x="2965" y="13052"/>
                    <a:pt x="2508" y="13276"/>
                    <a:pt x="2015" y="13276"/>
                  </a:cubicBezTo>
                  <a:cubicBezTo>
                    <a:pt x="1732" y="13276"/>
                    <a:pt x="1438" y="13203"/>
                    <a:pt x="1121" y="13024"/>
                  </a:cubicBezTo>
                  <a:cubicBezTo>
                    <a:pt x="1522" y="12626"/>
                    <a:pt x="1888" y="12262"/>
                    <a:pt x="2315" y="11841"/>
                  </a:cubicBezTo>
                  <a:cubicBezTo>
                    <a:pt x="1748" y="11441"/>
                    <a:pt x="934" y="11607"/>
                    <a:pt x="432" y="10967"/>
                  </a:cubicBezTo>
                  <a:cubicBezTo>
                    <a:pt x="575" y="10925"/>
                    <a:pt x="711" y="10908"/>
                    <a:pt x="842" y="10908"/>
                  </a:cubicBezTo>
                  <a:cubicBezTo>
                    <a:pt x="1546" y="10908"/>
                    <a:pt x="2114" y="11415"/>
                    <a:pt x="2806" y="11435"/>
                  </a:cubicBezTo>
                  <a:cubicBezTo>
                    <a:pt x="2781" y="10923"/>
                    <a:pt x="2198" y="10538"/>
                    <a:pt x="2568" y="9955"/>
                  </a:cubicBezTo>
                  <a:cubicBezTo>
                    <a:pt x="2612" y="9950"/>
                    <a:pt x="2654" y="9947"/>
                    <a:pt x="2694" y="9947"/>
                  </a:cubicBezTo>
                  <a:close/>
                  <a:moveTo>
                    <a:pt x="15395" y="15891"/>
                  </a:moveTo>
                  <a:lnTo>
                    <a:pt x="15395" y="15891"/>
                  </a:lnTo>
                  <a:cubicBezTo>
                    <a:pt x="14871" y="16407"/>
                    <a:pt x="14486" y="16786"/>
                    <a:pt x="14100" y="17167"/>
                  </a:cubicBezTo>
                  <a:cubicBezTo>
                    <a:pt x="14129" y="17208"/>
                    <a:pt x="14155" y="17248"/>
                    <a:pt x="14184" y="17289"/>
                  </a:cubicBezTo>
                  <a:cubicBezTo>
                    <a:pt x="14309" y="17240"/>
                    <a:pt x="14448" y="17211"/>
                    <a:pt x="14557" y="17139"/>
                  </a:cubicBezTo>
                  <a:cubicBezTo>
                    <a:pt x="14756" y="17006"/>
                    <a:pt x="14942" y="16851"/>
                    <a:pt x="15129" y="16699"/>
                  </a:cubicBezTo>
                  <a:cubicBezTo>
                    <a:pt x="15602" y="16316"/>
                    <a:pt x="15852" y="16124"/>
                    <a:pt x="16126" y="16124"/>
                  </a:cubicBezTo>
                  <a:cubicBezTo>
                    <a:pt x="16399" y="16124"/>
                    <a:pt x="16695" y="16315"/>
                    <a:pt x="17261" y="16699"/>
                  </a:cubicBezTo>
                  <a:cubicBezTo>
                    <a:pt x="16904" y="17644"/>
                    <a:pt x="16053" y="18284"/>
                    <a:pt x="15637" y="19205"/>
                  </a:cubicBezTo>
                  <a:cubicBezTo>
                    <a:pt x="16466" y="18604"/>
                    <a:pt x="17029" y="17775"/>
                    <a:pt x="17596" y="16857"/>
                  </a:cubicBezTo>
                  <a:cubicBezTo>
                    <a:pt x="18702" y="17586"/>
                    <a:pt x="19611" y="18500"/>
                    <a:pt x="20521" y="19573"/>
                  </a:cubicBezTo>
                  <a:cubicBezTo>
                    <a:pt x="20039" y="20054"/>
                    <a:pt x="19580" y="20514"/>
                    <a:pt x="19006" y="21088"/>
                  </a:cubicBezTo>
                  <a:cubicBezTo>
                    <a:pt x="19772" y="20783"/>
                    <a:pt x="20177" y="20249"/>
                    <a:pt x="20736" y="19775"/>
                  </a:cubicBezTo>
                  <a:cubicBezTo>
                    <a:pt x="21395" y="20530"/>
                    <a:pt x="22038" y="21266"/>
                    <a:pt x="22739" y="22072"/>
                  </a:cubicBezTo>
                  <a:cubicBezTo>
                    <a:pt x="22153" y="22528"/>
                    <a:pt x="21602" y="22958"/>
                    <a:pt x="21049" y="23389"/>
                  </a:cubicBezTo>
                  <a:cubicBezTo>
                    <a:pt x="21809" y="23321"/>
                    <a:pt x="22268" y="22765"/>
                    <a:pt x="22902" y="22321"/>
                  </a:cubicBezTo>
                  <a:cubicBezTo>
                    <a:pt x="24320" y="23852"/>
                    <a:pt x="25715" y="25450"/>
                    <a:pt x="27043" y="27166"/>
                  </a:cubicBezTo>
                  <a:cubicBezTo>
                    <a:pt x="26761" y="27469"/>
                    <a:pt x="26500" y="27745"/>
                    <a:pt x="26239" y="28022"/>
                  </a:cubicBezTo>
                  <a:cubicBezTo>
                    <a:pt x="26268" y="28057"/>
                    <a:pt x="26296" y="28091"/>
                    <a:pt x="26325" y="28126"/>
                  </a:cubicBezTo>
                  <a:cubicBezTo>
                    <a:pt x="26631" y="27937"/>
                    <a:pt x="26939" y="27749"/>
                    <a:pt x="27238" y="27565"/>
                  </a:cubicBezTo>
                  <a:cubicBezTo>
                    <a:pt x="28198" y="28559"/>
                    <a:pt x="29291" y="30499"/>
                    <a:pt x="29481" y="31554"/>
                  </a:cubicBezTo>
                  <a:cubicBezTo>
                    <a:pt x="28849" y="31541"/>
                    <a:pt x="28342" y="31222"/>
                    <a:pt x="27918" y="30856"/>
                  </a:cubicBezTo>
                  <a:cubicBezTo>
                    <a:pt x="26580" y="29693"/>
                    <a:pt x="25056" y="28804"/>
                    <a:pt x="23597" y="27821"/>
                  </a:cubicBezTo>
                  <a:cubicBezTo>
                    <a:pt x="23323" y="27636"/>
                    <a:pt x="22965" y="27580"/>
                    <a:pt x="22654" y="27442"/>
                  </a:cubicBezTo>
                  <a:cubicBezTo>
                    <a:pt x="22363" y="27313"/>
                    <a:pt x="22085" y="27156"/>
                    <a:pt x="21742" y="26981"/>
                  </a:cubicBezTo>
                  <a:cubicBezTo>
                    <a:pt x="22124" y="26630"/>
                    <a:pt x="22464" y="26318"/>
                    <a:pt x="22804" y="26006"/>
                  </a:cubicBezTo>
                  <a:cubicBezTo>
                    <a:pt x="22774" y="25967"/>
                    <a:pt x="22744" y="25927"/>
                    <a:pt x="22712" y="25889"/>
                  </a:cubicBezTo>
                  <a:cubicBezTo>
                    <a:pt x="22270" y="26186"/>
                    <a:pt x="21828" y="26485"/>
                    <a:pt x="21373" y="26790"/>
                  </a:cubicBezTo>
                  <a:cubicBezTo>
                    <a:pt x="20679" y="26464"/>
                    <a:pt x="20009" y="26147"/>
                    <a:pt x="19250" y="25790"/>
                  </a:cubicBezTo>
                  <a:cubicBezTo>
                    <a:pt x="19877" y="25356"/>
                    <a:pt x="20417" y="24983"/>
                    <a:pt x="20959" y="24610"/>
                  </a:cubicBezTo>
                  <a:cubicBezTo>
                    <a:pt x="20937" y="24575"/>
                    <a:pt x="20916" y="24539"/>
                    <a:pt x="20896" y="24504"/>
                  </a:cubicBezTo>
                  <a:cubicBezTo>
                    <a:pt x="20426" y="24788"/>
                    <a:pt x="19946" y="25055"/>
                    <a:pt x="19490" y="25360"/>
                  </a:cubicBezTo>
                  <a:cubicBezTo>
                    <a:pt x="19285" y="25498"/>
                    <a:pt x="19088" y="25570"/>
                    <a:pt x="18885" y="25570"/>
                  </a:cubicBezTo>
                  <a:cubicBezTo>
                    <a:pt x="18720" y="25570"/>
                    <a:pt x="18550" y="25522"/>
                    <a:pt x="18370" y="25423"/>
                  </a:cubicBezTo>
                  <a:cubicBezTo>
                    <a:pt x="17905" y="25169"/>
                    <a:pt x="17416" y="24961"/>
                    <a:pt x="16861" y="24697"/>
                  </a:cubicBezTo>
                  <a:cubicBezTo>
                    <a:pt x="17548" y="24180"/>
                    <a:pt x="18310" y="23874"/>
                    <a:pt x="18714" y="23117"/>
                  </a:cubicBezTo>
                  <a:lnTo>
                    <a:pt x="18714" y="23117"/>
                  </a:lnTo>
                  <a:cubicBezTo>
                    <a:pt x="18337" y="23364"/>
                    <a:pt x="17970" y="23627"/>
                    <a:pt x="17583" y="23857"/>
                  </a:cubicBezTo>
                  <a:cubicBezTo>
                    <a:pt x="16898" y="24263"/>
                    <a:pt x="16631" y="24439"/>
                    <a:pt x="16397" y="24439"/>
                  </a:cubicBezTo>
                  <a:cubicBezTo>
                    <a:pt x="16147" y="24439"/>
                    <a:pt x="15934" y="24239"/>
                    <a:pt x="15291" y="23904"/>
                  </a:cubicBezTo>
                  <a:cubicBezTo>
                    <a:pt x="14969" y="23738"/>
                    <a:pt x="14661" y="23545"/>
                    <a:pt x="14364" y="23375"/>
                  </a:cubicBezTo>
                  <a:cubicBezTo>
                    <a:pt x="15337" y="22711"/>
                    <a:pt x="16229" y="22103"/>
                    <a:pt x="17116" y="21487"/>
                  </a:cubicBezTo>
                  <a:cubicBezTo>
                    <a:pt x="17152" y="21462"/>
                    <a:pt x="17127" y="21347"/>
                    <a:pt x="17130" y="21290"/>
                  </a:cubicBezTo>
                  <a:lnTo>
                    <a:pt x="17130" y="21290"/>
                  </a:lnTo>
                  <a:cubicBezTo>
                    <a:pt x="16229" y="21790"/>
                    <a:pt x="15329" y="22274"/>
                    <a:pt x="14448" y="22789"/>
                  </a:cubicBezTo>
                  <a:cubicBezTo>
                    <a:pt x="14271" y="22892"/>
                    <a:pt x="14113" y="22946"/>
                    <a:pt x="13963" y="22946"/>
                  </a:cubicBezTo>
                  <a:cubicBezTo>
                    <a:pt x="13763" y="22946"/>
                    <a:pt x="13578" y="22850"/>
                    <a:pt x="13388" y="22650"/>
                  </a:cubicBezTo>
                  <a:cubicBezTo>
                    <a:pt x="13094" y="22343"/>
                    <a:pt x="12751" y="22084"/>
                    <a:pt x="12390" y="21771"/>
                  </a:cubicBezTo>
                  <a:cubicBezTo>
                    <a:pt x="13089" y="21099"/>
                    <a:pt x="14054" y="20669"/>
                    <a:pt x="14121" y="19573"/>
                  </a:cubicBezTo>
                  <a:lnTo>
                    <a:pt x="14121" y="19573"/>
                  </a:lnTo>
                  <a:cubicBezTo>
                    <a:pt x="13562" y="20296"/>
                    <a:pt x="12987" y="20988"/>
                    <a:pt x="12110" y="21407"/>
                  </a:cubicBezTo>
                  <a:cubicBezTo>
                    <a:pt x="11685" y="21086"/>
                    <a:pt x="11390" y="20675"/>
                    <a:pt x="11217" y="20200"/>
                  </a:cubicBezTo>
                  <a:cubicBezTo>
                    <a:pt x="10932" y="19404"/>
                    <a:pt x="10924" y="18650"/>
                    <a:pt x="11573" y="17966"/>
                  </a:cubicBezTo>
                  <a:cubicBezTo>
                    <a:pt x="12372" y="17124"/>
                    <a:pt x="13186" y="16325"/>
                    <a:pt x="14362" y="16049"/>
                  </a:cubicBezTo>
                  <a:cubicBezTo>
                    <a:pt x="14639" y="15982"/>
                    <a:pt x="14926" y="15960"/>
                    <a:pt x="15395" y="15891"/>
                  </a:cubicBezTo>
                  <a:close/>
                  <a:moveTo>
                    <a:pt x="8180" y="1"/>
                  </a:moveTo>
                  <a:cubicBezTo>
                    <a:pt x="7923" y="1"/>
                    <a:pt x="7751" y="243"/>
                    <a:pt x="7687" y="498"/>
                  </a:cubicBezTo>
                  <a:cubicBezTo>
                    <a:pt x="7594" y="867"/>
                    <a:pt x="7572" y="1254"/>
                    <a:pt x="7524" y="1597"/>
                  </a:cubicBezTo>
                  <a:cubicBezTo>
                    <a:pt x="7177" y="1649"/>
                    <a:pt x="6799" y="1621"/>
                    <a:pt x="6512" y="1768"/>
                  </a:cubicBezTo>
                  <a:cubicBezTo>
                    <a:pt x="6098" y="1978"/>
                    <a:pt x="6374" y="2360"/>
                    <a:pt x="6517" y="2679"/>
                  </a:cubicBezTo>
                  <a:cubicBezTo>
                    <a:pt x="6348" y="2731"/>
                    <a:pt x="6250" y="2764"/>
                    <a:pt x="6149" y="2790"/>
                  </a:cubicBezTo>
                  <a:cubicBezTo>
                    <a:pt x="5834" y="2870"/>
                    <a:pt x="5490" y="2935"/>
                    <a:pt x="5408" y="3309"/>
                  </a:cubicBezTo>
                  <a:cubicBezTo>
                    <a:pt x="5318" y="3723"/>
                    <a:pt x="5657" y="3935"/>
                    <a:pt x="5910" y="4158"/>
                  </a:cubicBezTo>
                  <a:cubicBezTo>
                    <a:pt x="6136" y="4357"/>
                    <a:pt x="6404" y="4508"/>
                    <a:pt x="6735" y="4737"/>
                  </a:cubicBezTo>
                  <a:cubicBezTo>
                    <a:pt x="6431" y="4857"/>
                    <a:pt x="6240" y="4939"/>
                    <a:pt x="6044" y="5012"/>
                  </a:cubicBezTo>
                  <a:cubicBezTo>
                    <a:pt x="5709" y="5139"/>
                    <a:pt x="5319" y="5295"/>
                    <a:pt x="5370" y="5695"/>
                  </a:cubicBezTo>
                  <a:cubicBezTo>
                    <a:pt x="5405" y="5961"/>
                    <a:pt x="5664" y="6239"/>
                    <a:pt x="5888" y="6435"/>
                  </a:cubicBezTo>
                  <a:cubicBezTo>
                    <a:pt x="6136" y="6652"/>
                    <a:pt x="6460" y="6780"/>
                    <a:pt x="6864" y="7012"/>
                  </a:cubicBezTo>
                  <a:cubicBezTo>
                    <a:pt x="6607" y="7132"/>
                    <a:pt x="6495" y="7186"/>
                    <a:pt x="6382" y="7236"/>
                  </a:cubicBezTo>
                  <a:cubicBezTo>
                    <a:pt x="6125" y="7353"/>
                    <a:pt x="5719" y="7378"/>
                    <a:pt x="5758" y="7739"/>
                  </a:cubicBezTo>
                  <a:cubicBezTo>
                    <a:pt x="5781" y="7939"/>
                    <a:pt x="6076" y="8121"/>
                    <a:pt x="6269" y="8287"/>
                  </a:cubicBezTo>
                  <a:cubicBezTo>
                    <a:pt x="6422" y="8419"/>
                    <a:pt x="6605" y="8517"/>
                    <a:pt x="6675" y="8565"/>
                  </a:cubicBezTo>
                  <a:cubicBezTo>
                    <a:pt x="6603" y="8953"/>
                    <a:pt x="6409" y="9377"/>
                    <a:pt x="6529" y="9506"/>
                  </a:cubicBezTo>
                  <a:cubicBezTo>
                    <a:pt x="6730" y="9722"/>
                    <a:pt x="7128" y="9775"/>
                    <a:pt x="7452" y="9849"/>
                  </a:cubicBezTo>
                  <a:cubicBezTo>
                    <a:pt x="7490" y="9858"/>
                    <a:pt x="7530" y="9861"/>
                    <a:pt x="7571" y="9861"/>
                  </a:cubicBezTo>
                  <a:cubicBezTo>
                    <a:pt x="7708" y="9861"/>
                    <a:pt x="7860" y="9822"/>
                    <a:pt x="8031" y="9806"/>
                  </a:cubicBezTo>
                  <a:cubicBezTo>
                    <a:pt x="8352" y="12240"/>
                    <a:pt x="9169" y="14449"/>
                    <a:pt x="10661" y="16391"/>
                  </a:cubicBezTo>
                  <a:cubicBezTo>
                    <a:pt x="10612" y="16425"/>
                    <a:pt x="10565" y="16458"/>
                    <a:pt x="10516" y="16491"/>
                  </a:cubicBezTo>
                  <a:cubicBezTo>
                    <a:pt x="9128" y="15385"/>
                    <a:pt x="7739" y="14278"/>
                    <a:pt x="6442" y="13246"/>
                  </a:cubicBezTo>
                  <a:cubicBezTo>
                    <a:pt x="6457" y="12809"/>
                    <a:pt x="6573" y="12442"/>
                    <a:pt x="6446" y="12212"/>
                  </a:cubicBezTo>
                  <a:cubicBezTo>
                    <a:pt x="6319" y="11983"/>
                    <a:pt x="5946" y="11891"/>
                    <a:pt x="5724" y="11763"/>
                  </a:cubicBezTo>
                  <a:cubicBezTo>
                    <a:pt x="5599" y="11367"/>
                    <a:pt x="5523" y="10966"/>
                    <a:pt x="5351" y="10612"/>
                  </a:cubicBezTo>
                  <a:cubicBezTo>
                    <a:pt x="5183" y="10268"/>
                    <a:pt x="4961" y="10104"/>
                    <a:pt x="4690" y="10104"/>
                  </a:cubicBezTo>
                  <a:cubicBezTo>
                    <a:pt x="4515" y="10104"/>
                    <a:pt x="4320" y="10172"/>
                    <a:pt x="4106" y="10305"/>
                  </a:cubicBezTo>
                  <a:cubicBezTo>
                    <a:pt x="4019" y="10359"/>
                    <a:pt x="3931" y="10408"/>
                    <a:pt x="3849" y="10455"/>
                  </a:cubicBezTo>
                  <a:cubicBezTo>
                    <a:pt x="3624" y="10212"/>
                    <a:pt x="3460" y="9942"/>
                    <a:pt x="3220" y="9801"/>
                  </a:cubicBezTo>
                  <a:cubicBezTo>
                    <a:pt x="3082" y="9720"/>
                    <a:pt x="2888" y="9669"/>
                    <a:pt x="2712" y="9669"/>
                  </a:cubicBezTo>
                  <a:cubicBezTo>
                    <a:pt x="2629" y="9669"/>
                    <a:pt x="2550" y="9680"/>
                    <a:pt x="2482" y="9705"/>
                  </a:cubicBezTo>
                  <a:cubicBezTo>
                    <a:pt x="2323" y="9764"/>
                    <a:pt x="2214" y="10067"/>
                    <a:pt x="2163" y="10280"/>
                  </a:cubicBezTo>
                  <a:cubicBezTo>
                    <a:pt x="2117" y="10474"/>
                    <a:pt x="2181" y="10694"/>
                    <a:pt x="2198" y="10918"/>
                  </a:cubicBezTo>
                  <a:cubicBezTo>
                    <a:pt x="1753" y="10806"/>
                    <a:pt x="1343" y="10681"/>
                    <a:pt x="926" y="10602"/>
                  </a:cubicBezTo>
                  <a:cubicBezTo>
                    <a:pt x="824" y="10583"/>
                    <a:pt x="712" y="10565"/>
                    <a:pt x="604" y="10565"/>
                  </a:cubicBezTo>
                  <a:cubicBezTo>
                    <a:pt x="408" y="10565"/>
                    <a:pt x="227" y="10623"/>
                    <a:pt x="148" y="10834"/>
                  </a:cubicBezTo>
                  <a:cubicBezTo>
                    <a:pt x="1" y="11225"/>
                    <a:pt x="366" y="11392"/>
                    <a:pt x="644" y="11536"/>
                  </a:cubicBezTo>
                  <a:cubicBezTo>
                    <a:pt x="963" y="11702"/>
                    <a:pt x="1304" y="11825"/>
                    <a:pt x="1639" y="11967"/>
                  </a:cubicBezTo>
                  <a:cubicBezTo>
                    <a:pt x="1347" y="12376"/>
                    <a:pt x="1092" y="12730"/>
                    <a:pt x="821" y="13111"/>
                  </a:cubicBezTo>
                  <a:cubicBezTo>
                    <a:pt x="1214" y="13444"/>
                    <a:pt x="1612" y="13536"/>
                    <a:pt x="2012" y="13536"/>
                  </a:cubicBezTo>
                  <a:cubicBezTo>
                    <a:pt x="2299" y="13536"/>
                    <a:pt x="2586" y="13488"/>
                    <a:pt x="2874" y="13449"/>
                  </a:cubicBezTo>
                  <a:lnTo>
                    <a:pt x="2874" y="13449"/>
                  </a:lnTo>
                  <a:cubicBezTo>
                    <a:pt x="2809" y="13877"/>
                    <a:pt x="2754" y="14250"/>
                    <a:pt x="2692" y="14654"/>
                  </a:cubicBezTo>
                  <a:cubicBezTo>
                    <a:pt x="2867" y="14668"/>
                    <a:pt x="2969" y="14689"/>
                    <a:pt x="3055" y="14689"/>
                  </a:cubicBezTo>
                  <a:cubicBezTo>
                    <a:pt x="3075" y="14689"/>
                    <a:pt x="3094" y="14688"/>
                    <a:pt x="3113" y="14685"/>
                  </a:cubicBezTo>
                  <a:cubicBezTo>
                    <a:pt x="3454" y="14635"/>
                    <a:pt x="3793" y="14569"/>
                    <a:pt x="4131" y="14509"/>
                  </a:cubicBezTo>
                  <a:cubicBezTo>
                    <a:pt x="4131" y="14505"/>
                    <a:pt x="4131" y="14503"/>
                    <a:pt x="4131" y="14503"/>
                  </a:cubicBezTo>
                  <a:lnTo>
                    <a:pt x="4131" y="14503"/>
                  </a:lnTo>
                  <a:cubicBezTo>
                    <a:pt x="4132" y="14503"/>
                    <a:pt x="4139" y="14565"/>
                    <a:pt x="4138" y="14627"/>
                  </a:cubicBezTo>
                  <a:cubicBezTo>
                    <a:pt x="4135" y="14956"/>
                    <a:pt x="3912" y="15357"/>
                    <a:pt x="4324" y="15568"/>
                  </a:cubicBezTo>
                  <a:cubicBezTo>
                    <a:pt x="4408" y="15611"/>
                    <a:pt x="4486" y="15629"/>
                    <a:pt x="4560" y="15629"/>
                  </a:cubicBezTo>
                  <a:cubicBezTo>
                    <a:pt x="4819" y="15629"/>
                    <a:pt x="5026" y="15406"/>
                    <a:pt x="5239" y="15248"/>
                  </a:cubicBezTo>
                  <a:lnTo>
                    <a:pt x="5239" y="15248"/>
                  </a:lnTo>
                  <a:cubicBezTo>
                    <a:pt x="5519" y="15460"/>
                    <a:pt x="5702" y="15709"/>
                    <a:pt x="5904" y="15725"/>
                  </a:cubicBezTo>
                  <a:cubicBezTo>
                    <a:pt x="5925" y="15727"/>
                    <a:pt x="5945" y="15727"/>
                    <a:pt x="5965" y="15727"/>
                  </a:cubicBezTo>
                  <a:cubicBezTo>
                    <a:pt x="6473" y="15727"/>
                    <a:pt x="6562" y="15191"/>
                    <a:pt x="6793" y="14836"/>
                  </a:cubicBezTo>
                  <a:cubicBezTo>
                    <a:pt x="8246" y="15854"/>
                    <a:pt x="9662" y="16848"/>
                    <a:pt x="11004" y="17791"/>
                  </a:cubicBezTo>
                  <a:cubicBezTo>
                    <a:pt x="10892" y="18383"/>
                    <a:pt x="10729" y="18898"/>
                    <a:pt x="10714" y="19419"/>
                  </a:cubicBezTo>
                  <a:cubicBezTo>
                    <a:pt x="10687" y="20268"/>
                    <a:pt x="11126" y="20953"/>
                    <a:pt x="11674" y="21566"/>
                  </a:cubicBezTo>
                  <a:cubicBezTo>
                    <a:pt x="12791" y="22817"/>
                    <a:pt x="14088" y="23849"/>
                    <a:pt x="15590" y="24591"/>
                  </a:cubicBezTo>
                  <a:cubicBezTo>
                    <a:pt x="17869" y="25717"/>
                    <a:pt x="20180" y="26777"/>
                    <a:pt x="22458" y="27907"/>
                  </a:cubicBezTo>
                  <a:cubicBezTo>
                    <a:pt x="23723" y="28535"/>
                    <a:pt x="24958" y="29224"/>
                    <a:pt x="26179" y="29933"/>
                  </a:cubicBezTo>
                  <a:cubicBezTo>
                    <a:pt x="26659" y="30213"/>
                    <a:pt x="27039" y="30663"/>
                    <a:pt x="27511" y="30961"/>
                  </a:cubicBezTo>
                  <a:cubicBezTo>
                    <a:pt x="28116" y="31342"/>
                    <a:pt x="28751" y="31693"/>
                    <a:pt x="29410" y="31968"/>
                  </a:cubicBezTo>
                  <a:cubicBezTo>
                    <a:pt x="29500" y="32006"/>
                    <a:pt x="29582" y="32023"/>
                    <a:pt x="29653" y="32023"/>
                  </a:cubicBezTo>
                  <a:cubicBezTo>
                    <a:pt x="29897" y="32023"/>
                    <a:pt x="30019" y="31814"/>
                    <a:pt x="29961" y="31478"/>
                  </a:cubicBezTo>
                  <a:cubicBezTo>
                    <a:pt x="29896" y="31115"/>
                    <a:pt x="29767" y="30755"/>
                    <a:pt x="29615" y="30415"/>
                  </a:cubicBezTo>
                  <a:cubicBezTo>
                    <a:pt x="28978" y="28989"/>
                    <a:pt x="28122" y="27684"/>
                    <a:pt x="27124" y="26496"/>
                  </a:cubicBezTo>
                  <a:cubicBezTo>
                    <a:pt x="24833" y="23773"/>
                    <a:pt x="22507" y="21083"/>
                    <a:pt x="20156" y="18412"/>
                  </a:cubicBezTo>
                  <a:cubicBezTo>
                    <a:pt x="19307" y="17447"/>
                    <a:pt x="18313" y="16627"/>
                    <a:pt x="17160" y="16017"/>
                  </a:cubicBezTo>
                  <a:cubicBezTo>
                    <a:pt x="16481" y="15658"/>
                    <a:pt x="15820" y="15485"/>
                    <a:pt x="15174" y="15485"/>
                  </a:cubicBezTo>
                  <a:cubicBezTo>
                    <a:pt x="14305" y="15485"/>
                    <a:pt x="13462" y="15797"/>
                    <a:pt x="12641" y="16390"/>
                  </a:cubicBezTo>
                  <a:cubicBezTo>
                    <a:pt x="12476" y="16508"/>
                    <a:pt x="12304" y="16617"/>
                    <a:pt x="12140" y="16728"/>
                  </a:cubicBezTo>
                  <a:cubicBezTo>
                    <a:pt x="10265" y="14407"/>
                    <a:pt x="9491" y="12234"/>
                    <a:pt x="9295" y="9757"/>
                  </a:cubicBezTo>
                  <a:cubicBezTo>
                    <a:pt x="10252" y="9329"/>
                    <a:pt x="10281" y="9209"/>
                    <a:pt x="9595" y="8426"/>
                  </a:cubicBezTo>
                  <a:cubicBezTo>
                    <a:pt x="10172" y="7590"/>
                    <a:pt x="10143" y="7454"/>
                    <a:pt x="9203" y="6589"/>
                  </a:cubicBezTo>
                  <a:cubicBezTo>
                    <a:pt x="9832" y="6161"/>
                    <a:pt x="10132" y="5943"/>
                    <a:pt x="9218" y="5047"/>
                  </a:cubicBezTo>
                  <a:cubicBezTo>
                    <a:pt x="9494" y="4834"/>
                    <a:pt x="10052" y="4889"/>
                    <a:pt x="10015" y="4396"/>
                  </a:cubicBezTo>
                  <a:cubicBezTo>
                    <a:pt x="9990" y="4053"/>
                    <a:pt x="9788" y="3723"/>
                    <a:pt x="9665" y="3385"/>
                  </a:cubicBezTo>
                  <a:cubicBezTo>
                    <a:pt x="10038" y="3044"/>
                    <a:pt x="10480" y="2696"/>
                    <a:pt x="10244" y="2109"/>
                  </a:cubicBezTo>
                  <a:cubicBezTo>
                    <a:pt x="10033" y="1583"/>
                    <a:pt x="9549" y="1500"/>
                    <a:pt x="9015" y="1500"/>
                  </a:cubicBezTo>
                  <a:cubicBezTo>
                    <a:pt x="8982" y="1500"/>
                    <a:pt x="8948" y="1500"/>
                    <a:pt x="8914" y="1501"/>
                  </a:cubicBezTo>
                  <a:lnTo>
                    <a:pt x="8914" y="1499"/>
                  </a:lnTo>
                  <a:cubicBezTo>
                    <a:pt x="8877" y="1137"/>
                    <a:pt x="8900" y="828"/>
                    <a:pt x="8799" y="564"/>
                  </a:cubicBezTo>
                  <a:cubicBezTo>
                    <a:pt x="8717" y="346"/>
                    <a:pt x="8518" y="85"/>
                    <a:pt x="8316" y="22"/>
                  </a:cubicBezTo>
                  <a:cubicBezTo>
                    <a:pt x="8268" y="8"/>
                    <a:pt x="8223" y="1"/>
                    <a:pt x="8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7761175" y="-442825"/>
              <a:ext cx="426725" cy="422125"/>
            </a:xfrm>
            <a:custGeom>
              <a:avLst/>
              <a:gdLst/>
              <a:ahLst/>
              <a:cxnLst/>
              <a:rect l="l" t="t" r="r" b="b"/>
              <a:pathLst>
                <a:path w="17069" h="16885" extrusionOk="0">
                  <a:moveTo>
                    <a:pt x="12932" y="2139"/>
                  </a:moveTo>
                  <a:cubicBezTo>
                    <a:pt x="13355" y="2139"/>
                    <a:pt x="13694" y="2385"/>
                    <a:pt x="14091" y="2905"/>
                  </a:cubicBezTo>
                  <a:cubicBezTo>
                    <a:pt x="13920" y="2954"/>
                    <a:pt x="13756" y="2974"/>
                    <a:pt x="13598" y="2974"/>
                  </a:cubicBezTo>
                  <a:cubicBezTo>
                    <a:pt x="13001" y="2974"/>
                    <a:pt x="12478" y="2679"/>
                    <a:pt x="11908" y="2471"/>
                  </a:cubicBezTo>
                  <a:cubicBezTo>
                    <a:pt x="12318" y="2253"/>
                    <a:pt x="12644" y="2139"/>
                    <a:pt x="12932" y="2139"/>
                  </a:cubicBezTo>
                  <a:close/>
                  <a:moveTo>
                    <a:pt x="10343" y="4184"/>
                  </a:moveTo>
                  <a:cubicBezTo>
                    <a:pt x="11187" y="4184"/>
                    <a:pt x="11629" y="4533"/>
                    <a:pt x="12085" y="5345"/>
                  </a:cubicBezTo>
                  <a:cubicBezTo>
                    <a:pt x="11958" y="5365"/>
                    <a:pt x="11836" y="5375"/>
                    <a:pt x="11717" y="5375"/>
                  </a:cubicBezTo>
                  <a:cubicBezTo>
                    <a:pt x="10748" y="5375"/>
                    <a:pt x="10018" y="4760"/>
                    <a:pt x="9033" y="4361"/>
                  </a:cubicBezTo>
                  <a:cubicBezTo>
                    <a:pt x="9561" y="4246"/>
                    <a:pt x="9988" y="4184"/>
                    <a:pt x="10343" y="4184"/>
                  </a:cubicBezTo>
                  <a:close/>
                  <a:moveTo>
                    <a:pt x="15165" y="3350"/>
                  </a:moveTo>
                  <a:cubicBezTo>
                    <a:pt x="15675" y="3985"/>
                    <a:pt x="15809" y="4583"/>
                    <a:pt x="15722" y="5827"/>
                  </a:cubicBezTo>
                  <a:cubicBezTo>
                    <a:pt x="14926" y="4955"/>
                    <a:pt x="14789" y="4344"/>
                    <a:pt x="15165" y="3350"/>
                  </a:cubicBezTo>
                  <a:close/>
                  <a:moveTo>
                    <a:pt x="7037" y="6612"/>
                  </a:moveTo>
                  <a:cubicBezTo>
                    <a:pt x="8068" y="6612"/>
                    <a:pt x="8650" y="7039"/>
                    <a:pt x="9180" y="8070"/>
                  </a:cubicBezTo>
                  <a:cubicBezTo>
                    <a:pt x="9091" y="8087"/>
                    <a:pt x="8995" y="8095"/>
                    <a:pt x="8894" y="8095"/>
                  </a:cubicBezTo>
                  <a:cubicBezTo>
                    <a:pt x="8019" y="8095"/>
                    <a:pt x="6759" y="7482"/>
                    <a:pt x="6111" y="6699"/>
                  </a:cubicBezTo>
                  <a:cubicBezTo>
                    <a:pt x="6456" y="6642"/>
                    <a:pt x="6763" y="6612"/>
                    <a:pt x="7037" y="6612"/>
                  </a:cubicBezTo>
                  <a:close/>
                  <a:moveTo>
                    <a:pt x="12920" y="5671"/>
                  </a:moveTo>
                  <a:cubicBezTo>
                    <a:pt x="13612" y="6620"/>
                    <a:pt x="13549" y="7558"/>
                    <a:pt x="13566" y="8561"/>
                  </a:cubicBezTo>
                  <a:cubicBezTo>
                    <a:pt x="12546" y="7645"/>
                    <a:pt x="12374" y="6928"/>
                    <a:pt x="12920" y="5671"/>
                  </a:cubicBezTo>
                  <a:close/>
                  <a:moveTo>
                    <a:pt x="4351" y="9650"/>
                  </a:moveTo>
                  <a:cubicBezTo>
                    <a:pt x="5020" y="9650"/>
                    <a:pt x="5560" y="9994"/>
                    <a:pt x="6052" y="10680"/>
                  </a:cubicBezTo>
                  <a:cubicBezTo>
                    <a:pt x="5799" y="10790"/>
                    <a:pt x="5563" y="10835"/>
                    <a:pt x="5337" y="10835"/>
                  </a:cubicBezTo>
                  <a:cubicBezTo>
                    <a:pt x="4507" y="10835"/>
                    <a:pt x="3818" y="10227"/>
                    <a:pt x="2932" y="10051"/>
                  </a:cubicBezTo>
                  <a:cubicBezTo>
                    <a:pt x="3468" y="9784"/>
                    <a:pt x="3934" y="9650"/>
                    <a:pt x="4351" y="9650"/>
                  </a:cubicBezTo>
                  <a:close/>
                  <a:moveTo>
                    <a:pt x="10113" y="8430"/>
                  </a:moveTo>
                  <a:lnTo>
                    <a:pt x="10113" y="8430"/>
                  </a:lnTo>
                  <a:cubicBezTo>
                    <a:pt x="11176" y="9252"/>
                    <a:pt x="10969" y="10334"/>
                    <a:pt x="11037" y="11387"/>
                  </a:cubicBezTo>
                  <a:cubicBezTo>
                    <a:pt x="10025" y="10670"/>
                    <a:pt x="9684" y="9617"/>
                    <a:pt x="10113" y="8430"/>
                  </a:cubicBezTo>
                  <a:close/>
                  <a:moveTo>
                    <a:pt x="6777" y="11283"/>
                  </a:moveTo>
                  <a:lnTo>
                    <a:pt x="6777" y="11283"/>
                  </a:lnTo>
                  <a:cubicBezTo>
                    <a:pt x="7133" y="12002"/>
                    <a:pt x="7148" y="12905"/>
                    <a:pt x="6823" y="13791"/>
                  </a:cubicBezTo>
                  <a:cubicBezTo>
                    <a:pt x="6115" y="12691"/>
                    <a:pt x="6106" y="12225"/>
                    <a:pt x="6777" y="11283"/>
                  </a:cubicBezTo>
                  <a:close/>
                  <a:moveTo>
                    <a:pt x="3023" y="12978"/>
                  </a:moveTo>
                  <a:cubicBezTo>
                    <a:pt x="3294" y="12978"/>
                    <a:pt x="3621" y="13164"/>
                    <a:pt x="4029" y="13281"/>
                  </a:cubicBezTo>
                  <a:cubicBezTo>
                    <a:pt x="2993" y="14413"/>
                    <a:pt x="1762" y="15171"/>
                    <a:pt x="615" y="16079"/>
                  </a:cubicBezTo>
                  <a:lnTo>
                    <a:pt x="615" y="16079"/>
                  </a:lnTo>
                  <a:cubicBezTo>
                    <a:pt x="788" y="15130"/>
                    <a:pt x="1156" y="14286"/>
                    <a:pt x="1861" y="13640"/>
                  </a:cubicBezTo>
                  <a:cubicBezTo>
                    <a:pt x="2162" y="13363"/>
                    <a:pt x="2526" y="13082"/>
                    <a:pt x="2907" y="12991"/>
                  </a:cubicBezTo>
                  <a:cubicBezTo>
                    <a:pt x="2945" y="12982"/>
                    <a:pt x="2983" y="12978"/>
                    <a:pt x="3023" y="12978"/>
                  </a:cubicBezTo>
                  <a:close/>
                  <a:moveTo>
                    <a:pt x="16749" y="0"/>
                  </a:moveTo>
                  <a:cubicBezTo>
                    <a:pt x="16081" y="918"/>
                    <a:pt x="15376" y="1807"/>
                    <a:pt x="14636" y="2676"/>
                  </a:cubicBezTo>
                  <a:cubicBezTo>
                    <a:pt x="13933" y="2074"/>
                    <a:pt x="13248" y="1775"/>
                    <a:pt x="12560" y="1775"/>
                  </a:cubicBezTo>
                  <a:cubicBezTo>
                    <a:pt x="11955" y="1775"/>
                    <a:pt x="11348" y="2007"/>
                    <a:pt x="10725" y="2467"/>
                  </a:cubicBezTo>
                  <a:cubicBezTo>
                    <a:pt x="11783" y="2817"/>
                    <a:pt x="12797" y="3151"/>
                    <a:pt x="13683" y="3444"/>
                  </a:cubicBezTo>
                  <a:cubicBezTo>
                    <a:pt x="13301" y="3899"/>
                    <a:pt x="12892" y="4384"/>
                    <a:pt x="12451" y="4906"/>
                  </a:cubicBezTo>
                  <a:cubicBezTo>
                    <a:pt x="11782" y="3944"/>
                    <a:pt x="10973" y="3732"/>
                    <a:pt x="10125" y="3732"/>
                  </a:cubicBezTo>
                  <a:cubicBezTo>
                    <a:pt x="9456" y="3732"/>
                    <a:pt x="8762" y="3864"/>
                    <a:pt x="8092" y="3864"/>
                  </a:cubicBezTo>
                  <a:cubicBezTo>
                    <a:pt x="7967" y="3864"/>
                    <a:pt x="7842" y="3859"/>
                    <a:pt x="7719" y="3848"/>
                  </a:cubicBezTo>
                  <a:cubicBezTo>
                    <a:pt x="7687" y="3941"/>
                    <a:pt x="7655" y="4034"/>
                    <a:pt x="7624" y="4129"/>
                  </a:cubicBezTo>
                  <a:cubicBezTo>
                    <a:pt x="8914" y="4744"/>
                    <a:pt x="10205" y="5358"/>
                    <a:pt x="11562" y="6004"/>
                  </a:cubicBezTo>
                  <a:cubicBezTo>
                    <a:pt x="10955" y="6555"/>
                    <a:pt x="10350" y="7107"/>
                    <a:pt x="9755" y="7650"/>
                  </a:cubicBezTo>
                  <a:cubicBezTo>
                    <a:pt x="8596" y="6612"/>
                    <a:pt x="7806" y="6141"/>
                    <a:pt x="6908" y="6141"/>
                  </a:cubicBezTo>
                  <a:cubicBezTo>
                    <a:pt x="6343" y="6141"/>
                    <a:pt x="5734" y="6328"/>
                    <a:pt x="4964" y="6679"/>
                  </a:cubicBezTo>
                  <a:cubicBezTo>
                    <a:pt x="5581" y="7031"/>
                    <a:pt x="6145" y="7361"/>
                    <a:pt x="6717" y="7679"/>
                  </a:cubicBezTo>
                  <a:cubicBezTo>
                    <a:pt x="7314" y="8012"/>
                    <a:pt x="7919" y="8331"/>
                    <a:pt x="8619" y="8710"/>
                  </a:cubicBezTo>
                  <a:cubicBezTo>
                    <a:pt x="7910" y="9323"/>
                    <a:pt x="7267" y="9879"/>
                    <a:pt x="6638" y="10422"/>
                  </a:cubicBezTo>
                  <a:cubicBezTo>
                    <a:pt x="5751" y="9644"/>
                    <a:pt x="4966" y="9262"/>
                    <a:pt x="4153" y="9262"/>
                  </a:cubicBezTo>
                  <a:cubicBezTo>
                    <a:pt x="3485" y="9262"/>
                    <a:pt x="2798" y="9520"/>
                    <a:pt x="2018" y="10029"/>
                  </a:cubicBezTo>
                  <a:cubicBezTo>
                    <a:pt x="3161" y="10498"/>
                    <a:pt x="4256" y="10948"/>
                    <a:pt x="5374" y="11408"/>
                  </a:cubicBezTo>
                  <a:cubicBezTo>
                    <a:pt x="4482" y="12245"/>
                    <a:pt x="4484" y="12258"/>
                    <a:pt x="3272" y="12444"/>
                  </a:cubicBezTo>
                  <a:cubicBezTo>
                    <a:pt x="1778" y="12673"/>
                    <a:pt x="1" y="14832"/>
                    <a:pt x="274" y="16884"/>
                  </a:cubicBezTo>
                  <a:cubicBezTo>
                    <a:pt x="1661" y="15848"/>
                    <a:pt x="3024" y="14900"/>
                    <a:pt x="4185" y="13694"/>
                  </a:cubicBezTo>
                  <a:cubicBezTo>
                    <a:pt x="4280" y="13596"/>
                    <a:pt x="4398" y="13463"/>
                    <a:pt x="4401" y="13344"/>
                  </a:cubicBezTo>
                  <a:cubicBezTo>
                    <a:pt x="4433" y="12364"/>
                    <a:pt x="5253" y="12158"/>
                    <a:pt x="5902" y="11691"/>
                  </a:cubicBezTo>
                  <a:lnTo>
                    <a:pt x="5902" y="11691"/>
                  </a:lnTo>
                  <a:cubicBezTo>
                    <a:pt x="5880" y="13153"/>
                    <a:pt x="6468" y="14599"/>
                    <a:pt x="7404" y="15321"/>
                  </a:cubicBezTo>
                  <a:cubicBezTo>
                    <a:pt x="7240" y="13703"/>
                    <a:pt x="7793" y="12144"/>
                    <a:pt x="7114" y="10621"/>
                  </a:cubicBezTo>
                  <a:cubicBezTo>
                    <a:pt x="7872" y="9983"/>
                    <a:pt x="8557" y="9335"/>
                    <a:pt x="9426" y="8686"/>
                  </a:cubicBezTo>
                  <a:lnTo>
                    <a:pt x="9426" y="8686"/>
                  </a:lnTo>
                  <a:cubicBezTo>
                    <a:pt x="9417" y="10357"/>
                    <a:pt x="10216" y="11417"/>
                    <a:pt x="11227" y="12390"/>
                  </a:cubicBezTo>
                  <a:cubicBezTo>
                    <a:pt x="11434" y="10773"/>
                    <a:pt x="11661" y="9166"/>
                    <a:pt x="10211" y="7909"/>
                  </a:cubicBezTo>
                  <a:cubicBezTo>
                    <a:pt x="10871" y="7290"/>
                    <a:pt x="11459" y="6737"/>
                    <a:pt x="12132" y="6105"/>
                  </a:cubicBezTo>
                  <a:cubicBezTo>
                    <a:pt x="12192" y="7715"/>
                    <a:pt x="12840" y="8912"/>
                    <a:pt x="14095" y="9675"/>
                  </a:cubicBezTo>
                  <a:cubicBezTo>
                    <a:pt x="13738" y="8097"/>
                    <a:pt x="14241" y="6497"/>
                    <a:pt x="13084" y="5319"/>
                  </a:cubicBezTo>
                  <a:cubicBezTo>
                    <a:pt x="13538" y="4777"/>
                    <a:pt x="13969" y="4263"/>
                    <a:pt x="14444" y="3695"/>
                  </a:cubicBezTo>
                  <a:cubicBezTo>
                    <a:pt x="14678" y="5287"/>
                    <a:pt x="15222" y="6423"/>
                    <a:pt x="16117" y="7137"/>
                  </a:cubicBezTo>
                  <a:cubicBezTo>
                    <a:pt x="16139" y="5544"/>
                    <a:pt x="16340" y="4023"/>
                    <a:pt x="15290" y="2638"/>
                  </a:cubicBezTo>
                  <a:cubicBezTo>
                    <a:pt x="15515" y="2354"/>
                    <a:pt x="15751" y="2057"/>
                    <a:pt x="15988" y="1760"/>
                  </a:cubicBezTo>
                  <a:lnTo>
                    <a:pt x="15986" y="1760"/>
                  </a:lnTo>
                  <a:cubicBezTo>
                    <a:pt x="16357" y="1292"/>
                    <a:pt x="16717" y="820"/>
                    <a:pt x="17068" y="340"/>
                  </a:cubicBezTo>
                  <a:lnTo>
                    <a:pt x="167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8645975" y="2172125"/>
              <a:ext cx="31125" cy="24100"/>
            </a:xfrm>
            <a:custGeom>
              <a:avLst/>
              <a:gdLst/>
              <a:ahLst/>
              <a:cxnLst/>
              <a:rect l="l" t="t" r="r" b="b"/>
              <a:pathLst>
                <a:path w="1245" h="964" extrusionOk="0">
                  <a:moveTo>
                    <a:pt x="622" y="0"/>
                  </a:moveTo>
                  <a:cubicBezTo>
                    <a:pt x="1" y="0"/>
                    <a:pt x="1" y="964"/>
                    <a:pt x="622" y="964"/>
                  </a:cubicBezTo>
                  <a:cubicBezTo>
                    <a:pt x="1242" y="964"/>
                    <a:pt x="1244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9221800" y="279825"/>
              <a:ext cx="40425" cy="30600"/>
            </a:xfrm>
            <a:custGeom>
              <a:avLst/>
              <a:gdLst/>
              <a:ahLst/>
              <a:cxnLst/>
              <a:rect l="l" t="t" r="r" b="b"/>
              <a:pathLst>
                <a:path w="1617" h="1224" extrusionOk="0">
                  <a:moveTo>
                    <a:pt x="918" y="0"/>
                  </a:moveTo>
                  <a:cubicBezTo>
                    <a:pt x="809" y="0"/>
                    <a:pt x="696" y="42"/>
                    <a:pt x="595" y="143"/>
                  </a:cubicBezTo>
                  <a:lnTo>
                    <a:pt x="597" y="143"/>
                  </a:lnTo>
                  <a:lnTo>
                    <a:pt x="339" y="399"/>
                  </a:lnTo>
                  <a:cubicBezTo>
                    <a:pt x="0" y="739"/>
                    <a:pt x="329" y="1223"/>
                    <a:pt x="699" y="1223"/>
                  </a:cubicBezTo>
                  <a:cubicBezTo>
                    <a:pt x="808" y="1223"/>
                    <a:pt x="920" y="1181"/>
                    <a:pt x="1020" y="1081"/>
                  </a:cubicBezTo>
                  <a:cubicBezTo>
                    <a:pt x="1107" y="996"/>
                    <a:pt x="1192" y="910"/>
                    <a:pt x="1278" y="823"/>
                  </a:cubicBezTo>
                  <a:cubicBezTo>
                    <a:pt x="1617" y="484"/>
                    <a:pt x="1288" y="0"/>
                    <a:pt x="9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9136450" y="117350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9032225" y="2213175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3" y="0"/>
                  </a:moveTo>
                  <a:cubicBezTo>
                    <a:pt x="0" y="0"/>
                    <a:pt x="0" y="964"/>
                    <a:pt x="623" y="964"/>
                  </a:cubicBezTo>
                  <a:cubicBezTo>
                    <a:pt x="1242" y="964"/>
                    <a:pt x="1243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"/>
          <p:cNvSpPr txBox="1">
            <a:spLocks noGrp="1"/>
          </p:cNvSpPr>
          <p:nvPr>
            <p:ph type="title"/>
          </p:nvPr>
        </p:nvSpPr>
        <p:spPr>
          <a:xfrm>
            <a:off x="3225475" y="539500"/>
            <a:ext cx="5205300" cy="18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0" name="Google Shape;140;p8"/>
          <p:cNvSpPr>
            <a:spLocks noGrp="1"/>
          </p:cNvSpPr>
          <p:nvPr>
            <p:ph type="pic" idx="2"/>
          </p:nvPr>
        </p:nvSpPr>
        <p:spPr>
          <a:xfrm flipH="1">
            <a:off x="0" y="2779675"/>
            <a:ext cx="8333400" cy="23580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141" name="Google Shape;141;p8"/>
          <p:cNvGrpSpPr/>
          <p:nvPr/>
        </p:nvGrpSpPr>
        <p:grpSpPr>
          <a:xfrm>
            <a:off x="-220437" y="-453212"/>
            <a:ext cx="3397000" cy="2127988"/>
            <a:chOff x="-220437" y="-453212"/>
            <a:chExt cx="3397000" cy="2127988"/>
          </a:xfrm>
        </p:grpSpPr>
        <p:sp>
          <p:nvSpPr>
            <p:cNvPr id="142" name="Google Shape;142;p8"/>
            <p:cNvSpPr/>
            <p:nvPr/>
          </p:nvSpPr>
          <p:spPr>
            <a:xfrm rot="10800000" flipH="1">
              <a:off x="1740263" y="-2187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 rot="10800000" flipH="1">
              <a:off x="968625" y="333000"/>
              <a:ext cx="150725" cy="249850"/>
            </a:xfrm>
            <a:custGeom>
              <a:avLst/>
              <a:gdLst/>
              <a:ahLst/>
              <a:cxnLst/>
              <a:rect l="l" t="t" r="r" b="b"/>
              <a:pathLst>
                <a:path w="6029" h="9994" extrusionOk="0">
                  <a:moveTo>
                    <a:pt x="1550" y="3968"/>
                  </a:moveTo>
                  <a:lnTo>
                    <a:pt x="1550" y="3968"/>
                  </a:lnTo>
                  <a:cubicBezTo>
                    <a:pt x="1713" y="4202"/>
                    <a:pt x="1697" y="4414"/>
                    <a:pt x="1504" y="4606"/>
                  </a:cubicBezTo>
                  <a:lnTo>
                    <a:pt x="1504" y="4606"/>
                  </a:lnTo>
                  <a:cubicBezTo>
                    <a:pt x="1492" y="4454"/>
                    <a:pt x="1475" y="4303"/>
                    <a:pt x="1476" y="4151"/>
                  </a:cubicBezTo>
                  <a:cubicBezTo>
                    <a:pt x="1476" y="4091"/>
                    <a:pt x="1525" y="4030"/>
                    <a:pt x="1550" y="3968"/>
                  </a:cubicBezTo>
                  <a:close/>
                  <a:moveTo>
                    <a:pt x="1485" y="4700"/>
                  </a:moveTo>
                  <a:lnTo>
                    <a:pt x="1485" y="4700"/>
                  </a:lnTo>
                  <a:cubicBezTo>
                    <a:pt x="1568" y="4960"/>
                    <a:pt x="1652" y="5220"/>
                    <a:pt x="1748" y="5518"/>
                  </a:cubicBezTo>
                  <a:cubicBezTo>
                    <a:pt x="1470" y="5239"/>
                    <a:pt x="1382" y="4967"/>
                    <a:pt x="1485" y="4700"/>
                  </a:cubicBezTo>
                  <a:close/>
                  <a:moveTo>
                    <a:pt x="2486" y="522"/>
                  </a:moveTo>
                  <a:cubicBezTo>
                    <a:pt x="2888" y="522"/>
                    <a:pt x="3353" y="688"/>
                    <a:pt x="3692" y="994"/>
                  </a:cubicBezTo>
                  <a:cubicBezTo>
                    <a:pt x="3872" y="1157"/>
                    <a:pt x="4029" y="1349"/>
                    <a:pt x="4168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7" y="7277"/>
                    <a:pt x="519" y="7072"/>
                  </a:cubicBezTo>
                  <a:cubicBezTo>
                    <a:pt x="560" y="6802"/>
                    <a:pt x="639" y="6537"/>
                    <a:pt x="701" y="6276"/>
                  </a:cubicBezTo>
                  <a:cubicBezTo>
                    <a:pt x="799" y="6288"/>
                    <a:pt x="895" y="6294"/>
                    <a:pt x="988" y="6294"/>
                  </a:cubicBezTo>
                  <a:cubicBezTo>
                    <a:pt x="2097" y="6294"/>
                    <a:pt x="2789" y="5467"/>
                    <a:pt x="2531" y="4357"/>
                  </a:cubicBezTo>
                  <a:cubicBezTo>
                    <a:pt x="2425" y="3899"/>
                    <a:pt x="2136" y="3480"/>
                    <a:pt x="1912" y="3054"/>
                  </a:cubicBezTo>
                  <a:cubicBezTo>
                    <a:pt x="1784" y="2814"/>
                    <a:pt x="1558" y="2611"/>
                    <a:pt x="1478" y="2360"/>
                  </a:cubicBezTo>
                  <a:cubicBezTo>
                    <a:pt x="1277" y="1743"/>
                    <a:pt x="1536" y="904"/>
                    <a:pt x="1950" y="653"/>
                  </a:cubicBezTo>
                  <a:cubicBezTo>
                    <a:pt x="2096" y="564"/>
                    <a:pt x="2283" y="522"/>
                    <a:pt x="2486" y="522"/>
                  </a:cubicBezTo>
                  <a:close/>
                  <a:moveTo>
                    <a:pt x="2672" y="1"/>
                  </a:moveTo>
                  <a:cubicBezTo>
                    <a:pt x="2413" y="1"/>
                    <a:pt x="2149" y="61"/>
                    <a:pt x="1892" y="185"/>
                  </a:cubicBezTo>
                  <a:cubicBezTo>
                    <a:pt x="1189" y="526"/>
                    <a:pt x="969" y="1188"/>
                    <a:pt x="1026" y="1946"/>
                  </a:cubicBezTo>
                  <a:cubicBezTo>
                    <a:pt x="1039" y="2120"/>
                    <a:pt x="1050" y="2294"/>
                    <a:pt x="1078" y="2466"/>
                  </a:cubicBezTo>
                  <a:cubicBezTo>
                    <a:pt x="1228" y="3389"/>
                    <a:pt x="1083" y="4248"/>
                    <a:pt x="715" y="5117"/>
                  </a:cubicBezTo>
                  <a:cubicBezTo>
                    <a:pt x="419" y="5813"/>
                    <a:pt x="220" y="6575"/>
                    <a:pt x="127" y="7325"/>
                  </a:cubicBezTo>
                  <a:cubicBezTo>
                    <a:pt x="1" y="8344"/>
                    <a:pt x="426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8" y="9231"/>
                    <a:pt x="4716" y="9029"/>
                    <a:pt x="4826" y="8758"/>
                  </a:cubicBezTo>
                  <a:cubicBezTo>
                    <a:pt x="5713" y="6589"/>
                    <a:pt x="6028" y="4369"/>
                    <a:pt x="5070" y="2149"/>
                  </a:cubicBezTo>
                  <a:cubicBezTo>
                    <a:pt x="4803" y="1529"/>
                    <a:pt x="4337" y="959"/>
                    <a:pt x="3846" y="487"/>
                  </a:cubicBezTo>
                  <a:cubicBezTo>
                    <a:pt x="3513" y="167"/>
                    <a:pt x="3101" y="1"/>
                    <a:pt x="2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2857363" y="-70737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 rot="10800000" flipH="1">
              <a:off x="-220437" y="1021675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1" y="2684"/>
                  </a:moveTo>
                  <a:cubicBezTo>
                    <a:pt x="6956" y="2684"/>
                    <a:pt x="6932" y="2691"/>
                    <a:pt x="6909" y="2704"/>
                  </a:cubicBezTo>
                  <a:lnTo>
                    <a:pt x="6759" y="2790"/>
                  </a:lnTo>
                  <a:cubicBezTo>
                    <a:pt x="6694" y="2828"/>
                    <a:pt x="6669" y="2910"/>
                    <a:pt x="6701" y="2978"/>
                  </a:cubicBezTo>
                  <a:lnTo>
                    <a:pt x="7080" y="3779"/>
                  </a:lnTo>
                  <a:cubicBezTo>
                    <a:pt x="7104" y="3833"/>
                    <a:pt x="7156" y="3863"/>
                    <a:pt x="7211" y="3863"/>
                  </a:cubicBezTo>
                  <a:cubicBezTo>
                    <a:pt x="7230" y="3863"/>
                    <a:pt x="7251" y="3858"/>
                    <a:pt x="7269" y="3850"/>
                  </a:cubicBezTo>
                  <a:lnTo>
                    <a:pt x="7415" y="3786"/>
                  </a:lnTo>
                  <a:cubicBezTo>
                    <a:pt x="7450" y="3770"/>
                    <a:pt x="7478" y="3740"/>
                    <a:pt x="7491" y="3705"/>
                  </a:cubicBezTo>
                  <a:cubicBezTo>
                    <a:pt x="7505" y="3669"/>
                    <a:pt x="7503" y="3628"/>
                    <a:pt x="7487" y="3593"/>
                  </a:cubicBezTo>
                  <a:lnTo>
                    <a:pt x="7113" y="2770"/>
                  </a:lnTo>
                  <a:cubicBezTo>
                    <a:pt x="7097" y="2734"/>
                    <a:pt x="7066" y="2705"/>
                    <a:pt x="7026" y="2692"/>
                  </a:cubicBezTo>
                  <a:cubicBezTo>
                    <a:pt x="7012" y="2687"/>
                    <a:pt x="6996" y="2684"/>
                    <a:pt x="6981" y="2684"/>
                  </a:cubicBezTo>
                  <a:close/>
                  <a:moveTo>
                    <a:pt x="6243" y="3125"/>
                  </a:moveTo>
                  <a:cubicBezTo>
                    <a:pt x="6219" y="3125"/>
                    <a:pt x="6194" y="3131"/>
                    <a:pt x="6172" y="3144"/>
                  </a:cubicBezTo>
                  <a:lnTo>
                    <a:pt x="6034" y="3223"/>
                  </a:lnTo>
                  <a:cubicBezTo>
                    <a:pt x="6001" y="3244"/>
                    <a:pt x="5977" y="3275"/>
                    <a:pt x="5968" y="3313"/>
                  </a:cubicBezTo>
                  <a:cubicBezTo>
                    <a:pt x="5958" y="3351"/>
                    <a:pt x="5965" y="3392"/>
                    <a:pt x="5987" y="3425"/>
                  </a:cubicBezTo>
                  <a:lnTo>
                    <a:pt x="6380" y="4052"/>
                  </a:lnTo>
                  <a:lnTo>
                    <a:pt x="6380" y="4054"/>
                  </a:lnTo>
                  <a:cubicBezTo>
                    <a:pt x="6409" y="4097"/>
                    <a:pt x="6454" y="4120"/>
                    <a:pt x="6503" y="4120"/>
                  </a:cubicBezTo>
                  <a:cubicBezTo>
                    <a:pt x="6529" y="4120"/>
                    <a:pt x="6554" y="4114"/>
                    <a:pt x="6576" y="4101"/>
                  </a:cubicBezTo>
                  <a:lnTo>
                    <a:pt x="6698" y="4029"/>
                  </a:lnTo>
                  <a:cubicBezTo>
                    <a:pt x="6731" y="4010"/>
                    <a:pt x="6755" y="3978"/>
                    <a:pt x="6764" y="3940"/>
                  </a:cubicBezTo>
                  <a:cubicBezTo>
                    <a:pt x="6773" y="3904"/>
                    <a:pt x="6767" y="3865"/>
                    <a:pt x="6748" y="3831"/>
                  </a:cubicBezTo>
                  <a:lnTo>
                    <a:pt x="6368" y="3195"/>
                  </a:lnTo>
                  <a:cubicBezTo>
                    <a:pt x="6340" y="3150"/>
                    <a:pt x="6292" y="3125"/>
                    <a:pt x="6243" y="3125"/>
                  </a:cubicBezTo>
                  <a:close/>
                  <a:moveTo>
                    <a:pt x="13615" y="1991"/>
                  </a:moveTo>
                  <a:cubicBezTo>
                    <a:pt x="13575" y="1991"/>
                    <a:pt x="13536" y="2007"/>
                    <a:pt x="13507" y="2039"/>
                  </a:cubicBezTo>
                  <a:cubicBezTo>
                    <a:pt x="13059" y="2535"/>
                    <a:pt x="12804" y="3302"/>
                    <a:pt x="12730" y="4386"/>
                  </a:cubicBezTo>
                  <a:cubicBezTo>
                    <a:pt x="12632" y="5804"/>
                    <a:pt x="12710" y="6468"/>
                    <a:pt x="13018" y="6833"/>
                  </a:cubicBezTo>
                  <a:cubicBezTo>
                    <a:pt x="13046" y="6866"/>
                    <a:pt x="13087" y="6883"/>
                    <a:pt x="13128" y="6883"/>
                  </a:cubicBezTo>
                  <a:cubicBezTo>
                    <a:pt x="13146" y="6883"/>
                    <a:pt x="13163" y="6880"/>
                    <a:pt x="13180" y="6874"/>
                  </a:cubicBezTo>
                  <a:cubicBezTo>
                    <a:pt x="13237" y="6852"/>
                    <a:pt x="13275" y="6795"/>
                    <a:pt x="13273" y="6733"/>
                  </a:cubicBezTo>
                  <a:cubicBezTo>
                    <a:pt x="13215" y="5144"/>
                    <a:pt x="13160" y="3642"/>
                    <a:pt x="13749" y="2189"/>
                  </a:cubicBezTo>
                  <a:cubicBezTo>
                    <a:pt x="13776" y="2124"/>
                    <a:pt x="13752" y="2050"/>
                    <a:pt x="13692" y="2013"/>
                  </a:cubicBezTo>
                  <a:cubicBezTo>
                    <a:pt x="13668" y="1998"/>
                    <a:pt x="13641" y="1991"/>
                    <a:pt x="13615" y="1991"/>
                  </a:cubicBezTo>
                  <a:close/>
                  <a:moveTo>
                    <a:pt x="4567" y="4580"/>
                  </a:moveTo>
                  <a:cubicBezTo>
                    <a:pt x="4545" y="4580"/>
                    <a:pt x="4523" y="4585"/>
                    <a:pt x="4502" y="4596"/>
                  </a:cubicBezTo>
                  <a:cubicBezTo>
                    <a:pt x="4444" y="4627"/>
                    <a:pt x="4412" y="4692"/>
                    <a:pt x="4426" y="4757"/>
                  </a:cubicBezTo>
                  <a:cubicBezTo>
                    <a:pt x="4726" y="6079"/>
                    <a:pt x="7386" y="8439"/>
                    <a:pt x="8678" y="8526"/>
                  </a:cubicBezTo>
                  <a:lnTo>
                    <a:pt x="8677" y="8526"/>
                  </a:lnTo>
                  <a:cubicBezTo>
                    <a:pt x="8682" y="8527"/>
                    <a:pt x="8683" y="8527"/>
                    <a:pt x="8688" y="8527"/>
                  </a:cubicBezTo>
                  <a:cubicBezTo>
                    <a:pt x="8748" y="8527"/>
                    <a:pt x="8803" y="8490"/>
                    <a:pt x="8824" y="8431"/>
                  </a:cubicBezTo>
                  <a:cubicBezTo>
                    <a:pt x="8846" y="8369"/>
                    <a:pt x="8824" y="8302"/>
                    <a:pt x="8772" y="8265"/>
                  </a:cubicBezTo>
                  <a:cubicBezTo>
                    <a:pt x="8533" y="8093"/>
                    <a:pt x="8291" y="7929"/>
                    <a:pt x="8050" y="7766"/>
                  </a:cubicBezTo>
                  <a:cubicBezTo>
                    <a:pt x="7500" y="7392"/>
                    <a:pt x="6980" y="7039"/>
                    <a:pt x="6508" y="6619"/>
                  </a:cubicBezTo>
                  <a:cubicBezTo>
                    <a:pt x="6041" y="6204"/>
                    <a:pt x="5622" y="5717"/>
                    <a:pt x="5218" y="5247"/>
                  </a:cubicBezTo>
                  <a:cubicBezTo>
                    <a:pt x="5036" y="5037"/>
                    <a:pt x="4857" y="4830"/>
                    <a:pt x="4676" y="4627"/>
                  </a:cubicBezTo>
                  <a:cubicBezTo>
                    <a:pt x="4647" y="4597"/>
                    <a:pt x="4608" y="4580"/>
                    <a:pt x="4567" y="4580"/>
                  </a:cubicBezTo>
                  <a:close/>
                  <a:moveTo>
                    <a:pt x="22449" y="4491"/>
                  </a:moveTo>
                  <a:cubicBezTo>
                    <a:pt x="22420" y="4491"/>
                    <a:pt x="22390" y="4500"/>
                    <a:pt x="22364" y="4518"/>
                  </a:cubicBezTo>
                  <a:cubicBezTo>
                    <a:pt x="22152" y="4669"/>
                    <a:pt x="21939" y="4817"/>
                    <a:pt x="21726" y="4967"/>
                  </a:cubicBezTo>
                  <a:cubicBezTo>
                    <a:pt x="21246" y="5299"/>
                    <a:pt x="20751" y="5645"/>
                    <a:pt x="20287" y="6016"/>
                  </a:cubicBezTo>
                  <a:cubicBezTo>
                    <a:pt x="19622" y="6547"/>
                    <a:pt x="18973" y="7118"/>
                    <a:pt x="18346" y="7671"/>
                  </a:cubicBezTo>
                  <a:lnTo>
                    <a:pt x="17875" y="8087"/>
                  </a:lnTo>
                  <a:cubicBezTo>
                    <a:pt x="17788" y="8161"/>
                    <a:pt x="17733" y="8254"/>
                    <a:pt x="17662" y="8373"/>
                  </a:cubicBezTo>
                  <a:cubicBezTo>
                    <a:pt x="17625" y="8433"/>
                    <a:pt x="17583" y="8501"/>
                    <a:pt x="17530" y="8580"/>
                  </a:cubicBezTo>
                  <a:cubicBezTo>
                    <a:pt x="17491" y="8638"/>
                    <a:pt x="17499" y="8719"/>
                    <a:pt x="17553" y="8766"/>
                  </a:cubicBezTo>
                  <a:cubicBezTo>
                    <a:pt x="17579" y="8793"/>
                    <a:pt x="17616" y="8805"/>
                    <a:pt x="17650" y="8805"/>
                  </a:cubicBezTo>
                  <a:cubicBezTo>
                    <a:pt x="17682" y="8805"/>
                    <a:pt x="17714" y="8794"/>
                    <a:pt x="17741" y="8774"/>
                  </a:cubicBezTo>
                  <a:lnTo>
                    <a:pt x="22640" y="4868"/>
                  </a:lnTo>
                  <a:cubicBezTo>
                    <a:pt x="22672" y="4844"/>
                    <a:pt x="22691" y="4808"/>
                    <a:pt x="22694" y="4768"/>
                  </a:cubicBezTo>
                  <a:cubicBezTo>
                    <a:pt x="22699" y="4730"/>
                    <a:pt x="22686" y="4691"/>
                    <a:pt x="22661" y="4661"/>
                  </a:cubicBezTo>
                  <a:lnTo>
                    <a:pt x="22557" y="4541"/>
                  </a:lnTo>
                  <a:cubicBezTo>
                    <a:pt x="22529" y="4508"/>
                    <a:pt x="22490" y="4491"/>
                    <a:pt x="22449" y="4491"/>
                  </a:cubicBezTo>
                  <a:close/>
                  <a:moveTo>
                    <a:pt x="13006" y="9304"/>
                  </a:moveTo>
                  <a:cubicBezTo>
                    <a:pt x="12982" y="9304"/>
                    <a:pt x="12957" y="9310"/>
                    <a:pt x="12935" y="9322"/>
                  </a:cubicBezTo>
                  <a:cubicBezTo>
                    <a:pt x="12886" y="9350"/>
                    <a:pt x="12858" y="9404"/>
                    <a:pt x="12863" y="9461"/>
                  </a:cubicBezTo>
                  <a:lnTo>
                    <a:pt x="12926" y="10207"/>
                  </a:lnTo>
                  <a:cubicBezTo>
                    <a:pt x="12932" y="10282"/>
                    <a:pt x="12995" y="10339"/>
                    <a:pt x="13070" y="10339"/>
                  </a:cubicBezTo>
                  <a:lnTo>
                    <a:pt x="13082" y="10339"/>
                  </a:lnTo>
                  <a:lnTo>
                    <a:pt x="13239" y="10327"/>
                  </a:lnTo>
                  <a:cubicBezTo>
                    <a:pt x="13307" y="10320"/>
                    <a:pt x="13362" y="10267"/>
                    <a:pt x="13370" y="10197"/>
                  </a:cubicBezTo>
                  <a:lnTo>
                    <a:pt x="13375" y="10150"/>
                  </a:lnTo>
                  <a:cubicBezTo>
                    <a:pt x="13401" y="9894"/>
                    <a:pt x="13436" y="9578"/>
                    <a:pt x="13090" y="9331"/>
                  </a:cubicBezTo>
                  <a:cubicBezTo>
                    <a:pt x="13066" y="9313"/>
                    <a:pt x="13036" y="9304"/>
                    <a:pt x="13006" y="9304"/>
                  </a:cubicBezTo>
                  <a:close/>
                  <a:moveTo>
                    <a:pt x="24335" y="9368"/>
                  </a:moveTo>
                  <a:cubicBezTo>
                    <a:pt x="24279" y="9368"/>
                    <a:pt x="24227" y="9400"/>
                    <a:pt x="24203" y="9451"/>
                  </a:cubicBezTo>
                  <a:lnTo>
                    <a:pt x="23700" y="10521"/>
                  </a:lnTo>
                  <a:cubicBezTo>
                    <a:pt x="23672" y="10584"/>
                    <a:pt x="23689" y="10658"/>
                    <a:pt x="23745" y="10699"/>
                  </a:cubicBezTo>
                  <a:cubicBezTo>
                    <a:pt x="23771" y="10718"/>
                    <a:pt x="23801" y="10728"/>
                    <a:pt x="23831" y="10728"/>
                  </a:cubicBezTo>
                  <a:cubicBezTo>
                    <a:pt x="23866" y="10728"/>
                    <a:pt x="23901" y="10715"/>
                    <a:pt x="23928" y="10691"/>
                  </a:cubicBezTo>
                  <a:cubicBezTo>
                    <a:pt x="24252" y="10402"/>
                    <a:pt x="24586" y="10047"/>
                    <a:pt x="24476" y="9485"/>
                  </a:cubicBezTo>
                  <a:cubicBezTo>
                    <a:pt x="24465" y="9423"/>
                    <a:pt x="24414" y="9376"/>
                    <a:pt x="24351" y="9369"/>
                  </a:cubicBezTo>
                  <a:lnTo>
                    <a:pt x="24353" y="9369"/>
                  </a:lnTo>
                  <a:cubicBezTo>
                    <a:pt x="24347" y="9369"/>
                    <a:pt x="24341" y="9368"/>
                    <a:pt x="24335" y="9368"/>
                  </a:cubicBezTo>
                  <a:close/>
                  <a:moveTo>
                    <a:pt x="10481" y="9937"/>
                  </a:moveTo>
                  <a:cubicBezTo>
                    <a:pt x="10446" y="9937"/>
                    <a:pt x="10412" y="9949"/>
                    <a:pt x="10384" y="9973"/>
                  </a:cubicBezTo>
                  <a:cubicBezTo>
                    <a:pt x="10337" y="10017"/>
                    <a:pt x="10323" y="10086"/>
                    <a:pt x="10351" y="10145"/>
                  </a:cubicBezTo>
                  <a:cubicBezTo>
                    <a:pt x="10621" y="10690"/>
                    <a:pt x="11087" y="10985"/>
                    <a:pt x="11778" y="11048"/>
                  </a:cubicBezTo>
                  <a:lnTo>
                    <a:pt x="11792" y="11048"/>
                  </a:lnTo>
                  <a:cubicBezTo>
                    <a:pt x="11853" y="11048"/>
                    <a:pt x="11909" y="11009"/>
                    <a:pt x="11929" y="10949"/>
                  </a:cubicBezTo>
                  <a:cubicBezTo>
                    <a:pt x="11950" y="10884"/>
                    <a:pt x="11923" y="10815"/>
                    <a:pt x="11866" y="10780"/>
                  </a:cubicBezTo>
                  <a:lnTo>
                    <a:pt x="11654" y="10654"/>
                  </a:lnTo>
                  <a:cubicBezTo>
                    <a:pt x="11503" y="10564"/>
                    <a:pt x="11353" y="10473"/>
                    <a:pt x="11203" y="10380"/>
                  </a:cubicBezTo>
                  <a:cubicBezTo>
                    <a:pt x="11054" y="10287"/>
                    <a:pt x="10907" y="10189"/>
                    <a:pt x="10762" y="10093"/>
                  </a:cubicBezTo>
                  <a:lnTo>
                    <a:pt x="10560" y="9960"/>
                  </a:lnTo>
                  <a:cubicBezTo>
                    <a:pt x="10536" y="9945"/>
                    <a:pt x="10508" y="9937"/>
                    <a:pt x="10481" y="9937"/>
                  </a:cubicBezTo>
                  <a:close/>
                  <a:moveTo>
                    <a:pt x="14344" y="11167"/>
                  </a:moveTo>
                  <a:cubicBezTo>
                    <a:pt x="14346" y="11170"/>
                    <a:pt x="14348" y="11175"/>
                    <a:pt x="14348" y="11180"/>
                  </a:cubicBezTo>
                  <a:cubicBezTo>
                    <a:pt x="14370" y="11243"/>
                    <a:pt x="14401" y="11336"/>
                    <a:pt x="14390" y="11368"/>
                  </a:cubicBezTo>
                  <a:cubicBezTo>
                    <a:pt x="14313" y="11587"/>
                    <a:pt x="14182" y="11718"/>
                    <a:pt x="13992" y="11769"/>
                  </a:cubicBezTo>
                  <a:cubicBezTo>
                    <a:pt x="13942" y="11581"/>
                    <a:pt x="13987" y="11398"/>
                    <a:pt x="14131" y="11227"/>
                  </a:cubicBezTo>
                  <a:cubicBezTo>
                    <a:pt x="14152" y="11200"/>
                    <a:pt x="14254" y="11183"/>
                    <a:pt x="14324" y="11170"/>
                  </a:cubicBezTo>
                  <a:cubicBezTo>
                    <a:pt x="14330" y="11169"/>
                    <a:pt x="14337" y="11167"/>
                    <a:pt x="14344" y="11167"/>
                  </a:cubicBezTo>
                  <a:close/>
                  <a:moveTo>
                    <a:pt x="15454" y="11188"/>
                  </a:moveTo>
                  <a:cubicBezTo>
                    <a:pt x="15403" y="11188"/>
                    <a:pt x="15354" y="11217"/>
                    <a:pt x="15329" y="11263"/>
                  </a:cubicBezTo>
                  <a:cubicBezTo>
                    <a:pt x="15297" y="11320"/>
                    <a:pt x="15308" y="11391"/>
                    <a:pt x="15355" y="11435"/>
                  </a:cubicBezTo>
                  <a:cubicBezTo>
                    <a:pt x="15594" y="11671"/>
                    <a:pt x="15777" y="11805"/>
                    <a:pt x="15970" y="11805"/>
                  </a:cubicBezTo>
                  <a:cubicBezTo>
                    <a:pt x="16090" y="11805"/>
                    <a:pt x="16215" y="11753"/>
                    <a:pt x="16360" y="11638"/>
                  </a:cubicBezTo>
                  <a:cubicBezTo>
                    <a:pt x="16404" y="11603"/>
                    <a:pt x="16423" y="11546"/>
                    <a:pt x="16412" y="11492"/>
                  </a:cubicBezTo>
                  <a:cubicBezTo>
                    <a:pt x="16399" y="11439"/>
                    <a:pt x="16357" y="11396"/>
                    <a:pt x="16303" y="11383"/>
                  </a:cubicBezTo>
                  <a:lnTo>
                    <a:pt x="15488" y="11192"/>
                  </a:lnTo>
                  <a:cubicBezTo>
                    <a:pt x="15477" y="11189"/>
                    <a:pt x="15465" y="11188"/>
                    <a:pt x="15454" y="11188"/>
                  </a:cubicBezTo>
                  <a:close/>
                  <a:moveTo>
                    <a:pt x="10206" y="11603"/>
                  </a:moveTo>
                  <a:cubicBezTo>
                    <a:pt x="10144" y="11603"/>
                    <a:pt x="10091" y="11642"/>
                    <a:pt x="10068" y="11699"/>
                  </a:cubicBezTo>
                  <a:cubicBezTo>
                    <a:pt x="10050" y="11758"/>
                    <a:pt x="10067" y="11821"/>
                    <a:pt x="10114" y="11860"/>
                  </a:cubicBezTo>
                  <a:cubicBezTo>
                    <a:pt x="10286" y="12001"/>
                    <a:pt x="10467" y="12070"/>
                    <a:pt x="10658" y="12070"/>
                  </a:cubicBezTo>
                  <a:cubicBezTo>
                    <a:pt x="10847" y="12070"/>
                    <a:pt x="11038" y="12003"/>
                    <a:pt x="11239" y="11868"/>
                  </a:cubicBezTo>
                  <a:cubicBezTo>
                    <a:pt x="11291" y="11832"/>
                    <a:pt x="11315" y="11767"/>
                    <a:pt x="11296" y="11706"/>
                  </a:cubicBezTo>
                  <a:cubicBezTo>
                    <a:pt x="11278" y="11644"/>
                    <a:pt x="11222" y="11603"/>
                    <a:pt x="11158" y="11603"/>
                  </a:cubicBezTo>
                  <a:close/>
                  <a:moveTo>
                    <a:pt x="3793" y="11748"/>
                  </a:moveTo>
                  <a:cubicBezTo>
                    <a:pt x="3625" y="11748"/>
                    <a:pt x="3454" y="11772"/>
                    <a:pt x="3279" y="11848"/>
                  </a:cubicBezTo>
                  <a:cubicBezTo>
                    <a:pt x="3223" y="11873"/>
                    <a:pt x="3188" y="11930"/>
                    <a:pt x="3193" y="11991"/>
                  </a:cubicBezTo>
                  <a:cubicBezTo>
                    <a:pt x="3197" y="12053"/>
                    <a:pt x="3242" y="12105"/>
                    <a:pt x="3300" y="12121"/>
                  </a:cubicBezTo>
                  <a:cubicBezTo>
                    <a:pt x="4139" y="12342"/>
                    <a:pt x="5009" y="12454"/>
                    <a:pt x="5902" y="12454"/>
                  </a:cubicBezTo>
                  <a:cubicBezTo>
                    <a:pt x="6478" y="12454"/>
                    <a:pt x="7064" y="12407"/>
                    <a:pt x="7656" y="12314"/>
                  </a:cubicBezTo>
                  <a:cubicBezTo>
                    <a:pt x="7724" y="12304"/>
                    <a:pt x="7775" y="12247"/>
                    <a:pt x="7778" y="12178"/>
                  </a:cubicBezTo>
                  <a:lnTo>
                    <a:pt x="7786" y="12001"/>
                  </a:lnTo>
                  <a:cubicBezTo>
                    <a:pt x="7788" y="11961"/>
                    <a:pt x="7773" y="11924"/>
                    <a:pt x="7747" y="11895"/>
                  </a:cubicBezTo>
                  <a:cubicBezTo>
                    <a:pt x="7720" y="11867"/>
                    <a:pt x="7682" y="11851"/>
                    <a:pt x="7642" y="11851"/>
                  </a:cubicBezTo>
                  <a:lnTo>
                    <a:pt x="7203" y="11851"/>
                  </a:lnTo>
                  <a:cubicBezTo>
                    <a:pt x="7036" y="11851"/>
                    <a:pt x="6869" y="11851"/>
                    <a:pt x="6702" y="11851"/>
                  </a:cubicBezTo>
                  <a:cubicBezTo>
                    <a:pt x="6535" y="11851"/>
                    <a:pt x="6368" y="11851"/>
                    <a:pt x="6200" y="11849"/>
                  </a:cubicBezTo>
                  <a:cubicBezTo>
                    <a:pt x="6025" y="11848"/>
                    <a:pt x="5848" y="11843"/>
                    <a:pt x="5673" y="11840"/>
                  </a:cubicBezTo>
                  <a:cubicBezTo>
                    <a:pt x="5455" y="11834"/>
                    <a:pt x="5232" y="11829"/>
                    <a:pt x="5009" y="11829"/>
                  </a:cubicBezTo>
                  <a:cubicBezTo>
                    <a:pt x="4917" y="11829"/>
                    <a:pt x="4825" y="11830"/>
                    <a:pt x="4733" y="11832"/>
                  </a:cubicBezTo>
                  <a:cubicBezTo>
                    <a:pt x="4716" y="11833"/>
                    <a:pt x="4698" y="11833"/>
                    <a:pt x="4681" y="11833"/>
                  </a:cubicBezTo>
                  <a:cubicBezTo>
                    <a:pt x="4545" y="11833"/>
                    <a:pt x="4410" y="11812"/>
                    <a:pt x="4265" y="11792"/>
                  </a:cubicBezTo>
                  <a:cubicBezTo>
                    <a:pt x="4110" y="11770"/>
                    <a:pt x="3953" y="11748"/>
                    <a:pt x="3793" y="11748"/>
                  </a:cubicBezTo>
                  <a:close/>
                  <a:moveTo>
                    <a:pt x="13341" y="11827"/>
                  </a:moveTo>
                  <a:cubicBezTo>
                    <a:pt x="13401" y="12159"/>
                    <a:pt x="13596" y="12358"/>
                    <a:pt x="13929" y="12431"/>
                  </a:cubicBezTo>
                  <a:cubicBezTo>
                    <a:pt x="13912" y="12486"/>
                    <a:pt x="13897" y="12541"/>
                    <a:pt x="13882" y="12595"/>
                  </a:cubicBezTo>
                  <a:cubicBezTo>
                    <a:pt x="13818" y="12814"/>
                    <a:pt x="13758" y="13023"/>
                    <a:pt x="13673" y="13211"/>
                  </a:cubicBezTo>
                  <a:cubicBezTo>
                    <a:pt x="13554" y="13472"/>
                    <a:pt x="13291" y="13632"/>
                    <a:pt x="13105" y="13632"/>
                  </a:cubicBezTo>
                  <a:cubicBezTo>
                    <a:pt x="13088" y="13632"/>
                    <a:pt x="13072" y="13630"/>
                    <a:pt x="13057" y="13628"/>
                  </a:cubicBezTo>
                  <a:cubicBezTo>
                    <a:pt x="12819" y="13588"/>
                    <a:pt x="12667" y="13396"/>
                    <a:pt x="12591" y="13037"/>
                  </a:cubicBezTo>
                  <a:cubicBezTo>
                    <a:pt x="12526" y="12723"/>
                    <a:pt x="12594" y="12465"/>
                    <a:pt x="12796" y="12273"/>
                  </a:cubicBezTo>
                  <a:cubicBezTo>
                    <a:pt x="12937" y="12138"/>
                    <a:pt x="13093" y="12018"/>
                    <a:pt x="13275" y="11878"/>
                  </a:cubicBezTo>
                  <a:cubicBezTo>
                    <a:pt x="13297" y="11862"/>
                    <a:pt x="13318" y="11845"/>
                    <a:pt x="13341" y="11827"/>
                  </a:cubicBezTo>
                  <a:close/>
                  <a:moveTo>
                    <a:pt x="14841" y="12743"/>
                  </a:moveTo>
                  <a:cubicBezTo>
                    <a:pt x="14822" y="12743"/>
                    <a:pt x="14803" y="12746"/>
                    <a:pt x="14785" y="12754"/>
                  </a:cubicBezTo>
                  <a:cubicBezTo>
                    <a:pt x="14724" y="12780"/>
                    <a:pt x="14687" y="12843"/>
                    <a:pt x="14698" y="12909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3"/>
                    <a:pt x="15428" y="13843"/>
                  </a:cubicBezTo>
                  <a:cubicBezTo>
                    <a:pt x="15474" y="13843"/>
                    <a:pt x="15518" y="13821"/>
                    <a:pt x="15546" y="13783"/>
                  </a:cubicBezTo>
                  <a:cubicBezTo>
                    <a:pt x="15583" y="13732"/>
                    <a:pt x="15583" y="13664"/>
                    <a:pt x="15546" y="13614"/>
                  </a:cubicBezTo>
                  <a:lnTo>
                    <a:pt x="14957" y="12802"/>
                  </a:lnTo>
                  <a:cubicBezTo>
                    <a:pt x="14930" y="12764"/>
                    <a:pt x="14886" y="12743"/>
                    <a:pt x="14841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3"/>
                    <a:pt x="13896" y="10545"/>
                  </a:cubicBezTo>
                  <a:cubicBezTo>
                    <a:pt x="13566" y="10826"/>
                    <a:pt x="13240" y="11112"/>
                    <a:pt x="12916" y="11398"/>
                  </a:cubicBezTo>
                  <a:lnTo>
                    <a:pt x="12468" y="11791"/>
                  </a:lnTo>
                  <a:cubicBezTo>
                    <a:pt x="12144" y="12074"/>
                    <a:pt x="11996" y="12440"/>
                    <a:pt x="12000" y="12944"/>
                  </a:cubicBezTo>
                  <a:cubicBezTo>
                    <a:pt x="12000" y="12950"/>
                    <a:pt x="12002" y="12957"/>
                    <a:pt x="12002" y="12963"/>
                  </a:cubicBezTo>
                  <a:lnTo>
                    <a:pt x="12010" y="13018"/>
                  </a:lnTo>
                  <a:cubicBezTo>
                    <a:pt x="12016" y="13088"/>
                    <a:pt x="12027" y="13182"/>
                    <a:pt x="12051" y="13276"/>
                  </a:cubicBezTo>
                  <a:cubicBezTo>
                    <a:pt x="12174" y="13792"/>
                    <a:pt x="12463" y="14097"/>
                    <a:pt x="12909" y="14182"/>
                  </a:cubicBezTo>
                  <a:cubicBezTo>
                    <a:pt x="12981" y="14195"/>
                    <a:pt x="13052" y="14203"/>
                    <a:pt x="13122" y="14203"/>
                  </a:cubicBezTo>
                  <a:cubicBezTo>
                    <a:pt x="13479" y="14203"/>
                    <a:pt x="13788" y="14020"/>
                    <a:pt x="14044" y="13655"/>
                  </a:cubicBezTo>
                  <a:cubicBezTo>
                    <a:pt x="14164" y="13484"/>
                    <a:pt x="14261" y="13271"/>
                    <a:pt x="14337" y="13001"/>
                  </a:cubicBezTo>
                  <a:lnTo>
                    <a:pt x="14368" y="12889"/>
                  </a:lnTo>
                  <a:cubicBezTo>
                    <a:pt x="14476" y="12506"/>
                    <a:pt x="14577" y="12145"/>
                    <a:pt x="14833" y="11834"/>
                  </a:cubicBezTo>
                  <a:cubicBezTo>
                    <a:pt x="15000" y="11628"/>
                    <a:pt x="15047" y="11289"/>
                    <a:pt x="15019" y="11041"/>
                  </a:cubicBezTo>
                  <a:cubicBezTo>
                    <a:pt x="14990" y="10799"/>
                    <a:pt x="14810" y="10584"/>
                    <a:pt x="14545" y="10478"/>
                  </a:cubicBezTo>
                  <a:cubicBezTo>
                    <a:pt x="14448" y="10440"/>
                    <a:pt x="14350" y="10422"/>
                    <a:pt x="14258" y="10422"/>
                  </a:cubicBezTo>
                  <a:close/>
                  <a:moveTo>
                    <a:pt x="11214" y="13743"/>
                  </a:moveTo>
                  <a:cubicBezTo>
                    <a:pt x="11183" y="13743"/>
                    <a:pt x="11152" y="13752"/>
                    <a:pt x="11125" y="13772"/>
                  </a:cubicBezTo>
                  <a:lnTo>
                    <a:pt x="10448" y="14285"/>
                  </a:lnTo>
                  <a:cubicBezTo>
                    <a:pt x="10386" y="14332"/>
                    <a:pt x="10372" y="14421"/>
                    <a:pt x="10418" y="14484"/>
                  </a:cubicBezTo>
                  <a:lnTo>
                    <a:pt x="10527" y="14637"/>
                  </a:lnTo>
                  <a:cubicBezTo>
                    <a:pt x="10549" y="14669"/>
                    <a:pt x="10583" y="14689"/>
                    <a:pt x="10623" y="14696"/>
                  </a:cubicBezTo>
                  <a:cubicBezTo>
                    <a:pt x="10629" y="14697"/>
                    <a:pt x="10637" y="14697"/>
                    <a:pt x="10643" y="14697"/>
                  </a:cubicBezTo>
                  <a:cubicBezTo>
                    <a:pt x="10675" y="14697"/>
                    <a:pt x="10707" y="14686"/>
                    <a:pt x="10732" y="14667"/>
                  </a:cubicBezTo>
                  <a:lnTo>
                    <a:pt x="11408" y="14141"/>
                  </a:lnTo>
                  <a:cubicBezTo>
                    <a:pt x="11471" y="14092"/>
                    <a:pt x="11482" y="14002"/>
                    <a:pt x="11433" y="13939"/>
                  </a:cubicBezTo>
                  <a:lnTo>
                    <a:pt x="11327" y="13800"/>
                  </a:lnTo>
                  <a:lnTo>
                    <a:pt x="11329" y="13800"/>
                  </a:lnTo>
                  <a:cubicBezTo>
                    <a:pt x="11300" y="13762"/>
                    <a:pt x="11257" y="13743"/>
                    <a:pt x="11214" y="13743"/>
                  </a:cubicBezTo>
                  <a:close/>
                  <a:moveTo>
                    <a:pt x="12556" y="14261"/>
                  </a:moveTo>
                  <a:cubicBezTo>
                    <a:pt x="12540" y="14261"/>
                    <a:pt x="12523" y="14263"/>
                    <a:pt x="12507" y="14269"/>
                  </a:cubicBezTo>
                  <a:cubicBezTo>
                    <a:pt x="12451" y="14290"/>
                    <a:pt x="12413" y="14343"/>
                    <a:pt x="12413" y="14405"/>
                  </a:cubicBezTo>
                  <a:lnTo>
                    <a:pt x="12413" y="15211"/>
                  </a:lnTo>
                  <a:cubicBezTo>
                    <a:pt x="12413" y="15271"/>
                    <a:pt x="12449" y="15324"/>
                    <a:pt x="12504" y="15346"/>
                  </a:cubicBezTo>
                  <a:cubicBezTo>
                    <a:pt x="12522" y="15353"/>
                    <a:pt x="12539" y="15356"/>
                    <a:pt x="12556" y="15356"/>
                  </a:cubicBezTo>
                  <a:cubicBezTo>
                    <a:pt x="12597" y="15356"/>
                    <a:pt x="12635" y="15340"/>
                    <a:pt x="12664" y="15309"/>
                  </a:cubicBezTo>
                  <a:cubicBezTo>
                    <a:pt x="12948" y="14997"/>
                    <a:pt x="12950" y="14644"/>
                    <a:pt x="12667" y="14310"/>
                  </a:cubicBezTo>
                  <a:cubicBezTo>
                    <a:pt x="12639" y="14279"/>
                    <a:pt x="12598" y="14261"/>
                    <a:pt x="12556" y="14261"/>
                  </a:cubicBezTo>
                  <a:close/>
                  <a:moveTo>
                    <a:pt x="12368" y="8349"/>
                  </a:moveTo>
                  <a:cubicBezTo>
                    <a:pt x="12394" y="8366"/>
                    <a:pt x="12416" y="8382"/>
                    <a:pt x="12427" y="8395"/>
                  </a:cubicBezTo>
                  <a:cubicBezTo>
                    <a:pt x="12751" y="8831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1"/>
                  </a:cubicBezTo>
                  <a:cubicBezTo>
                    <a:pt x="14545" y="8775"/>
                    <a:pt x="14698" y="8722"/>
                    <a:pt x="14867" y="8665"/>
                  </a:cubicBezTo>
                  <a:lnTo>
                    <a:pt x="14927" y="8644"/>
                  </a:lnTo>
                  <a:lnTo>
                    <a:pt x="14927" y="8644"/>
                  </a:lnTo>
                  <a:cubicBezTo>
                    <a:pt x="14853" y="10158"/>
                    <a:pt x="15927" y="10624"/>
                    <a:pt x="17039" y="10856"/>
                  </a:cubicBezTo>
                  <a:lnTo>
                    <a:pt x="17039" y="12148"/>
                  </a:lnTo>
                  <a:cubicBezTo>
                    <a:pt x="16974" y="12222"/>
                    <a:pt x="16903" y="12299"/>
                    <a:pt x="16832" y="12377"/>
                  </a:cubicBezTo>
                  <a:cubicBezTo>
                    <a:pt x="16622" y="12603"/>
                    <a:pt x="16385" y="12859"/>
                    <a:pt x="16223" y="13156"/>
                  </a:cubicBezTo>
                  <a:cubicBezTo>
                    <a:pt x="16066" y="13442"/>
                    <a:pt x="15979" y="13765"/>
                    <a:pt x="15888" y="14108"/>
                  </a:cubicBezTo>
                  <a:cubicBezTo>
                    <a:pt x="15851" y="14246"/>
                    <a:pt x="15812" y="14389"/>
                    <a:pt x="15768" y="14541"/>
                  </a:cubicBezTo>
                  <a:cubicBezTo>
                    <a:pt x="15700" y="14558"/>
                    <a:pt x="15630" y="14576"/>
                    <a:pt x="15561" y="14595"/>
                  </a:cubicBezTo>
                  <a:cubicBezTo>
                    <a:pt x="14938" y="14753"/>
                    <a:pt x="14171" y="14950"/>
                    <a:pt x="13859" y="15787"/>
                  </a:cubicBezTo>
                  <a:cubicBezTo>
                    <a:pt x="13417" y="15667"/>
                    <a:pt x="13168" y="15610"/>
                    <a:pt x="12932" y="15610"/>
                  </a:cubicBezTo>
                  <a:cubicBezTo>
                    <a:pt x="12733" y="15610"/>
                    <a:pt x="12544" y="15651"/>
                    <a:pt x="12256" y="15730"/>
                  </a:cubicBezTo>
                  <a:cubicBezTo>
                    <a:pt x="11654" y="15268"/>
                    <a:pt x="10950" y="15133"/>
                    <a:pt x="10206" y="14994"/>
                  </a:cubicBezTo>
                  <a:cubicBezTo>
                    <a:pt x="10035" y="14961"/>
                    <a:pt x="9863" y="14929"/>
                    <a:pt x="9691" y="14892"/>
                  </a:cubicBezTo>
                  <a:cubicBezTo>
                    <a:pt x="9847" y="13859"/>
                    <a:pt x="9637" y="12961"/>
                    <a:pt x="9051" y="12157"/>
                  </a:cubicBezTo>
                  <a:cubicBezTo>
                    <a:pt x="9547" y="11552"/>
                    <a:pt x="10001" y="10884"/>
                    <a:pt x="9945" y="9995"/>
                  </a:cubicBezTo>
                  <a:cubicBezTo>
                    <a:pt x="10031" y="9957"/>
                    <a:pt x="10116" y="9917"/>
                    <a:pt x="10203" y="9880"/>
                  </a:cubicBezTo>
                  <a:cubicBezTo>
                    <a:pt x="11002" y="9518"/>
                    <a:pt x="11828" y="9145"/>
                    <a:pt x="12368" y="8349"/>
                  </a:cubicBezTo>
                  <a:close/>
                  <a:moveTo>
                    <a:pt x="12203" y="7475"/>
                  </a:moveTo>
                  <a:cubicBezTo>
                    <a:pt x="12192" y="7475"/>
                    <a:pt x="12181" y="7476"/>
                    <a:pt x="12171" y="7479"/>
                  </a:cubicBezTo>
                  <a:cubicBezTo>
                    <a:pt x="12125" y="7490"/>
                    <a:pt x="12087" y="7521"/>
                    <a:pt x="12070" y="7565"/>
                  </a:cubicBezTo>
                  <a:cubicBezTo>
                    <a:pt x="11823" y="8180"/>
                    <a:pt x="11424" y="8602"/>
                    <a:pt x="10812" y="8894"/>
                  </a:cubicBezTo>
                  <a:cubicBezTo>
                    <a:pt x="10733" y="8932"/>
                    <a:pt x="10653" y="8971"/>
                    <a:pt x="10574" y="9011"/>
                  </a:cubicBezTo>
                  <a:cubicBezTo>
                    <a:pt x="10331" y="9131"/>
                    <a:pt x="10081" y="9256"/>
                    <a:pt x="9827" y="9336"/>
                  </a:cubicBezTo>
                  <a:cubicBezTo>
                    <a:pt x="9542" y="9426"/>
                    <a:pt x="9257" y="9581"/>
                    <a:pt x="9299" y="10044"/>
                  </a:cubicBezTo>
                  <a:cubicBezTo>
                    <a:pt x="9359" y="10679"/>
                    <a:pt x="9031" y="11165"/>
                    <a:pt x="8667" y="11597"/>
                  </a:cubicBezTo>
                  <a:cubicBezTo>
                    <a:pt x="8577" y="11704"/>
                    <a:pt x="8486" y="11810"/>
                    <a:pt x="8388" y="11925"/>
                  </a:cubicBezTo>
                  <a:lnTo>
                    <a:pt x="8271" y="12061"/>
                  </a:lnTo>
                  <a:cubicBezTo>
                    <a:pt x="8222" y="12118"/>
                    <a:pt x="8224" y="12203"/>
                    <a:pt x="8277" y="12257"/>
                  </a:cubicBezTo>
                  <a:cubicBezTo>
                    <a:pt x="9083" y="13083"/>
                    <a:pt x="9320" y="14072"/>
                    <a:pt x="9001" y="15280"/>
                  </a:cubicBezTo>
                  <a:cubicBezTo>
                    <a:pt x="8990" y="15320"/>
                    <a:pt x="8998" y="15361"/>
                    <a:pt x="9018" y="15395"/>
                  </a:cubicBezTo>
                  <a:cubicBezTo>
                    <a:pt x="9040" y="15429"/>
                    <a:pt x="9075" y="15452"/>
                    <a:pt x="9114" y="15460"/>
                  </a:cubicBezTo>
                  <a:cubicBezTo>
                    <a:pt x="9313" y="15495"/>
                    <a:pt x="9500" y="15523"/>
                    <a:pt x="9678" y="15552"/>
                  </a:cubicBezTo>
                  <a:cubicBezTo>
                    <a:pt x="10061" y="15610"/>
                    <a:pt x="10389" y="15661"/>
                    <a:pt x="10708" y="15756"/>
                  </a:cubicBezTo>
                  <a:cubicBezTo>
                    <a:pt x="11008" y="15844"/>
                    <a:pt x="11305" y="15978"/>
                    <a:pt x="11593" y="16108"/>
                  </a:cubicBezTo>
                  <a:cubicBezTo>
                    <a:pt x="11762" y="16184"/>
                    <a:pt x="11931" y="16259"/>
                    <a:pt x="12101" y="16329"/>
                  </a:cubicBezTo>
                  <a:cubicBezTo>
                    <a:pt x="12154" y="16350"/>
                    <a:pt x="12232" y="16368"/>
                    <a:pt x="12312" y="16368"/>
                  </a:cubicBezTo>
                  <a:cubicBezTo>
                    <a:pt x="12388" y="16368"/>
                    <a:pt x="12465" y="16352"/>
                    <a:pt x="12525" y="16308"/>
                  </a:cubicBezTo>
                  <a:cubicBezTo>
                    <a:pt x="12616" y="16239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3"/>
                    <a:pt x="13278" y="16312"/>
                    <a:pt x="13348" y="16326"/>
                  </a:cubicBezTo>
                  <a:cubicBezTo>
                    <a:pt x="13521" y="16359"/>
                    <a:pt x="13698" y="16380"/>
                    <a:pt x="13882" y="16402"/>
                  </a:cubicBezTo>
                  <a:cubicBezTo>
                    <a:pt x="13965" y="16411"/>
                    <a:pt x="14051" y="16421"/>
                    <a:pt x="14138" y="16433"/>
                  </a:cubicBezTo>
                  <a:lnTo>
                    <a:pt x="14156" y="16433"/>
                  </a:lnTo>
                  <a:cubicBezTo>
                    <a:pt x="14223" y="16433"/>
                    <a:pt x="14281" y="16389"/>
                    <a:pt x="14297" y="16324"/>
                  </a:cubicBezTo>
                  <a:cubicBezTo>
                    <a:pt x="14447" y="15715"/>
                    <a:pt x="14818" y="15407"/>
                    <a:pt x="15537" y="15294"/>
                  </a:cubicBezTo>
                  <a:cubicBezTo>
                    <a:pt x="15663" y="15274"/>
                    <a:pt x="15790" y="15249"/>
                    <a:pt x="15916" y="15223"/>
                  </a:cubicBezTo>
                  <a:cubicBezTo>
                    <a:pt x="15992" y="15207"/>
                    <a:pt x="16066" y="15193"/>
                    <a:pt x="16142" y="15179"/>
                  </a:cubicBezTo>
                  <a:cubicBezTo>
                    <a:pt x="16305" y="15149"/>
                    <a:pt x="16422" y="15081"/>
                    <a:pt x="16490" y="14975"/>
                  </a:cubicBezTo>
                  <a:cubicBezTo>
                    <a:pt x="16554" y="14876"/>
                    <a:pt x="16570" y="14754"/>
                    <a:pt x="16537" y="14615"/>
                  </a:cubicBezTo>
                  <a:cubicBezTo>
                    <a:pt x="16366" y="13895"/>
                    <a:pt x="16700" y="13394"/>
                    <a:pt x="17294" y="12822"/>
                  </a:cubicBezTo>
                  <a:cubicBezTo>
                    <a:pt x="17482" y="12641"/>
                    <a:pt x="17656" y="12554"/>
                    <a:pt x="17850" y="12554"/>
                  </a:cubicBezTo>
                  <a:cubicBezTo>
                    <a:pt x="17955" y="12554"/>
                    <a:pt x="18065" y="12580"/>
                    <a:pt x="18186" y="12630"/>
                  </a:cubicBezTo>
                  <a:cubicBezTo>
                    <a:pt x="18857" y="12912"/>
                    <a:pt x="19566" y="12986"/>
                    <a:pt x="20230" y="12986"/>
                  </a:cubicBezTo>
                  <a:cubicBezTo>
                    <a:pt x="20461" y="12986"/>
                    <a:pt x="20686" y="12977"/>
                    <a:pt x="20903" y="12964"/>
                  </a:cubicBezTo>
                  <a:cubicBezTo>
                    <a:pt x="20999" y="12958"/>
                    <a:pt x="21083" y="12914"/>
                    <a:pt x="21156" y="12876"/>
                  </a:cubicBezTo>
                  <a:cubicBezTo>
                    <a:pt x="21181" y="12862"/>
                    <a:pt x="21206" y="12848"/>
                    <a:pt x="21231" y="12837"/>
                  </a:cubicBezTo>
                  <a:cubicBezTo>
                    <a:pt x="21282" y="12814"/>
                    <a:pt x="21317" y="12765"/>
                    <a:pt x="21318" y="12710"/>
                  </a:cubicBezTo>
                  <a:cubicBezTo>
                    <a:pt x="21321" y="12655"/>
                    <a:pt x="21291" y="12603"/>
                    <a:pt x="21242" y="12576"/>
                  </a:cubicBezTo>
                  <a:cubicBezTo>
                    <a:pt x="21040" y="12467"/>
                    <a:pt x="20865" y="12453"/>
                    <a:pt x="20737" y="12453"/>
                  </a:cubicBezTo>
                  <a:cubicBezTo>
                    <a:pt x="19764" y="12446"/>
                    <a:pt x="18908" y="12326"/>
                    <a:pt x="18120" y="12083"/>
                  </a:cubicBezTo>
                  <a:cubicBezTo>
                    <a:pt x="17627" y="11931"/>
                    <a:pt x="17474" y="11658"/>
                    <a:pt x="17605" y="11170"/>
                  </a:cubicBezTo>
                  <a:cubicBezTo>
                    <a:pt x="17635" y="11060"/>
                    <a:pt x="17674" y="10951"/>
                    <a:pt x="17714" y="10838"/>
                  </a:cubicBezTo>
                  <a:lnTo>
                    <a:pt x="17772" y="10676"/>
                  </a:lnTo>
                  <a:cubicBezTo>
                    <a:pt x="17796" y="10611"/>
                    <a:pt x="17767" y="10538"/>
                    <a:pt x="17707" y="10504"/>
                  </a:cubicBezTo>
                  <a:cubicBezTo>
                    <a:pt x="17668" y="10480"/>
                    <a:pt x="17633" y="10458"/>
                    <a:pt x="17605" y="10439"/>
                  </a:cubicBezTo>
                  <a:cubicBezTo>
                    <a:pt x="17540" y="10399"/>
                    <a:pt x="17486" y="10363"/>
                    <a:pt x="17418" y="10344"/>
                  </a:cubicBezTo>
                  <a:cubicBezTo>
                    <a:pt x="17294" y="10308"/>
                    <a:pt x="17169" y="10276"/>
                    <a:pt x="17044" y="10243"/>
                  </a:cubicBezTo>
                  <a:cubicBezTo>
                    <a:pt x="16858" y="10195"/>
                    <a:pt x="16663" y="10147"/>
                    <a:pt x="16482" y="10083"/>
                  </a:cubicBezTo>
                  <a:cubicBezTo>
                    <a:pt x="15771" y="9835"/>
                    <a:pt x="15493" y="9403"/>
                    <a:pt x="15554" y="8635"/>
                  </a:cubicBezTo>
                  <a:cubicBezTo>
                    <a:pt x="15565" y="8515"/>
                    <a:pt x="15572" y="8393"/>
                    <a:pt x="15581" y="8245"/>
                  </a:cubicBezTo>
                  <a:lnTo>
                    <a:pt x="15597" y="8005"/>
                  </a:lnTo>
                  <a:cubicBezTo>
                    <a:pt x="15600" y="7957"/>
                    <a:pt x="15578" y="7910"/>
                    <a:pt x="15542" y="7881"/>
                  </a:cubicBezTo>
                  <a:cubicBezTo>
                    <a:pt x="15516" y="7861"/>
                    <a:pt x="15485" y="7850"/>
                    <a:pt x="15453" y="7850"/>
                  </a:cubicBezTo>
                  <a:cubicBezTo>
                    <a:pt x="15438" y="7850"/>
                    <a:pt x="15422" y="7853"/>
                    <a:pt x="15407" y="7858"/>
                  </a:cubicBezTo>
                  <a:lnTo>
                    <a:pt x="15190" y="7927"/>
                  </a:lnTo>
                  <a:cubicBezTo>
                    <a:pt x="15055" y="7968"/>
                    <a:pt x="14943" y="8005"/>
                    <a:pt x="14833" y="8044"/>
                  </a:cubicBezTo>
                  <a:cubicBezTo>
                    <a:pt x="14730" y="8082"/>
                    <a:pt x="14627" y="8123"/>
                    <a:pt x="14526" y="8166"/>
                  </a:cubicBezTo>
                  <a:cubicBezTo>
                    <a:pt x="14359" y="8232"/>
                    <a:pt x="14202" y="8297"/>
                    <a:pt x="14040" y="8346"/>
                  </a:cubicBezTo>
                  <a:cubicBezTo>
                    <a:pt x="13875" y="8395"/>
                    <a:pt x="13728" y="8421"/>
                    <a:pt x="13597" y="8421"/>
                  </a:cubicBezTo>
                  <a:cubicBezTo>
                    <a:pt x="13322" y="8421"/>
                    <a:pt x="13112" y="8310"/>
                    <a:pt x="12932" y="8079"/>
                  </a:cubicBezTo>
                  <a:cubicBezTo>
                    <a:pt x="12819" y="7935"/>
                    <a:pt x="12675" y="7818"/>
                    <a:pt x="12523" y="7697"/>
                  </a:cubicBezTo>
                  <a:cubicBezTo>
                    <a:pt x="12452" y="7638"/>
                    <a:pt x="12376" y="7578"/>
                    <a:pt x="12300" y="7512"/>
                  </a:cubicBezTo>
                  <a:cubicBezTo>
                    <a:pt x="12274" y="7488"/>
                    <a:pt x="12238" y="7475"/>
                    <a:pt x="12203" y="7475"/>
                  </a:cubicBezTo>
                  <a:close/>
                  <a:moveTo>
                    <a:pt x="2082" y="16519"/>
                  </a:moveTo>
                  <a:cubicBezTo>
                    <a:pt x="2074" y="16519"/>
                    <a:pt x="2067" y="16519"/>
                    <a:pt x="2060" y="16520"/>
                  </a:cubicBezTo>
                  <a:cubicBezTo>
                    <a:pt x="1995" y="16530"/>
                    <a:pt x="1945" y="16582"/>
                    <a:pt x="1937" y="16645"/>
                  </a:cubicBezTo>
                  <a:cubicBezTo>
                    <a:pt x="1864" y="17225"/>
                    <a:pt x="1913" y="17334"/>
                    <a:pt x="2403" y="17708"/>
                  </a:cubicBezTo>
                  <a:cubicBezTo>
                    <a:pt x="2430" y="17727"/>
                    <a:pt x="2460" y="17736"/>
                    <a:pt x="2491" y="17736"/>
                  </a:cubicBezTo>
                  <a:cubicBezTo>
                    <a:pt x="2521" y="17736"/>
                    <a:pt x="2554" y="17727"/>
                    <a:pt x="2581" y="17705"/>
                  </a:cubicBezTo>
                  <a:cubicBezTo>
                    <a:pt x="2632" y="17665"/>
                    <a:pt x="2649" y="17594"/>
                    <a:pt x="2624" y="17534"/>
                  </a:cubicBezTo>
                  <a:lnTo>
                    <a:pt x="2213" y="16605"/>
                  </a:lnTo>
                  <a:cubicBezTo>
                    <a:pt x="2189" y="16552"/>
                    <a:pt x="2139" y="16519"/>
                    <a:pt x="2082" y="16519"/>
                  </a:cubicBezTo>
                  <a:close/>
                  <a:moveTo>
                    <a:pt x="1461" y="16504"/>
                  </a:moveTo>
                  <a:cubicBezTo>
                    <a:pt x="1439" y="16504"/>
                    <a:pt x="1417" y="16509"/>
                    <a:pt x="1398" y="16520"/>
                  </a:cubicBezTo>
                  <a:lnTo>
                    <a:pt x="1283" y="16575"/>
                  </a:lnTo>
                  <a:cubicBezTo>
                    <a:pt x="1213" y="16610"/>
                    <a:pt x="1183" y="16694"/>
                    <a:pt x="1215" y="16765"/>
                  </a:cubicBezTo>
                  <a:lnTo>
                    <a:pt x="1660" y="17733"/>
                  </a:lnTo>
                  <a:cubicBezTo>
                    <a:pt x="1676" y="17770"/>
                    <a:pt x="1706" y="17798"/>
                    <a:pt x="1744" y="17811"/>
                  </a:cubicBezTo>
                  <a:cubicBezTo>
                    <a:pt x="1760" y="17815"/>
                    <a:pt x="1776" y="17819"/>
                    <a:pt x="1791" y="17819"/>
                  </a:cubicBezTo>
                  <a:cubicBezTo>
                    <a:pt x="1814" y="17819"/>
                    <a:pt x="1837" y="17812"/>
                    <a:pt x="1858" y="17803"/>
                  </a:cubicBezTo>
                  <a:lnTo>
                    <a:pt x="1987" y="17736"/>
                  </a:lnTo>
                  <a:cubicBezTo>
                    <a:pt x="2058" y="17700"/>
                    <a:pt x="2087" y="17615"/>
                    <a:pt x="2052" y="17545"/>
                  </a:cubicBezTo>
                  <a:lnTo>
                    <a:pt x="1592" y="16586"/>
                  </a:lnTo>
                  <a:cubicBezTo>
                    <a:pt x="1575" y="16552"/>
                    <a:pt x="1545" y="16525"/>
                    <a:pt x="1509" y="16512"/>
                  </a:cubicBezTo>
                  <a:cubicBezTo>
                    <a:pt x="1493" y="16507"/>
                    <a:pt x="1477" y="16504"/>
                    <a:pt x="1461" y="16504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2"/>
                    <a:pt x="16382" y="16122"/>
                  </a:cubicBezTo>
                  <a:cubicBezTo>
                    <a:pt x="16344" y="16177"/>
                    <a:pt x="16347" y="16252"/>
                    <a:pt x="16392" y="16301"/>
                  </a:cubicBezTo>
                  <a:lnTo>
                    <a:pt x="16960" y="16948"/>
                  </a:lnTo>
                  <a:cubicBezTo>
                    <a:pt x="17523" y="17586"/>
                    <a:pt x="18047" y="18185"/>
                    <a:pt x="18578" y="18779"/>
                  </a:cubicBezTo>
                  <a:cubicBezTo>
                    <a:pt x="18594" y="18796"/>
                    <a:pt x="18609" y="18817"/>
                    <a:pt x="18627" y="18837"/>
                  </a:cubicBezTo>
                  <a:cubicBezTo>
                    <a:pt x="18704" y="18935"/>
                    <a:pt x="18827" y="19090"/>
                    <a:pt x="19044" y="19090"/>
                  </a:cubicBezTo>
                  <a:cubicBezTo>
                    <a:pt x="19080" y="19090"/>
                    <a:pt x="19118" y="19085"/>
                    <a:pt x="19159" y="19076"/>
                  </a:cubicBezTo>
                  <a:cubicBezTo>
                    <a:pt x="19205" y="19066"/>
                    <a:pt x="19243" y="19035"/>
                    <a:pt x="19260" y="18992"/>
                  </a:cubicBezTo>
                  <a:cubicBezTo>
                    <a:pt x="19277" y="18950"/>
                    <a:pt x="19274" y="18901"/>
                    <a:pt x="19251" y="18861"/>
                  </a:cubicBezTo>
                  <a:cubicBezTo>
                    <a:pt x="18660" y="17871"/>
                    <a:pt x="17271" y="16357"/>
                    <a:pt x="16554" y="16072"/>
                  </a:cubicBezTo>
                  <a:cubicBezTo>
                    <a:pt x="16536" y="16065"/>
                    <a:pt x="16518" y="16062"/>
                    <a:pt x="16500" y="16062"/>
                  </a:cubicBezTo>
                  <a:close/>
                  <a:moveTo>
                    <a:pt x="9006" y="16535"/>
                  </a:moveTo>
                  <a:cubicBezTo>
                    <a:pt x="8993" y="16535"/>
                    <a:pt x="8980" y="16537"/>
                    <a:pt x="8968" y="16541"/>
                  </a:cubicBezTo>
                  <a:lnTo>
                    <a:pt x="8966" y="16541"/>
                  </a:lnTo>
                  <a:cubicBezTo>
                    <a:pt x="8486" y="16669"/>
                    <a:pt x="8465" y="16694"/>
                    <a:pt x="7946" y="17319"/>
                  </a:cubicBezTo>
                  <a:lnTo>
                    <a:pt x="7916" y="17357"/>
                  </a:lnTo>
                  <a:cubicBezTo>
                    <a:pt x="7679" y="17642"/>
                    <a:pt x="7443" y="17926"/>
                    <a:pt x="7202" y="18207"/>
                  </a:cubicBezTo>
                  <a:cubicBezTo>
                    <a:pt x="7091" y="18335"/>
                    <a:pt x="6980" y="18461"/>
                    <a:pt x="6868" y="18588"/>
                  </a:cubicBezTo>
                  <a:cubicBezTo>
                    <a:pt x="6709" y="18766"/>
                    <a:pt x="6551" y="18945"/>
                    <a:pt x="6398" y="19130"/>
                  </a:cubicBezTo>
                  <a:cubicBezTo>
                    <a:pt x="6356" y="19180"/>
                    <a:pt x="6312" y="19229"/>
                    <a:pt x="6268" y="19278"/>
                  </a:cubicBezTo>
                  <a:cubicBezTo>
                    <a:pt x="6064" y="19504"/>
                    <a:pt x="5834" y="19760"/>
                    <a:pt x="5818" y="20158"/>
                  </a:cubicBezTo>
                  <a:cubicBezTo>
                    <a:pt x="5815" y="20219"/>
                    <a:pt x="5851" y="20275"/>
                    <a:pt x="5908" y="20298"/>
                  </a:cubicBezTo>
                  <a:cubicBezTo>
                    <a:pt x="5925" y="20305"/>
                    <a:pt x="5944" y="20308"/>
                    <a:pt x="5962" y="20308"/>
                  </a:cubicBezTo>
                  <a:cubicBezTo>
                    <a:pt x="6003" y="20308"/>
                    <a:pt x="6044" y="20291"/>
                    <a:pt x="6071" y="20259"/>
                  </a:cubicBezTo>
                  <a:lnTo>
                    <a:pt x="9113" y="16776"/>
                  </a:lnTo>
                  <a:cubicBezTo>
                    <a:pt x="9155" y="16727"/>
                    <a:pt x="9160" y="16658"/>
                    <a:pt x="9127" y="16604"/>
                  </a:cubicBezTo>
                  <a:cubicBezTo>
                    <a:pt x="9101" y="16560"/>
                    <a:pt x="9054" y="16535"/>
                    <a:pt x="9006" y="16535"/>
                  </a:cubicBezTo>
                  <a:close/>
                  <a:moveTo>
                    <a:pt x="19115" y="20623"/>
                  </a:moveTo>
                  <a:cubicBezTo>
                    <a:pt x="19088" y="20623"/>
                    <a:pt x="19061" y="20631"/>
                    <a:pt x="19037" y="20646"/>
                  </a:cubicBezTo>
                  <a:cubicBezTo>
                    <a:pt x="18469" y="21008"/>
                    <a:pt x="18303" y="21290"/>
                    <a:pt x="18331" y="21850"/>
                  </a:cubicBezTo>
                  <a:cubicBezTo>
                    <a:pt x="18334" y="21914"/>
                    <a:pt x="18379" y="21968"/>
                    <a:pt x="18442" y="21984"/>
                  </a:cubicBezTo>
                  <a:cubicBezTo>
                    <a:pt x="18453" y="21985"/>
                    <a:pt x="18464" y="21987"/>
                    <a:pt x="18477" y="21987"/>
                  </a:cubicBezTo>
                  <a:cubicBezTo>
                    <a:pt x="18526" y="21987"/>
                    <a:pt x="18575" y="21962"/>
                    <a:pt x="18600" y="21918"/>
                  </a:cubicBezTo>
                  <a:lnTo>
                    <a:pt x="18639" y="21850"/>
                  </a:lnTo>
                  <a:cubicBezTo>
                    <a:pt x="18641" y="21861"/>
                    <a:pt x="18644" y="21872"/>
                    <a:pt x="18647" y="21881"/>
                  </a:cubicBezTo>
                  <a:cubicBezTo>
                    <a:pt x="18660" y="21918"/>
                    <a:pt x="18688" y="21946"/>
                    <a:pt x="18723" y="21963"/>
                  </a:cubicBezTo>
                  <a:lnTo>
                    <a:pt x="18875" y="22033"/>
                  </a:lnTo>
                  <a:cubicBezTo>
                    <a:pt x="18894" y="22042"/>
                    <a:pt x="18914" y="22047"/>
                    <a:pt x="18935" y="22047"/>
                  </a:cubicBezTo>
                  <a:cubicBezTo>
                    <a:pt x="18988" y="22047"/>
                    <a:pt x="19042" y="22015"/>
                    <a:pt x="19066" y="21963"/>
                  </a:cubicBezTo>
                  <a:lnTo>
                    <a:pt x="19390" y="21268"/>
                  </a:lnTo>
                  <a:cubicBezTo>
                    <a:pt x="19424" y="21196"/>
                    <a:pt x="19393" y="21110"/>
                    <a:pt x="19322" y="21076"/>
                  </a:cubicBezTo>
                  <a:lnTo>
                    <a:pt x="19175" y="21006"/>
                  </a:lnTo>
                  <a:cubicBezTo>
                    <a:pt x="19165" y="21003"/>
                    <a:pt x="19156" y="21000"/>
                    <a:pt x="19146" y="20997"/>
                  </a:cubicBezTo>
                  <a:lnTo>
                    <a:pt x="19240" y="20842"/>
                  </a:lnTo>
                  <a:cubicBezTo>
                    <a:pt x="19274" y="20783"/>
                    <a:pt x="19263" y="20711"/>
                    <a:pt x="19216" y="20663"/>
                  </a:cubicBezTo>
                  <a:cubicBezTo>
                    <a:pt x="19188" y="20637"/>
                    <a:pt x="19152" y="20623"/>
                    <a:pt x="19115" y="20623"/>
                  </a:cubicBezTo>
                  <a:close/>
                  <a:moveTo>
                    <a:pt x="13824" y="17178"/>
                  </a:moveTo>
                  <a:cubicBezTo>
                    <a:pt x="13815" y="17178"/>
                    <a:pt x="13806" y="17179"/>
                    <a:pt x="13796" y="17180"/>
                  </a:cubicBezTo>
                  <a:cubicBezTo>
                    <a:pt x="13730" y="17195"/>
                    <a:pt x="13681" y="17253"/>
                    <a:pt x="13681" y="17323"/>
                  </a:cubicBezTo>
                  <a:cubicBezTo>
                    <a:pt x="13681" y="17569"/>
                    <a:pt x="13687" y="17815"/>
                    <a:pt x="13692" y="18063"/>
                  </a:cubicBezTo>
                  <a:cubicBezTo>
                    <a:pt x="13705" y="18611"/>
                    <a:pt x="13717" y="19179"/>
                    <a:pt x="13665" y="19725"/>
                  </a:cubicBezTo>
                  <a:cubicBezTo>
                    <a:pt x="13613" y="20264"/>
                    <a:pt x="13491" y="20807"/>
                    <a:pt x="13375" y="21333"/>
                  </a:cubicBezTo>
                  <a:cubicBezTo>
                    <a:pt x="13322" y="21572"/>
                    <a:pt x="13269" y="21810"/>
                    <a:pt x="13221" y="22049"/>
                  </a:cubicBezTo>
                  <a:cubicBezTo>
                    <a:pt x="13209" y="22115"/>
                    <a:pt x="13243" y="22181"/>
                    <a:pt x="13305" y="22208"/>
                  </a:cubicBezTo>
                  <a:cubicBezTo>
                    <a:pt x="13324" y="22218"/>
                    <a:pt x="13345" y="22222"/>
                    <a:pt x="13364" y="22222"/>
                  </a:cubicBezTo>
                  <a:cubicBezTo>
                    <a:pt x="13408" y="22222"/>
                    <a:pt x="13450" y="22202"/>
                    <a:pt x="13479" y="22166"/>
                  </a:cubicBezTo>
                  <a:cubicBezTo>
                    <a:pt x="14240" y="21172"/>
                    <a:pt x="14501" y="18515"/>
                    <a:pt x="13959" y="17264"/>
                  </a:cubicBezTo>
                  <a:cubicBezTo>
                    <a:pt x="13936" y="17211"/>
                    <a:pt x="13882" y="17178"/>
                    <a:pt x="13824" y="17178"/>
                  </a:cubicBezTo>
                  <a:close/>
                  <a:moveTo>
                    <a:pt x="10157" y="22223"/>
                  </a:moveTo>
                  <a:cubicBezTo>
                    <a:pt x="10138" y="22223"/>
                    <a:pt x="10119" y="22227"/>
                    <a:pt x="10100" y="22235"/>
                  </a:cubicBezTo>
                  <a:cubicBezTo>
                    <a:pt x="10043" y="22259"/>
                    <a:pt x="10008" y="22314"/>
                    <a:pt x="10013" y="22376"/>
                  </a:cubicBezTo>
                  <a:lnTo>
                    <a:pt x="10059" y="23233"/>
                  </a:lnTo>
                  <a:cubicBezTo>
                    <a:pt x="10064" y="23309"/>
                    <a:pt x="10127" y="23369"/>
                    <a:pt x="10204" y="23369"/>
                  </a:cubicBezTo>
                  <a:lnTo>
                    <a:pt x="10211" y="23369"/>
                  </a:lnTo>
                  <a:lnTo>
                    <a:pt x="10399" y="23361"/>
                  </a:lnTo>
                  <a:cubicBezTo>
                    <a:pt x="10441" y="23358"/>
                    <a:pt x="10482" y="23338"/>
                    <a:pt x="10508" y="23303"/>
                  </a:cubicBezTo>
                  <a:cubicBezTo>
                    <a:pt x="10533" y="23267"/>
                    <a:pt x="10542" y="23222"/>
                    <a:pt x="10531" y="23181"/>
                  </a:cubicBezTo>
                  <a:cubicBezTo>
                    <a:pt x="10516" y="23120"/>
                    <a:pt x="10516" y="23052"/>
                    <a:pt x="10514" y="22973"/>
                  </a:cubicBezTo>
                  <a:cubicBezTo>
                    <a:pt x="10512" y="22775"/>
                    <a:pt x="10509" y="22529"/>
                    <a:pt x="10261" y="22268"/>
                  </a:cubicBezTo>
                  <a:cubicBezTo>
                    <a:pt x="10234" y="22239"/>
                    <a:pt x="10196" y="22223"/>
                    <a:pt x="10157" y="22223"/>
                  </a:cubicBezTo>
                  <a:close/>
                  <a:moveTo>
                    <a:pt x="9678" y="22627"/>
                  </a:moveTo>
                  <a:cubicBezTo>
                    <a:pt x="9657" y="22627"/>
                    <a:pt x="9636" y="22632"/>
                    <a:pt x="9617" y="22641"/>
                  </a:cubicBezTo>
                  <a:lnTo>
                    <a:pt x="9471" y="22712"/>
                  </a:lnTo>
                  <a:cubicBezTo>
                    <a:pt x="9403" y="22745"/>
                    <a:pt x="9372" y="22826"/>
                    <a:pt x="9402" y="22897"/>
                  </a:cubicBezTo>
                  <a:lnTo>
                    <a:pt x="9599" y="23383"/>
                  </a:lnTo>
                  <a:cubicBezTo>
                    <a:pt x="9623" y="23440"/>
                    <a:pt x="9677" y="23473"/>
                    <a:pt x="9734" y="23473"/>
                  </a:cubicBezTo>
                  <a:cubicBezTo>
                    <a:pt x="9749" y="23473"/>
                    <a:pt x="9767" y="23470"/>
                    <a:pt x="9784" y="23464"/>
                  </a:cubicBezTo>
                  <a:lnTo>
                    <a:pt x="9893" y="23424"/>
                  </a:lnTo>
                  <a:cubicBezTo>
                    <a:pt x="9966" y="23398"/>
                    <a:pt x="10004" y="23319"/>
                    <a:pt x="9982" y="23244"/>
                  </a:cubicBezTo>
                  <a:lnTo>
                    <a:pt x="9817" y="22728"/>
                  </a:lnTo>
                  <a:cubicBezTo>
                    <a:pt x="9805" y="22688"/>
                    <a:pt x="9775" y="22655"/>
                    <a:pt x="9737" y="22639"/>
                  </a:cubicBezTo>
                  <a:cubicBezTo>
                    <a:pt x="9718" y="22631"/>
                    <a:pt x="9698" y="22627"/>
                    <a:pt x="9678" y="22627"/>
                  </a:cubicBezTo>
                  <a:close/>
                  <a:moveTo>
                    <a:pt x="18180" y="643"/>
                  </a:moveTo>
                  <a:cubicBezTo>
                    <a:pt x="19670" y="643"/>
                    <a:pt x="20944" y="1128"/>
                    <a:pt x="21980" y="2089"/>
                  </a:cubicBezTo>
                  <a:cubicBezTo>
                    <a:pt x="23691" y="3675"/>
                    <a:pt x="24839" y="5722"/>
                    <a:pt x="25392" y="8172"/>
                  </a:cubicBezTo>
                  <a:cubicBezTo>
                    <a:pt x="25643" y="9286"/>
                    <a:pt x="25566" y="10415"/>
                    <a:pt x="25161" y="11529"/>
                  </a:cubicBezTo>
                  <a:cubicBezTo>
                    <a:pt x="24970" y="12053"/>
                    <a:pt x="25008" y="12453"/>
                    <a:pt x="25289" y="12867"/>
                  </a:cubicBezTo>
                  <a:cubicBezTo>
                    <a:pt x="25659" y="13413"/>
                    <a:pt x="25771" y="14029"/>
                    <a:pt x="25635" y="14748"/>
                  </a:cubicBezTo>
                  <a:lnTo>
                    <a:pt x="25634" y="14746"/>
                  </a:lnTo>
                  <a:cubicBezTo>
                    <a:pt x="25280" y="16601"/>
                    <a:pt x="24386" y="18161"/>
                    <a:pt x="22898" y="19520"/>
                  </a:cubicBezTo>
                  <a:lnTo>
                    <a:pt x="22862" y="19553"/>
                  </a:lnTo>
                  <a:cubicBezTo>
                    <a:pt x="22795" y="19616"/>
                    <a:pt x="22694" y="19709"/>
                    <a:pt x="22639" y="19712"/>
                  </a:cubicBezTo>
                  <a:cubicBezTo>
                    <a:pt x="22336" y="19730"/>
                    <a:pt x="22206" y="19927"/>
                    <a:pt x="22103" y="20085"/>
                  </a:cubicBezTo>
                  <a:lnTo>
                    <a:pt x="22072" y="20133"/>
                  </a:lnTo>
                  <a:cubicBezTo>
                    <a:pt x="20843" y="21955"/>
                    <a:pt x="19028" y="23060"/>
                    <a:pt x="16360" y="23605"/>
                  </a:cubicBezTo>
                  <a:cubicBezTo>
                    <a:pt x="15973" y="23684"/>
                    <a:pt x="15578" y="23724"/>
                    <a:pt x="15168" y="23724"/>
                  </a:cubicBezTo>
                  <a:cubicBezTo>
                    <a:pt x="14803" y="23724"/>
                    <a:pt x="14427" y="23692"/>
                    <a:pt x="14035" y="23630"/>
                  </a:cubicBezTo>
                  <a:cubicBezTo>
                    <a:pt x="13912" y="23611"/>
                    <a:pt x="13787" y="23603"/>
                    <a:pt x="13642" y="23593"/>
                  </a:cubicBezTo>
                  <a:cubicBezTo>
                    <a:pt x="13570" y="23590"/>
                    <a:pt x="13495" y="23586"/>
                    <a:pt x="13412" y="23578"/>
                  </a:cubicBezTo>
                  <a:cubicBezTo>
                    <a:pt x="13408" y="23577"/>
                    <a:pt x="13404" y="23577"/>
                    <a:pt x="13400" y="23577"/>
                  </a:cubicBezTo>
                  <a:cubicBezTo>
                    <a:pt x="13354" y="23577"/>
                    <a:pt x="13309" y="23602"/>
                    <a:pt x="13281" y="23641"/>
                  </a:cubicBezTo>
                  <a:cubicBezTo>
                    <a:pt x="13253" y="23684"/>
                    <a:pt x="13248" y="23739"/>
                    <a:pt x="13270" y="23785"/>
                  </a:cubicBezTo>
                  <a:cubicBezTo>
                    <a:pt x="13362" y="23979"/>
                    <a:pt x="13297" y="24042"/>
                    <a:pt x="13081" y="24203"/>
                  </a:cubicBezTo>
                  <a:cubicBezTo>
                    <a:pt x="12119" y="24925"/>
                    <a:pt x="10985" y="25367"/>
                    <a:pt x="9712" y="25517"/>
                  </a:cubicBezTo>
                  <a:cubicBezTo>
                    <a:pt x="9620" y="25528"/>
                    <a:pt x="9528" y="25533"/>
                    <a:pt x="9435" y="25533"/>
                  </a:cubicBezTo>
                  <a:cubicBezTo>
                    <a:pt x="9024" y="25533"/>
                    <a:pt x="8591" y="25430"/>
                    <a:pt x="8121" y="25217"/>
                  </a:cubicBezTo>
                  <a:cubicBezTo>
                    <a:pt x="6870" y="24652"/>
                    <a:pt x="5878" y="23680"/>
                    <a:pt x="5088" y="22251"/>
                  </a:cubicBezTo>
                  <a:cubicBezTo>
                    <a:pt x="4989" y="22071"/>
                    <a:pt x="4952" y="21840"/>
                    <a:pt x="4913" y="21573"/>
                  </a:cubicBezTo>
                  <a:cubicBezTo>
                    <a:pt x="4891" y="21431"/>
                    <a:pt x="4867" y="21279"/>
                    <a:pt x="4832" y="21118"/>
                  </a:cubicBezTo>
                  <a:cubicBezTo>
                    <a:pt x="4821" y="21071"/>
                    <a:pt x="4786" y="21031"/>
                    <a:pt x="4741" y="21014"/>
                  </a:cubicBezTo>
                  <a:lnTo>
                    <a:pt x="4518" y="20933"/>
                  </a:lnTo>
                  <a:cubicBezTo>
                    <a:pt x="4327" y="20866"/>
                    <a:pt x="4102" y="20785"/>
                    <a:pt x="3881" y="20700"/>
                  </a:cubicBezTo>
                  <a:cubicBezTo>
                    <a:pt x="3728" y="20643"/>
                    <a:pt x="3575" y="20588"/>
                    <a:pt x="3422" y="20531"/>
                  </a:cubicBezTo>
                  <a:cubicBezTo>
                    <a:pt x="3047" y="20395"/>
                    <a:pt x="2659" y="20254"/>
                    <a:pt x="2294" y="20087"/>
                  </a:cubicBezTo>
                  <a:cubicBezTo>
                    <a:pt x="1180" y="19577"/>
                    <a:pt x="630" y="18638"/>
                    <a:pt x="659" y="17300"/>
                  </a:cubicBezTo>
                  <a:cubicBezTo>
                    <a:pt x="681" y="16247"/>
                    <a:pt x="901" y="15245"/>
                    <a:pt x="1311" y="14325"/>
                  </a:cubicBezTo>
                  <a:cubicBezTo>
                    <a:pt x="1610" y="13652"/>
                    <a:pt x="1981" y="12949"/>
                    <a:pt x="2414" y="12232"/>
                  </a:cubicBezTo>
                  <a:cubicBezTo>
                    <a:pt x="2592" y="11936"/>
                    <a:pt x="2630" y="11680"/>
                    <a:pt x="2542" y="11375"/>
                  </a:cubicBezTo>
                  <a:cubicBezTo>
                    <a:pt x="2491" y="11202"/>
                    <a:pt x="2444" y="11025"/>
                    <a:pt x="2395" y="10849"/>
                  </a:cubicBezTo>
                  <a:cubicBezTo>
                    <a:pt x="2330" y="10611"/>
                    <a:pt x="2265" y="10372"/>
                    <a:pt x="2193" y="10137"/>
                  </a:cubicBezTo>
                  <a:cubicBezTo>
                    <a:pt x="1957" y="9360"/>
                    <a:pt x="1951" y="8537"/>
                    <a:pt x="2174" y="7547"/>
                  </a:cubicBezTo>
                  <a:cubicBezTo>
                    <a:pt x="2528" y="5967"/>
                    <a:pt x="3267" y="4473"/>
                    <a:pt x="4437" y="2977"/>
                  </a:cubicBezTo>
                  <a:cubicBezTo>
                    <a:pt x="5246" y="1941"/>
                    <a:pt x="6409" y="1411"/>
                    <a:pt x="7991" y="1358"/>
                  </a:cubicBezTo>
                  <a:cubicBezTo>
                    <a:pt x="8590" y="1337"/>
                    <a:pt x="9160" y="1326"/>
                    <a:pt x="9712" y="1326"/>
                  </a:cubicBezTo>
                  <a:cubicBezTo>
                    <a:pt x="10103" y="1326"/>
                    <a:pt x="10486" y="1331"/>
                    <a:pt x="10863" y="1342"/>
                  </a:cubicBezTo>
                  <a:cubicBezTo>
                    <a:pt x="11187" y="1351"/>
                    <a:pt x="11523" y="1434"/>
                    <a:pt x="11849" y="1514"/>
                  </a:cubicBezTo>
                  <a:lnTo>
                    <a:pt x="12030" y="1557"/>
                  </a:lnTo>
                  <a:cubicBezTo>
                    <a:pt x="12377" y="1640"/>
                    <a:pt x="12727" y="1682"/>
                    <a:pt x="13084" y="1682"/>
                  </a:cubicBezTo>
                  <a:cubicBezTo>
                    <a:pt x="13643" y="1682"/>
                    <a:pt x="14218" y="1580"/>
                    <a:pt x="14823" y="1377"/>
                  </a:cubicBezTo>
                  <a:lnTo>
                    <a:pt x="15049" y="1301"/>
                  </a:lnTo>
                  <a:cubicBezTo>
                    <a:pt x="15858" y="1026"/>
                    <a:pt x="16695" y="743"/>
                    <a:pt x="17567" y="669"/>
                  </a:cubicBezTo>
                  <a:cubicBezTo>
                    <a:pt x="17775" y="651"/>
                    <a:pt x="17979" y="643"/>
                    <a:pt x="18180" y="643"/>
                  </a:cubicBezTo>
                  <a:close/>
                  <a:moveTo>
                    <a:pt x="18060" y="0"/>
                  </a:moveTo>
                  <a:cubicBezTo>
                    <a:pt x="17155" y="0"/>
                    <a:pt x="16282" y="166"/>
                    <a:pt x="15452" y="495"/>
                  </a:cubicBezTo>
                  <a:cubicBezTo>
                    <a:pt x="14563" y="849"/>
                    <a:pt x="13760" y="1023"/>
                    <a:pt x="12991" y="1023"/>
                  </a:cubicBezTo>
                  <a:cubicBezTo>
                    <a:pt x="12636" y="1023"/>
                    <a:pt x="12288" y="986"/>
                    <a:pt x="11942" y="912"/>
                  </a:cubicBezTo>
                  <a:cubicBezTo>
                    <a:pt x="11872" y="898"/>
                    <a:pt x="11803" y="881"/>
                    <a:pt x="11733" y="863"/>
                  </a:cubicBezTo>
                  <a:cubicBezTo>
                    <a:pt x="11539" y="816"/>
                    <a:pt x="11338" y="767"/>
                    <a:pt x="11133" y="765"/>
                  </a:cubicBezTo>
                  <a:lnTo>
                    <a:pt x="10506" y="757"/>
                  </a:lnTo>
                  <a:cubicBezTo>
                    <a:pt x="10008" y="752"/>
                    <a:pt x="9503" y="746"/>
                    <a:pt x="8996" y="746"/>
                  </a:cubicBezTo>
                  <a:cubicBezTo>
                    <a:pt x="8442" y="746"/>
                    <a:pt x="7885" y="753"/>
                    <a:pt x="7333" y="776"/>
                  </a:cubicBezTo>
                  <a:cubicBezTo>
                    <a:pt x="5996" y="833"/>
                    <a:pt x="4826" y="1438"/>
                    <a:pt x="3951" y="2525"/>
                  </a:cubicBezTo>
                  <a:cubicBezTo>
                    <a:pt x="2812" y="3937"/>
                    <a:pt x="2021" y="5487"/>
                    <a:pt x="1594" y="7128"/>
                  </a:cubicBezTo>
                  <a:cubicBezTo>
                    <a:pt x="1270" y="8381"/>
                    <a:pt x="1291" y="9587"/>
                    <a:pt x="1656" y="10712"/>
                  </a:cubicBezTo>
                  <a:cubicBezTo>
                    <a:pt x="1739" y="10973"/>
                    <a:pt x="1823" y="11233"/>
                    <a:pt x="1905" y="11491"/>
                  </a:cubicBezTo>
                  <a:lnTo>
                    <a:pt x="2002" y="11794"/>
                  </a:lnTo>
                  <a:lnTo>
                    <a:pt x="1953" y="11864"/>
                  </a:lnTo>
                  <a:cubicBezTo>
                    <a:pt x="1891" y="11947"/>
                    <a:pt x="1834" y="12026"/>
                    <a:pt x="1782" y="12108"/>
                  </a:cubicBezTo>
                  <a:cubicBezTo>
                    <a:pt x="564" y="13986"/>
                    <a:pt x="0" y="15803"/>
                    <a:pt x="59" y="17661"/>
                  </a:cubicBezTo>
                  <a:cubicBezTo>
                    <a:pt x="100" y="18956"/>
                    <a:pt x="665" y="19908"/>
                    <a:pt x="1738" y="20493"/>
                  </a:cubicBezTo>
                  <a:cubicBezTo>
                    <a:pt x="2215" y="20753"/>
                    <a:pt x="2727" y="20956"/>
                    <a:pt x="3223" y="21150"/>
                  </a:cubicBezTo>
                  <a:lnTo>
                    <a:pt x="3264" y="21166"/>
                  </a:lnTo>
                  <a:cubicBezTo>
                    <a:pt x="3535" y="21273"/>
                    <a:pt x="3810" y="21355"/>
                    <a:pt x="4076" y="21436"/>
                  </a:cubicBezTo>
                  <a:cubicBezTo>
                    <a:pt x="4159" y="21461"/>
                    <a:pt x="4241" y="21486"/>
                    <a:pt x="4322" y="21512"/>
                  </a:cubicBezTo>
                  <a:cubicBezTo>
                    <a:pt x="4354" y="21628"/>
                    <a:pt x="4379" y="21741"/>
                    <a:pt x="4404" y="21850"/>
                  </a:cubicBezTo>
                  <a:cubicBezTo>
                    <a:pt x="4466" y="22120"/>
                    <a:pt x="4524" y="22376"/>
                    <a:pt x="4643" y="22603"/>
                  </a:cubicBezTo>
                  <a:cubicBezTo>
                    <a:pt x="5374" y="23995"/>
                    <a:pt x="6391" y="25028"/>
                    <a:pt x="7666" y="25672"/>
                  </a:cubicBezTo>
                  <a:cubicBezTo>
                    <a:pt x="8260" y="25972"/>
                    <a:pt x="8868" y="26124"/>
                    <a:pt x="9482" y="26124"/>
                  </a:cubicBezTo>
                  <a:cubicBezTo>
                    <a:pt x="9678" y="26124"/>
                    <a:pt x="9876" y="26108"/>
                    <a:pt x="10073" y="26077"/>
                  </a:cubicBezTo>
                  <a:cubicBezTo>
                    <a:pt x="11522" y="25849"/>
                    <a:pt x="12667" y="25345"/>
                    <a:pt x="13575" y="24535"/>
                  </a:cubicBezTo>
                  <a:cubicBezTo>
                    <a:pt x="13804" y="24330"/>
                    <a:pt x="14028" y="24241"/>
                    <a:pt x="14320" y="24241"/>
                  </a:cubicBezTo>
                  <a:cubicBezTo>
                    <a:pt x="14364" y="24241"/>
                    <a:pt x="14409" y="24244"/>
                    <a:pt x="14457" y="24247"/>
                  </a:cubicBezTo>
                  <a:cubicBezTo>
                    <a:pt x="14721" y="24270"/>
                    <a:pt x="14983" y="24282"/>
                    <a:pt x="15243" y="24282"/>
                  </a:cubicBezTo>
                  <a:cubicBezTo>
                    <a:pt x="17400" y="24282"/>
                    <a:pt x="19428" y="23500"/>
                    <a:pt x="21288" y="21955"/>
                  </a:cubicBezTo>
                  <a:cubicBezTo>
                    <a:pt x="21584" y="21709"/>
                    <a:pt x="21833" y="21409"/>
                    <a:pt x="22073" y="21117"/>
                  </a:cubicBezTo>
                  <a:cubicBezTo>
                    <a:pt x="22197" y="20968"/>
                    <a:pt x="22321" y="20818"/>
                    <a:pt x="22451" y="20676"/>
                  </a:cubicBezTo>
                  <a:cubicBezTo>
                    <a:pt x="22590" y="20523"/>
                    <a:pt x="22743" y="20365"/>
                    <a:pt x="22909" y="20235"/>
                  </a:cubicBezTo>
                  <a:cubicBezTo>
                    <a:pt x="24665" y="18889"/>
                    <a:pt x="25782" y="17098"/>
                    <a:pt x="26229" y="14915"/>
                  </a:cubicBezTo>
                  <a:cubicBezTo>
                    <a:pt x="26411" y="14031"/>
                    <a:pt x="26286" y="13260"/>
                    <a:pt x="25860" y="12622"/>
                  </a:cubicBezTo>
                  <a:cubicBezTo>
                    <a:pt x="25629" y="12279"/>
                    <a:pt x="25662" y="11976"/>
                    <a:pt x="25789" y="11601"/>
                  </a:cubicBezTo>
                  <a:cubicBezTo>
                    <a:pt x="26174" y="10456"/>
                    <a:pt x="26262" y="9333"/>
                    <a:pt x="26051" y="8267"/>
                  </a:cubicBezTo>
                  <a:cubicBezTo>
                    <a:pt x="25526" y="5637"/>
                    <a:pt x="24297" y="3386"/>
                    <a:pt x="22396" y="1579"/>
                  </a:cubicBezTo>
                  <a:cubicBezTo>
                    <a:pt x="21634" y="854"/>
                    <a:pt x="20704" y="377"/>
                    <a:pt x="19630" y="160"/>
                  </a:cubicBezTo>
                  <a:cubicBezTo>
                    <a:pt x="19097" y="53"/>
                    <a:pt x="18573" y="0"/>
                    <a:pt x="18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-89912" y="-453212"/>
              <a:ext cx="846850" cy="685250"/>
            </a:xfrm>
            <a:custGeom>
              <a:avLst/>
              <a:gdLst/>
              <a:ahLst/>
              <a:cxnLst/>
              <a:rect l="l" t="t" r="r" b="b"/>
              <a:pathLst>
                <a:path w="33874" h="27410" extrusionOk="0">
                  <a:moveTo>
                    <a:pt x="12201" y="6229"/>
                  </a:moveTo>
                  <a:cubicBezTo>
                    <a:pt x="12255" y="6578"/>
                    <a:pt x="12299" y="6804"/>
                    <a:pt x="12323" y="7031"/>
                  </a:cubicBezTo>
                  <a:cubicBezTo>
                    <a:pt x="12383" y="7631"/>
                    <a:pt x="12686" y="7990"/>
                    <a:pt x="13269" y="8203"/>
                  </a:cubicBezTo>
                  <a:cubicBezTo>
                    <a:pt x="13940" y="8448"/>
                    <a:pt x="13923" y="8494"/>
                    <a:pt x="14171" y="9473"/>
                  </a:cubicBezTo>
                  <a:cubicBezTo>
                    <a:pt x="13463" y="9788"/>
                    <a:pt x="12824" y="10072"/>
                    <a:pt x="12039" y="10421"/>
                  </a:cubicBezTo>
                  <a:cubicBezTo>
                    <a:pt x="12168" y="9933"/>
                    <a:pt x="12268" y="9552"/>
                    <a:pt x="12385" y="9110"/>
                  </a:cubicBezTo>
                  <a:lnTo>
                    <a:pt x="12385" y="9110"/>
                  </a:lnTo>
                  <a:cubicBezTo>
                    <a:pt x="11276" y="9391"/>
                    <a:pt x="11753" y="10991"/>
                    <a:pt x="10473" y="11121"/>
                  </a:cubicBezTo>
                  <a:cubicBezTo>
                    <a:pt x="10731" y="10448"/>
                    <a:pt x="10961" y="9843"/>
                    <a:pt x="11194" y="9238"/>
                  </a:cubicBezTo>
                  <a:lnTo>
                    <a:pt x="11194" y="9238"/>
                  </a:lnTo>
                  <a:cubicBezTo>
                    <a:pt x="10497" y="9687"/>
                    <a:pt x="10115" y="10359"/>
                    <a:pt x="9898" y="11075"/>
                  </a:cubicBezTo>
                  <a:cubicBezTo>
                    <a:pt x="9658" y="11871"/>
                    <a:pt x="9161" y="12321"/>
                    <a:pt x="8240" y="12751"/>
                  </a:cubicBezTo>
                  <a:cubicBezTo>
                    <a:pt x="9168" y="10236"/>
                    <a:pt x="10331" y="8107"/>
                    <a:pt x="12201" y="6229"/>
                  </a:cubicBezTo>
                  <a:close/>
                  <a:moveTo>
                    <a:pt x="28242" y="645"/>
                  </a:moveTo>
                  <a:lnTo>
                    <a:pt x="28242" y="645"/>
                  </a:lnTo>
                  <a:cubicBezTo>
                    <a:pt x="29272" y="3708"/>
                    <a:pt x="28389" y="6350"/>
                    <a:pt x="26184" y="9091"/>
                  </a:cubicBezTo>
                  <a:cubicBezTo>
                    <a:pt x="27357" y="9464"/>
                    <a:pt x="28496" y="9799"/>
                    <a:pt x="29613" y="10190"/>
                  </a:cubicBezTo>
                  <a:cubicBezTo>
                    <a:pt x="30700" y="10571"/>
                    <a:pt x="31766" y="11010"/>
                    <a:pt x="33112" y="11528"/>
                  </a:cubicBezTo>
                  <a:cubicBezTo>
                    <a:pt x="30798" y="12355"/>
                    <a:pt x="28747" y="13576"/>
                    <a:pt x="26444" y="13576"/>
                  </a:cubicBezTo>
                  <a:cubicBezTo>
                    <a:pt x="25829" y="13576"/>
                    <a:pt x="25197" y="13489"/>
                    <a:pt x="24536" y="13285"/>
                  </a:cubicBezTo>
                  <a:cubicBezTo>
                    <a:pt x="24397" y="13831"/>
                    <a:pt x="24277" y="14353"/>
                    <a:pt x="24132" y="14869"/>
                  </a:cubicBezTo>
                  <a:cubicBezTo>
                    <a:pt x="22876" y="19298"/>
                    <a:pt x="20052" y="22413"/>
                    <a:pt x="16062" y="24590"/>
                  </a:cubicBezTo>
                  <a:cubicBezTo>
                    <a:pt x="13594" y="25936"/>
                    <a:pt x="10931" y="26539"/>
                    <a:pt x="8181" y="26804"/>
                  </a:cubicBezTo>
                  <a:cubicBezTo>
                    <a:pt x="7817" y="26840"/>
                    <a:pt x="7453" y="26857"/>
                    <a:pt x="7091" y="26857"/>
                  </a:cubicBezTo>
                  <a:cubicBezTo>
                    <a:pt x="5619" y="26857"/>
                    <a:pt x="4175" y="26564"/>
                    <a:pt x="2798" y="25967"/>
                  </a:cubicBezTo>
                  <a:cubicBezTo>
                    <a:pt x="1877" y="25569"/>
                    <a:pt x="989" y="25089"/>
                    <a:pt x="568" y="24016"/>
                  </a:cubicBezTo>
                  <a:cubicBezTo>
                    <a:pt x="1430" y="23410"/>
                    <a:pt x="2294" y="22803"/>
                    <a:pt x="3160" y="22197"/>
                  </a:cubicBezTo>
                  <a:cubicBezTo>
                    <a:pt x="3136" y="22129"/>
                    <a:pt x="3112" y="22061"/>
                    <a:pt x="3090" y="21993"/>
                  </a:cubicBezTo>
                  <a:cubicBezTo>
                    <a:pt x="2877" y="21980"/>
                    <a:pt x="2664" y="21969"/>
                    <a:pt x="2286" y="21949"/>
                  </a:cubicBezTo>
                  <a:cubicBezTo>
                    <a:pt x="3918" y="17799"/>
                    <a:pt x="6644" y="14605"/>
                    <a:pt x="10268" y="12143"/>
                  </a:cubicBezTo>
                  <a:cubicBezTo>
                    <a:pt x="13447" y="9982"/>
                    <a:pt x="16968" y="9170"/>
                    <a:pt x="20749" y="9170"/>
                  </a:cubicBezTo>
                  <a:cubicBezTo>
                    <a:pt x="21386" y="9170"/>
                    <a:pt x="22029" y="9193"/>
                    <a:pt x="22680" y="9236"/>
                  </a:cubicBezTo>
                  <a:cubicBezTo>
                    <a:pt x="23617" y="5670"/>
                    <a:pt x="26155" y="3370"/>
                    <a:pt x="28242" y="645"/>
                  </a:cubicBezTo>
                  <a:close/>
                  <a:moveTo>
                    <a:pt x="28223" y="1"/>
                  </a:moveTo>
                  <a:cubicBezTo>
                    <a:pt x="25896" y="2714"/>
                    <a:pt x="23295" y="5208"/>
                    <a:pt x="22268" y="8759"/>
                  </a:cubicBezTo>
                  <a:cubicBezTo>
                    <a:pt x="21576" y="8685"/>
                    <a:pt x="20896" y="8650"/>
                    <a:pt x="20224" y="8650"/>
                  </a:cubicBezTo>
                  <a:cubicBezTo>
                    <a:pt x="18373" y="8650"/>
                    <a:pt x="16585" y="8914"/>
                    <a:pt x="14771" y="9334"/>
                  </a:cubicBezTo>
                  <a:cubicBezTo>
                    <a:pt x="14721" y="8101"/>
                    <a:pt x="13798" y="7737"/>
                    <a:pt x="13013" y="7396"/>
                  </a:cubicBezTo>
                  <a:cubicBezTo>
                    <a:pt x="12715" y="6657"/>
                    <a:pt x="13245" y="5867"/>
                    <a:pt x="12487" y="5186"/>
                  </a:cubicBezTo>
                  <a:cubicBezTo>
                    <a:pt x="12039" y="5570"/>
                    <a:pt x="11571" y="5900"/>
                    <a:pt x="11189" y="6308"/>
                  </a:cubicBezTo>
                  <a:cubicBezTo>
                    <a:pt x="9448" y="8170"/>
                    <a:pt x="8323" y="10393"/>
                    <a:pt x="7583" y="12806"/>
                  </a:cubicBezTo>
                  <a:cubicBezTo>
                    <a:pt x="7390" y="13438"/>
                    <a:pt x="7091" y="13909"/>
                    <a:pt x="6630" y="14356"/>
                  </a:cubicBezTo>
                  <a:cubicBezTo>
                    <a:pt x="4602" y="16318"/>
                    <a:pt x="2986" y="18584"/>
                    <a:pt x="1880" y="21181"/>
                  </a:cubicBezTo>
                  <a:cubicBezTo>
                    <a:pt x="1452" y="22184"/>
                    <a:pt x="1119" y="23203"/>
                    <a:pt x="1" y="23565"/>
                  </a:cubicBezTo>
                  <a:cubicBezTo>
                    <a:pt x="217" y="24816"/>
                    <a:pt x="602" y="25373"/>
                    <a:pt x="1795" y="26057"/>
                  </a:cubicBezTo>
                  <a:cubicBezTo>
                    <a:pt x="3454" y="27010"/>
                    <a:pt x="5247" y="27409"/>
                    <a:pt x="7101" y="27409"/>
                  </a:cubicBezTo>
                  <a:cubicBezTo>
                    <a:pt x="7461" y="27409"/>
                    <a:pt x="7824" y="27394"/>
                    <a:pt x="8188" y="27365"/>
                  </a:cubicBezTo>
                  <a:cubicBezTo>
                    <a:pt x="11287" y="27117"/>
                    <a:pt x="14245" y="26357"/>
                    <a:pt x="16967" y="24760"/>
                  </a:cubicBezTo>
                  <a:cubicBezTo>
                    <a:pt x="20355" y="22773"/>
                    <a:pt x="22886" y="20068"/>
                    <a:pt x="24250" y="16349"/>
                  </a:cubicBezTo>
                  <a:cubicBezTo>
                    <a:pt x="24519" y="15616"/>
                    <a:pt x="24701" y="14852"/>
                    <a:pt x="24903" y="14169"/>
                  </a:cubicBezTo>
                  <a:cubicBezTo>
                    <a:pt x="25012" y="14167"/>
                    <a:pt x="25121" y="14166"/>
                    <a:pt x="25229" y="14166"/>
                  </a:cubicBezTo>
                  <a:cubicBezTo>
                    <a:pt x="25616" y="14166"/>
                    <a:pt x="25995" y="14177"/>
                    <a:pt x="26368" y="14177"/>
                  </a:cubicBezTo>
                  <a:cubicBezTo>
                    <a:pt x="26817" y="14177"/>
                    <a:pt x="27255" y="14162"/>
                    <a:pt x="27686" y="14094"/>
                  </a:cubicBezTo>
                  <a:cubicBezTo>
                    <a:pt x="29637" y="13787"/>
                    <a:pt x="31433" y="12999"/>
                    <a:pt x="33169" y="12076"/>
                  </a:cubicBezTo>
                  <a:cubicBezTo>
                    <a:pt x="33279" y="12016"/>
                    <a:pt x="33404" y="11975"/>
                    <a:pt x="33499" y="11900"/>
                  </a:cubicBezTo>
                  <a:cubicBezTo>
                    <a:pt x="33873" y="11599"/>
                    <a:pt x="33854" y="11236"/>
                    <a:pt x="33434" y="11024"/>
                  </a:cubicBezTo>
                  <a:cubicBezTo>
                    <a:pt x="33214" y="10912"/>
                    <a:pt x="32959" y="10874"/>
                    <a:pt x="32726" y="10786"/>
                  </a:cubicBezTo>
                  <a:cubicBezTo>
                    <a:pt x="30900" y="10104"/>
                    <a:pt x="29078" y="9418"/>
                    <a:pt x="27187" y="8709"/>
                  </a:cubicBezTo>
                  <a:lnTo>
                    <a:pt x="27185" y="8707"/>
                  </a:lnTo>
                  <a:cubicBezTo>
                    <a:pt x="27335" y="8484"/>
                    <a:pt x="27490" y="8249"/>
                    <a:pt x="27648" y="8018"/>
                  </a:cubicBezTo>
                  <a:cubicBezTo>
                    <a:pt x="29043" y="5993"/>
                    <a:pt x="29499" y="3766"/>
                    <a:pt x="29044" y="1361"/>
                  </a:cubicBezTo>
                  <a:cubicBezTo>
                    <a:pt x="28950" y="858"/>
                    <a:pt x="28904" y="279"/>
                    <a:pt x="28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191738" y="-25337"/>
              <a:ext cx="164750" cy="127900"/>
            </a:xfrm>
            <a:custGeom>
              <a:avLst/>
              <a:gdLst/>
              <a:ahLst/>
              <a:cxnLst/>
              <a:rect l="l" t="t" r="r" b="b"/>
              <a:pathLst>
                <a:path w="6590" h="5116" extrusionOk="0">
                  <a:moveTo>
                    <a:pt x="4455" y="0"/>
                  </a:moveTo>
                  <a:cubicBezTo>
                    <a:pt x="4402" y="32"/>
                    <a:pt x="4350" y="65"/>
                    <a:pt x="4300" y="98"/>
                  </a:cubicBezTo>
                  <a:cubicBezTo>
                    <a:pt x="4467" y="662"/>
                    <a:pt x="4635" y="1228"/>
                    <a:pt x="4878" y="2047"/>
                  </a:cubicBezTo>
                  <a:cubicBezTo>
                    <a:pt x="3859" y="1352"/>
                    <a:pt x="3057" y="806"/>
                    <a:pt x="2254" y="261"/>
                  </a:cubicBezTo>
                  <a:lnTo>
                    <a:pt x="2254" y="261"/>
                  </a:lnTo>
                  <a:cubicBezTo>
                    <a:pt x="2223" y="574"/>
                    <a:pt x="2308" y="758"/>
                    <a:pt x="2450" y="869"/>
                  </a:cubicBezTo>
                  <a:cubicBezTo>
                    <a:pt x="3172" y="1431"/>
                    <a:pt x="3864" y="2051"/>
                    <a:pt x="4650" y="2505"/>
                  </a:cubicBezTo>
                  <a:cubicBezTo>
                    <a:pt x="5426" y="2953"/>
                    <a:pt x="5661" y="3603"/>
                    <a:pt x="5851" y="4537"/>
                  </a:cubicBezTo>
                  <a:cubicBezTo>
                    <a:pt x="5172" y="4093"/>
                    <a:pt x="4635" y="3738"/>
                    <a:pt x="4094" y="3387"/>
                  </a:cubicBezTo>
                  <a:cubicBezTo>
                    <a:pt x="3501" y="3001"/>
                    <a:pt x="2907" y="2618"/>
                    <a:pt x="2310" y="2237"/>
                  </a:cubicBezTo>
                  <a:cubicBezTo>
                    <a:pt x="1633" y="1806"/>
                    <a:pt x="1013" y="1570"/>
                    <a:pt x="446" y="1528"/>
                  </a:cubicBezTo>
                  <a:lnTo>
                    <a:pt x="446" y="1528"/>
                  </a:lnTo>
                  <a:cubicBezTo>
                    <a:pt x="1186" y="2040"/>
                    <a:pt x="1807" y="2445"/>
                    <a:pt x="2400" y="2888"/>
                  </a:cubicBezTo>
                  <a:cubicBezTo>
                    <a:pt x="2960" y="3305"/>
                    <a:pt x="3658" y="3554"/>
                    <a:pt x="4101" y="4118"/>
                  </a:cubicBezTo>
                  <a:cubicBezTo>
                    <a:pt x="4052" y="4194"/>
                    <a:pt x="4003" y="4270"/>
                    <a:pt x="3955" y="4346"/>
                  </a:cubicBezTo>
                  <a:cubicBezTo>
                    <a:pt x="2636" y="3625"/>
                    <a:pt x="1319" y="2905"/>
                    <a:pt x="0" y="2185"/>
                  </a:cubicBezTo>
                  <a:lnTo>
                    <a:pt x="0" y="2185"/>
                  </a:lnTo>
                  <a:cubicBezTo>
                    <a:pt x="87" y="2554"/>
                    <a:pt x="243" y="2870"/>
                    <a:pt x="496" y="3011"/>
                  </a:cubicBezTo>
                  <a:cubicBezTo>
                    <a:pt x="1692" y="3673"/>
                    <a:pt x="2899" y="4317"/>
                    <a:pt x="4134" y="4899"/>
                  </a:cubicBezTo>
                  <a:cubicBezTo>
                    <a:pt x="4529" y="5085"/>
                    <a:pt x="5026" y="5112"/>
                    <a:pt x="5477" y="5115"/>
                  </a:cubicBezTo>
                  <a:cubicBezTo>
                    <a:pt x="5484" y="5115"/>
                    <a:pt x="5492" y="5115"/>
                    <a:pt x="5499" y="5115"/>
                  </a:cubicBezTo>
                  <a:cubicBezTo>
                    <a:pt x="6353" y="5115"/>
                    <a:pt x="6589" y="4757"/>
                    <a:pt x="6281" y="3926"/>
                  </a:cubicBezTo>
                  <a:cubicBezTo>
                    <a:pt x="5846" y="2755"/>
                    <a:pt x="5371" y="1599"/>
                    <a:pt x="4889" y="447"/>
                  </a:cubicBezTo>
                  <a:cubicBezTo>
                    <a:pt x="4813" y="269"/>
                    <a:pt x="4603" y="147"/>
                    <a:pt x="44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283538" y="-164562"/>
              <a:ext cx="180100" cy="194375"/>
            </a:xfrm>
            <a:custGeom>
              <a:avLst/>
              <a:gdLst/>
              <a:ahLst/>
              <a:cxnLst/>
              <a:rect l="l" t="t" r="r" b="b"/>
              <a:pathLst>
                <a:path w="7204" h="7775" extrusionOk="0">
                  <a:moveTo>
                    <a:pt x="873" y="1"/>
                  </a:moveTo>
                  <a:cubicBezTo>
                    <a:pt x="525" y="1"/>
                    <a:pt x="297" y="207"/>
                    <a:pt x="1" y="725"/>
                  </a:cubicBezTo>
                  <a:cubicBezTo>
                    <a:pt x="75" y="704"/>
                    <a:pt x="165" y="703"/>
                    <a:pt x="219" y="657"/>
                  </a:cubicBezTo>
                  <a:cubicBezTo>
                    <a:pt x="420" y="482"/>
                    <a:pt x="643" y="372"/>
                    <a:pt x="854" y="372"/>
                  </a:cubicBezTo>
                  <a:cubicBezTo>
                    <a:pt x="1023" y="372"/>
                    <a:pt x="1186" y="442"/>
                    <a:pt x="1324" y="605"/>
                  </a:cubicBezTo>
                  <a:cubicBezTo>
                    <a:pt x="1492" y="801"/>
                    <a:pt x="1440" y="1208"/>
                    <a:pt x="1433" y="1521"/>
                  </a:cubicBezTo>
                  <a:cubicBezTo>
                    <a:pt x="1427" y="1811"/>
                    <a:pt x="1348" y="2101"/>
                    <a:pt x="1286" y="2486"/>
                  </a:cubicBezTo>
                  <a:cubicBezTo>
                    <a:pt x="1850" y="2319"/>
                    <a:pt x="2237" y="2156"/>
                    <a:pt x="2639" y="2094"/>
                  </a:cubicBezTo>
                  <a:cubicBezTo>
                    <a:pt x="2756" y="2076"/>
                    <a:pt x="2865" y="2068"/>
                    <a:pt x="2966" y="2068"/>
                  </a:cubicBezTo>
                  <a:cubicBezTo>
                    <a:pt x="3717" y="2068"/>
                    <a:pt x="4042" y="2548"/>
                    <a:pt x="3849" y="3393"/>
                  </a:cubicBezTo>
                  <a:cubicBezTo>
                    <a:pt x="3762" y="3775"/>
                    <a:pt x="3624" y="4146"/>
                    <a:pt x="3465" y="4667"/>
                  </a:cubicBezTo>
                  <a:cubicBezTo>
                    <a:pt x="4044" y="4571"/>
                    <a:pt x="4438" y="4465"/>
                    <a:pt x="4836" y="4453"/>
                  </a:cubicBezTo>
                  <a:cubicBezTo>
                    <a:pt x="4897" y="4450"/>
                    <a:pt x="4960" y="4449"/>
                    <a:pt x="5022" y="4449"/>
                  </a:cubicBezTo>
                  <a:cubicBezTo>
                    <a:pt x="5467" y="4449"/>
                    <a:pt x="5915" y="4525"/>
                    <a:pt x="6145" y="4985"/>
                  </a:cubicBezTo>
                  <a:cubicBezTo>
                    <a:pt x="6393" y="5479"/>
                    <a:pt x="6044" y="5852"/>
                    <a:pt x="5742" y="6200"/>
                  </a:cubicBezTo>
                  <a:cubicBezTo>
                    <a:pt x="5346" y="6656"/>
                    <a:pt x="4940" y="7103"/>
                    <a:pt x="4539" y="7553"/>
                  </a:cubicBezTo>
                  <a:cubicBezTo>
                    <a:pt x="4616" y="7627"/>
                    <a:pt x="4694" y="7700"/>
                    <a:pt x="4773" y="7774"/>
                  </a:cubicBezTo>
                  <a:cubicBezTo>
                    <a:pt x="5025" y="7582"/>
                    <a:pt x="5294" y="7405"/>
                    <a:pt x="5529" y="7192"/>
                  </a:cubicBezTo>
                  <a:cubicBezTo>
                    <a:pt x="5836" y="6910"/>
                    <a:pt x="6144" y="6624"/>
                    <a:pt x="6400" y="6299"/>
                  </a:cubicBezTo>
                  <a:cubicBezTo>
                    <a:pt x="7204" y="5274"/>
                    <a:pt x="6771" y="4230"/>
                    <a:pt x="5466" y="4042"/>
                  </a:cubicBezTo>
                  <a:cubicBezTo>
                    <a:pt x="5074" y="3985"/>
                    <a:pt x="4673" y="3999"/>
                    <a:pt x="4267" y="3979"/>
                  </a:cubicBezTo>
                  <a:cubicBezTo>
                    <a:pt x="4592" y="2065"/>
                    <a:pt x="4269" y="1611"/>
                    <a:pt x="2383" y="1611"/>
                  </a:cubicBezTo>
                  <a:cubicBezTo>
                    <a:pt x="2277" y="1611"/>
                    <a:pt x="2166" y="1613"/>
                    <a:pt x="2049" y="1616"/>
                  </a:cubicBezTo>
                  <a:cubicBezTo>
                    <a:pt x="1888" y="976"/>
                    <a:pt x="1970" y="150"/>
                    <a:pt x="1026" y="12"/>
                  </a:cubicBezTo>
                  <a:cubicBezTo>
                    <a:pt x="972" y="5"/>
                    <a:pt x="922" y="1"/>
                    <a:pt x="8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83813" y="-56437"/>
              <a:ext cx="124575" cy="186875"/>
            </a:xfrm>
            <a:custGeom>
              <a:avLst/>
              <a:gdLst/>
              <a:ahLst/>
              <a:cxnLst/>
              <a:rect l="l" t="t" r="r" b="b"/>
              <a:pathLst>
                <a:path w="4983" h="7475" extrusionOk="0">
                  <a:moveTo>
                    <a:pt x="1125" y="1"/>
                  </a:moveTo>
                  <a:cubicBezTo>
                    <a:pt x="727" y="1"/>
                    <a:pt x="284" y="350"/>
                    <a:pt x="0" y="890"/>
                  </a:cubicBezTo>
                  <a:cubicBezTo>
                    <a:pt x="330" y="827"/>
                    <a:pt x="615" y="528"/>
                    <a:pt x="956" y="528"/>
                  </a:cubicBezTo>
                  <a:cubicBezTo>
                    <a:pt x="1109" y="528"/>
                    <a:pt x="1274" y="589"/>
                    <a:pt x="1460" y="759"/>
                  </a:cubicBezTo>
                  <a:cubicBezTo>
                    <a:pt x="1297" y="1404"/>
                    <a:pt x="1122" y="2099"/>
                    <a:pt x="943" y="2808"/>
                  </a:cubicBezTo>
                  <a:cubicBezTo>
                    <a:pt x="1875" y="2897"/>
                    <a:pt x="2265" y="3658"/>
                    <a:pt x="2117" y="5089"/>
                  </a:cubicBezTo>
                  <a:cubicBezTo>
                    <a:pt x="3982" y="5252"/>
                    <a:pt x="4368" y="5198"/>
                    <a:pt x="4445" y="7474"/>
                  </a:cubicBezTo>
                  <a:lnTo>
                    <a:pt x="4445" y="7473"/>
                  </a:lnTo>
                  <a:cubicBezTo>
                    <a:pt x="4963" y="7010"/>
                    <a:pt x="4982" y="6395"/>
                    <a:pt x="4764" y="5820"/>
                  </a:cubicBezTo>
                  <a:cubicBezTo>
                    <a:pt x="4431" y="4948"/>
                    <a:pt x="3617" y="4696"/>
                    <a:pt x="2817" y="4590"/>
                  </a:cubicBezTo>
                  <a:cubicBezTo>
                    <a:pt x="2787" y="4067"/>
                    <a:pt x="2877" y="3563"/>
                    <a:pt x="2701" y="3179"/>
                  </a:cubicBezTo>
                  <a:cubicBezTo>
                    <a:pt x="2516" y="2770"/>
                    <a:pt x="2080" y="2476"/>
                    <a:pt x="1725" y="2102"/>
                  </a:cubicBezTo>
                  <a:cubicBezTo>
                    <a:pt x="1722" y="1440"/>
                    <a:pt x="2469" y="590"/>
                    <a:pt x="1406" y="66"/>
                  </a:cubicBezTo>
                  <a:cubicBezTo>
                    <a:pt x="1317" y="22"/>
                    <a:pt x="1222" y="1"/>
                    <a:pt x="1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163738" y="-123512"/>
              <a:ext cx="117150" cy="96925"/>
            </a:xfrm>
            <a:custGeom>
              <a:avLst/>
              <a:gdLst/>
              <a:ahLst/>
              <a:cxnLst/>
              <a:rect l="l" t="t" r="r" b="b"/>
              <a:pathLst>
                <a:path w="4686" h="3877" extrusionOk="0">
                  <a:moveTo>
                    <a:pt x="1047" y="1"/>
                  </a:moveTo>
                  <a:cubicBezTo>
                    <a:pt x="516" y="1"/>
                    <a:pt x="77" y="210"/>
                    <a:pt x="0" y="899"/>
                  </a:cubicBezTo>
                  <a:cubicBezTo>
                    <a:pt x="526" y="681"/>
                    <a:pt x="901" y="554"/>
                    <a:pt x="1166" y="554"/>
                  </a:cubicBezTo>
                  <a:cubicBezTo>
                    <a:pt x="1706" y="554"/>
                    <a:pt x="1792" y="1079"/>
                    <a:pt x="1763" y="2424"/>
                  </a:cubicBezTo>
                  <a:cubicBezTo>
                    <a:pt x="1775" y="2424"/>
                    <a:pt x="1788" y="2424"/>
                    <a:pt x="1800" y="2424"/>
                  </a:cubicBezTo>
                  <a:cubicBezTo>
                    <a:pt x="2261" y="2424"/>
                    <a:pt x="2710" y="2255"/>
                    <a:pt x="3140" y="2255"/>
                  </a:cubicBezTo>
                  <a:cubicBezTo>
                    <a:pt x="3433" y="2255"/>
                    <a:pt x="3716" y="2333"/>
                    <a:pt x="3989" y="2596"/>
                  </a:cubicBezTo>
                  <a:cubicBezTo>
                    <a:pt x="3949" y="2978"/>
                    <a:pt x="3911" y="3354"/>
                    <a:pt x="3858" y="3877"/>
                  </a:cubicBezTo>
                  <a:cubicBezTo>
                    <a:pt x="4572" y="3104"/>
                    <a:pt x="4685" y="2828"/>
                    <a:pt x="4455" y="2394"/>
                  </a:cubicBezTo>
                  <a:cubicBezTo>
                    <a:pt x="4177" y="1874"/>
                    <a:pt x="3762" y="1786"/>
                    <a:pt x="3313" y="1786"/>
                  </a:cubicBezTo>
                  <a:cubicBezTo>
                    <a:pt x="3081" y="1786"/>
                    <a:pt x="2840" y="1810"/>
                    <a:pt x="2605" y="1810"/>
                  </a:cubicBezTo>
                  <a:cubicBezTo>
                    <a:pt x="2545" y="1810"/>
                    <a:pt x="2486" y="1808"/>
                    <a:pt x="2428" y="1804"/>
                  </a:cubicBezTo>
                  <a:cubicBezTo>
                    <a:pt x="2232" y="1026"/>
                    <a:pt x="2265" y="43"/>
                    <a:pt x="1119" y="2"/>
                  </a:cubicBezTo>
                  <a:cubicBezTo>
                    <a:pt x="1095" y="1"/>
                    <a:pt x="1071" y="1"/>
                    <a:pt x="10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 rot="10800000" flipH="1">
              <a:off x="526913" y="-76912"/>
              <a:ext cx="99375" cy="24400"/>
            </a:xfrm>
            <a:custGeom>
              <a:avLst/>
              <a:gdLst/>
              <a:ahLst/>
              <a:cxnLst/>
              <a:rect l="l" t="t" r="r" b="b"/>
              <a:pathLst>
                <a:path w="3975" h="976" extrusionOk="0">
                  <a:moveTo>
                    <a:pt x="368" y="0"/>
                  </a:moveTo>
                  <a:cubicBezTo>
                    <a:pt x="232" y="0"/>
                    <a:pt x="108" y="8"/>
                    <a:pt x="1" y="23"/>
                  </a:cubicBezTo>
                  <a:cubicBezTo>
                    <a:pt x="835" y="593"/>
                    <a:pt x="2213" y="976"/>
                    <a:pt x="3232" y="976"/>
                  </a:cubicBezTo>
                  <a:cubicBezTo>
                    <a:pt x="3513" y="976"/>
                    <a:pt x="3767" y="946"/>
                    <a:pt x="3975" y="884"/>
                  </a:cubicBezTo>
                  <a:cubicBezTo>
                    <a:pt x="2966" y="386"/>
                    <a:pt x="1347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 rot="10800000" flipH="1">
              <a:off x="3225" y="33663"/>
              <a:ext cx="42100" cy="39050"/>
            </a:xfrm>
            <a:custGeom>
              <a:avLst/>
              <a:gdLst/>
              <a:ahLst/>
              <a:cxnLst/>
              <a:rect l="l" t="t" r="r" b="b"/>
              <a:pathLst>
                <a:path w="1684" h="1562" extrusionOk="0">
                  <a:moveTo>
                    <a:pt x="1026" y="0"/>
                  </a:moveTo>
                  <a:cubicBezTo>
                    <a:pt x="950" y="0"/>
                    <a:pt x="867" y="14"/>
                    <a:pt x="779" y="42"/>
                  </a:cubicBezTo>
                  <a:cubicBezTo>
                    <a:pt x="340" y="179"/>
                    <a:pt x="0" y="738"/>
                    <a:pt x="207" y="1094"/>
                  </a:cubicBezTo>
                  <a:cubicBezTo>
                    <a:pt x="341" y="1324"/>
                    <a:pt x="653" y="1454"/>
                    <a:pt x="795" y="1561"/>
                  </a:cubicBezTo>
                  <a:cubicBezTo>
                    <a:pt x="1370" y="1386"/>
                    <a:pt x="1684" y="806"/>
                    <a:pt x="1550" y="423"/>
                  </a:cubicBezTo>
                  <a:cubicBezTo>
                    <a:pt x="1452" y="142"/>
                    <a:pt x="127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 rot="10800000" flipH="1">
              <a:off x="502913" y="16788"/>
              <a:ext cx="62375" cy="90350"/>
            </a:xfrm>
            <a:custGeom>
              <a:avLst/>
              <a:gdLst/>
              <a:ahLst/>
              <a:cxnLst/>
              <a:rect l="l" t="t" r="r" b="b"/>
              <a:pathLst>
                <a:path w="2495" h="3614" extrusionOk="0">
                  <a:moveTo>
                    <a:pt x="2494" y="1"/>
                  </a:moveTo>
                  <a:lnTo>
                    <a:pt x="2494" y="1"/>
                  </a:lnTo>
                  <a:cubicBezTo>
                    <a:pt x="1430" y="705"/>
                    <a:pt x="231" y="2446"/>
                    <a:pt x="0" y="3613"/>
                  </a:cubicBezTo>
                  <a:cubicBezTo>
                    <a:pt x="916" y="2285"/>
                    <a:pt x="1705" y="1143"/>
                    <a:pt x="2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 rot="10800000" flipH="1">
              <a:off x="564713" y="-52662"/>
              <a:ext cx="78100" cy="25700"/>
            </a:xfrm>
            <a:custGeom>
              <a:avLst/>
              <a:gdLst/>
              <a:ahLst/>
              <a:cxnLst/>
              <a:rect l="l" t="t" r="r" b="b"/>
              <a:pathLst>
                <a:path w="3124" h="1028" extrusionOk="0">
                  <a:moveTo>
                    <a:pt x="153" y="0"/>
                  </a:moveTo>
                  <a:cubicBezTo>
                    <a:pt x="123" y="0"/>
                    <a:pt x="92" y="0"/>
                    <a:pt x="62" y="1"/>
                  </a:cubicBezTo>
                  <a:cubicBezTo>
                    <a:pt x="41" y="85"/>
                    <a:pt x="21" y="170"/>
                    <a:pt x="0" y="255"/>
                  </a:cubicBezTo>
                  <a:cubicBezTo>
                    <a:pt x="1005" y="513"/>
                    <a:pt x="2011" y="770"/>
                    <a:pt x="3016" y="1028"/>
                  </a:cubicBezTo>
                  <a:cubicBezTo>
                    <a:pt x="3052" y="917"/>
                    <a:pt x="3087" y="808"/>
                    <a:pt x="3123" y="698"/>
                  </a:cubicBezTo>
                  <a:cubicBezTo>
                    <a:pt x="2167" y="314"/>
                    <a:pt x="1196" y="0"/>
                    <a:pt x="1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 rot="10800000" flipH="1">
              <a:off x="535363" y="21088"/>
              <a:ext cx="50500" cy="64200"/>
            </a:xfrm>
            <a:custGeom>
              <a:avLst/>
              <a:gdLst/>
              <a:ahLst/>
              <a:cxnLst/>
              <a:rect l="l" t="t" r="r" b="b"/>
              <a:pathLst>
                <a:path w="2020" h="2568" extrusionOk="0">
                  <a:moveTo>
                    <a:pt x="1806" y="0"/>
                  </a:moveTo>
                  <a:cubicBezTo>
                    <a:pt x="1001" y="692"/>
                    <a:pt x="309" y="1474"/>
                    <a:pt x="1" y="2567"/>
                  </a:cubicBezTo>
                  <a:cubicBezTo>
                    <a:pt x="674" y="1773"/>
                    <a:pt x="1347" y="978"/>
                    <a:pt x="2019" y="183"/>
                  </a:cubicBezTo>
                  <a:cubicBezTo>
                    <a:pt x="1948" y="122"/>
                    <a:pt x="1877" y="62"/>
                    <a:pt x="18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 rot="10800000" flipH="1">
              <a:off x="345950" y="454513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 rot="10800000" flipH="1">
              <a:off x="1508588" y="1932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 rot="10800000" flipH="1">
              <a:off x="1560013" y="968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 rot="10800000" flipH="1">
              <a:off x="1701463" y="2254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 rot="10800000" flipH="1">
              <a:off x="1212863" y="90413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1" y="0"/>
                  </a:moveTo>
                  <a:cubicBezTo>
                    <a:pt x="0" y="0"/>
                    <a:pt x="0" y="964"/>
                    <a:pt x="621" y="964"/>
                  </a:cubicBezTo>
                  <a:cubicBezTo>
                    <a:pt x="1242" y="964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 rot="10800000" flipH="1">
              <a:off x="1049863" y="5378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 rot="10800000" flipH="1">
              <a:off x="971738" y="-15712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0" y="0"/>
                    <a:pt x="0" y="965"/>
                    <a:pt x="622" y="965"/>
                  </a:cubicBezTo>
                  <a:cubicBezTo>
                    <a:pt x="1243" y="965"/>
                    <a:pt x="1243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 rot="10800000" flipH="1">
              <a:off x="3093613" y="479013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8"/>
                  </a:moveTo>
                  <a:cubicBezTo>
                    <a:pt x="2050" y="630"/>
                    <a:pt x="2612" y="1068"/>
                    <a:pt x="2803" y="1888"/>
                  </a:cubicBezTo>
                  <a:cubicBezTo>
                    <a:pt x="2978" y="2641"/>
                    <a:pt x="2724" y="3213"/>
                    <a:pt x="1944" y="3721"/>
                  </a:cubicBezTo>
                  <a:cubicBezTo>
                    <a:pt x="1522" y="3996"/>
                    <a:pt x="1073" y="4227"/>
                    <a:pt x="546" y="4530"/>
                  </a:cubicBezTo>
                  <a:lnTo>
                    <a:pt x="544" y="4530"/>
                  </a:lnTo>
                  <a:cubicBezTo>
                    <a:pt x="377" y="3045"/>
                    <a:pt x="530" y="1772"/>
                    <a:pt x="1040" y="548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7"/>
                  </a:cubicBezTo>
                  <a:cubicBezTo>
                    <a:pt x="178" y="1551"/>
                    <a:pt x="115" y="2314"/>
                    <a:pt x="1" y="3063"/>
                  </a:cubicBezTo>
                  <a:cubicBezTo>
                    <a:pt x="20" y="3066"/>
                    <a:pt x="39" y="3069"/>
                    <a:pt x="58" y="3072"/>
                  </a:cubicBezTo>
                  <a:cubicBezTo>
                    <a:pt x="58" y="3385"/>
                    <a:pt x="58" y="3696"/>
                    <a:pt x="58" y="4007"/>
                  </a:cubicBezTo>
                  <a:cubicBezTo>
                    <a:pt x="59" y="4077"/>
                    <a:pt x="58" y="4148"/>
                    <a:pt x="69" y="4216"/>
                  </a:cubicBezTo>
                  <a:cubicBezTo>
                    <a:pt x="142" y="4622"/>
                    <a:pt x="331" y="4838"/>
                    <a:pt x="621" y="4838"/>
                  </a:cubicBezTo>
                  <a:cubicBezTo>
                    <a:pt x="741" y="4838"/>
                    <a:pt x="879" y="4800"/>
                    <a:pt x="1034" y="4723"/>
                  </a:cubicBezTo>
                  <a:cubicBezTo>
                    <a:pt x="1435" y="4521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7"/>
                  </a:cubicBezTo>
                  <a:cubicBezTo>
                    <a:pt x="3092" y="1136"/>
                    <a:pt x="2617" y="479"/>
                    <a:pt x="1759" y="144"/>
                  </a:cubicBezTo>
                  <a:cubicBezTo>
                    <a:pt x="1521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2016063" y="-330187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0" y="2685"/>
                  </a:moveTo>
                  <a:cubicBezTo>
                    <a:pt x="6956" y="2685"/>
                    <a:pt x="6931" y="2692"/>
                    <a:pt x="6909" y="2705"/>
                  </a:cubicBezTo>
                  <a:lnTo>
                    <a:pt x="6759" y="2791"/>
                  </a:lnTo>
                  <a:cubicBezTo>
                    <a:pt x="6693" y="2829"/>
                    <a:pt x="6668" y="2911"/>
                    <a:pt x="6701" y="2979"/>
                  </a:cubicBezTo>
                  <a:lnTo>
                    <a:pt x="7078" y="3780"/>
                  </a:lnTo>
                  <a:cubicBezTo>
                    <a:pt x="7104" y="3834"/>
                    <a:pt x="7156" y="3864"/>
                    <a:pt x="7210" y="3864"/>
                  </a:cubicBezTo>
                  <a:cubicBezTo>
                    <a:pt x="7230" y="3864"/>
                    <a:pt x="7251" y="3859"/>
                    <a:pt x="7270" y="3851"/>
                  </a:cubicBezTo>
                  <a:lnTo>
                    <a:pt x="7415" y="3787"/>
                  </a:lnTo>
                  <a:cubicBezTo>
                    <a:pt x="7450" y="3771"/>
                    <a:pt x="7476" y="3741"/>
                    <a:pt x="7491" y="3706"/>
                  </a:cubicBezTo>
                  <a:cubicBezTo>
                    <a:pt x="7503" y="3670"/>
                    <a:pt x="7503" y="3629"/>
                    <a:pt x="7488" y="3594"/>
                  </a:cubicBezTo>
                  <a:lnTo>
                    <a:pt x="7113" y="2771"/>
                  </a:lnTo>
                  <a:cubicBezTo>
                    <a:pt x="7096" y="2733"/>
                    <a:pt x="7064" y="2706"/>
                    <a:pt x="7026" y="2693"/>
                  </a:cubicBezTo>
                  <a:cubicBezTo>
                    <a:pt x="7012" y="2688"/>
                    <a:pt x="6996" y="2685"/>
                    <a:pt x="6980" y="2685"/>
                  </a:cubicBezTo>
                  <a:close/>
                  <a:moveTo>
                    <a:pt x="6243" y="3126"/>
                  </a:moveTo>
                  <a:cubicBezTo>
                    <a:pt x="6218" y="3126"/>
                    <a:pt x="6193" y="3132"/>
                    <a:pt x="6170" y="3145"/>
                  </a:cubicBezTo>
                  <a:lnTo>
                    <a:pt x="6034" y="3224"/>
                  </a:lnTo>
                  <a:cubicBezTo>
                    <a:pt x="6001" y="3245"/>
                    <a:pt x="5976" y="3276"/>
                    <a:pt x="5968" y="3314"/>
                  </a:cubicBezTo>
                  <a:cubicBezTo>
                    <a:pt x="5959" y="3352"/>
                    <a:pt x="5965" y="3393"/>
                    <a:pt x="5985" y="3426"/>
                  </a:cubicBezTo>
                  <a:lnTo>
                    <a:pt x="6380" y="4053"/>
                  </a:lnTo>
                  <a:lnTo>
                    <a:pt x="6380" y="4055"/>
                  </a:lnTo>
                  <a:cubicBezTo>
                    <a:pt x="6407" y="4098"/>
                    <a:pt x="6454" y="4121"/>
                    <a:pt x="6502" y="4121"/>
                  </a:cubicBezTo>
                  <a:cubicBezTo>
                    <a:pt x="6527" y="4121"/>
                    <a:pt x="6552" y="4115"/>
                    <a:pt x="6576" y="4102"/>
                  </a:cubicBezTo>
                  <a:lnTo>
                    <a:pt x="6696" y="4030"/>
                  </a:lnTo>
                  <a:cubicBezTo>
                    <a:pt x="6729" y="4011"/>
                    <a:pt x="6753" y="3979"/>
                    <a:pt x="6763" y="3941"/>
                  </a:cubicBezTo>
                  <a:cubicBezTo>
                    <a:pt x="6772" y="3905"/>
                    <a:pt x="6767" y="3866"/>
                    <a:pt x="6747" y="3832"/>
                  </a:cubicBezTo>
                  <a:lnTo>
                    <a:pt x="6368" y="3196"/>
                  </a:lnTo>
                  <a:cubicBezTo>
                    <a:pt x="6340" y="3151"/>
                    <a:pt x="6292" y="3126"/>
                    <a:pt x="6243" y="3126"/>
                  </a:cubicBezTo>
                  <a:close/>
                  <a:moveTo>
                    <a:pt x="13614" y="1992"/>
                  </a:moveTo>
                  <a:cubicBezTo>
                    <a:pt x="13575" y="1992"/>
                    <a:pt x="13536" y="2008"/>
                    <a:pt x="13507" y="2040"/>
                  </a:cubicBezTo>
                  <a:cubicBezTo>
                    <a:pt x="13059" y="2536"/>
                    <a:pt x="12804" y="3303"/>
                    <a:pt x="12730" y="4387"/>
                  </a:cubicBezTo>
                  <a:cubicBezTo>
                    <a:pt x="12632" y="5805"/>
                    <a:pt x="12710" y="6469"/>
                    <a:pt x="13018" y="6834"/>
                  </a:cubicBezTo>
                  <a:cubicBezTo>
                    <a:pt x="13045" y="6867"/>
                    <a:pt x="13086" y="6884"/>
                    <a:pt x="13128" y="6884"/>
                  </a:cubicBezTo>
                  <a:cubicBezTo>
                    <a:pt x="13146" y="6884"/>
                    <a:pt x="13163" y="6881"/>
                    <a:pt x="13180" y="6875"/>
                  </a:cubicBezTo>
                  <a:cubicBezTo>
                    <a:pt x="13237" y="6852"/>
                    <a:pt x="13275" y="6796"/>
                    <a:pt x="13272" y="6734"/>
                  </a:cubicBezTo>
                  <a:cubicBezTo>
                    <a:pt x="13214" y="5145"/>
                    <a:pt x="13160" y="3643"/>
                    <a:pt x="13749" y="2190"/>
                  </a:cubicBezTo>
                  <a:cubicBezTo>
                    <a:pt x="13774" y="2125"/>
                    <a:pt x="13751" y="2051"/>
                    <a:pt x="13691" y="2014"/>
                  </a:cubicBezTo>
                  <a:cubicBezTo>
                    <a:pt x="13667" y="1999"/>
                    <a:pt x="13641" y="1992"/>
                    <a:pt x="13614" y="1992"/>
                  </a:cubicBezTo>
                  <a:close/>
                  <a:moveTo>
                    <a:pt x="4566" y="4581"/>
                  </a:moveTo>
                  <a:cubicBezTo>
                    <a:pt x="4544" y="4581"/>
                    <a:pt x="4521" y="4586"/>
                    <a:pt x="4501" y="4597"/>
                  </a:cubicBezTo>
                  <a:cubicBezTo>
                    <a:pt x="4442" y="4628"/>
                    <a:pt x="4412" y="4693"/>
                    <a:pt x="4426" y="4758"/>
                  </a:cubicBezTo>
                  <a:cubicBezTo>
                    <a:pt x="4725" y="6080"/>
                    <a:pt x="7386" y="8440"/>
                    <a:pt x="8677" y="8527"/>
                  </a:cubicBezTo>
                  <a:cubicBezTo>
                    <a:pt x="8680" y="8528"/>
                    <a:pt x="8683" y="8528"/>
                    <a:pt x="8686" y="8528"/>
                  </a:cubicBezTo>
                  <a:cubicBezTo>
                    <a:pt x="8748" y="8528"/>
                    <a:pt x="8802" y="8489"/>
                    <a:pt x="8824" y="8432"/>
                  </a:cubicBezTo>
                  <a:cubicBezTo>
                    <a:pt x="8844" y="8370"/>
                    <a:pt x="8824" y="8303"/>
                    <a:pt x="8772" y="8266"/>
                  </a:cubicBezTo>
                  <a:cubicBezTo>
                    <a:pt x="8533" y="8094"/>
                    <a:pt x="8290" y="7930"/>
                    <a:pt x="8050" y="7767"/>
                  </a:cubicBezTo>
                  <a:cubicBezTo>
                    <a:pt x="7500" y="7393"/>
                    <a:pt x="6980" y="7040"/>
                    <a:pt x="6508" y="6620"/>
                  </a:cubicBezTo>
                  <a:cubicBezTo>
                    <a:pt x="6041" y="6205"/>
                    <a:pt x="5622" y="5718"/>
                    <a:pt x="5216" y="5248"/>
                  </a:cubicBezTo>
                  <a:cubicBezTo>
                    <a:pt x="5036" y="5038"/>
                    <a:pt x="4858" y="4831"/>
                    <a:pt x="4676" y="4628"/>
                  </a:cubicBezTo>
                  <a:cubicBezTo>
                    <a:pt x="4647" y="4598"/>
                    <a:pt x="4607" y="4581"/>
                    <a:pt x="4566" y="4581"/>
                  </a:cubicBezTo>
                  <a:close/>
                  <a:moveTo>
                    <a:pt x="22448" y="4491"/>
                  </a:moveTo>
                  <a:cubicBezTo>
                    <a:pt x="22419" y="4491"/>
                    <a:pt x="22389" y="4500"/>
                    <a:pt x="22364" y="4518"/>
                  </a:cubicBezTo>
                  <a:cubicBezTo>
                    <a:pt x="22152" y="4670"/>
                    <a:pt x="21938" y="4818"/>
                    <a:pt x="21724" y="4966"/>
                  </a:cubicBezTo>
                  <a:cubicBezTo>
                    <a:pt x="21246" y="5300"/>
                    <a:pt x="20751" y="5644"/>
                    <a:pt x="20287" y="6015"/>
                  </a:cubicBezTo>
                  <a:cubicBezTo>
                    <a:pt x="19622" y="6548"/>
                    <a:pt x="18973" y="7119"/>
                    <a:pt x="18346" y="7672"/>
                  </a:cubicBezTo>
                  <a:lnTo>
                    <a:pt x="17873" y="8086"/>
                  </a:lnTo>
                  <a:cubicBezTo>
                    <a:pt x="17788" y="8162"/>
                    <a:pt x="17733" y="8255"/>
                    <a:pt x="17660" y="8374"/>
                  </a:cubicBezTo>
                  <a:cubicBezTo>
                    <a:pt x="17624" y="8432"/>
                    <a:pt x="17583" y="8502"/>
                    <a:pt x="17529" y="8581"/>
                  </a:cubicBezTo>
                  <a:cubicBezTo>
                    <a:pt x="17489" y="8639"/>
                    <a:pt x="17499" y="8720"/>
                    <a:pt x="17553" y="8767"/>
                  </a:cubicBezTo>
                  <a:cubicBezTo>
                    <a:pt x="17580" y="8792"/>
                    <a:pt x="17614" y="8805"/>
                    <a:pt x="17651" y="8805"/>
                  </a:cubicBezTo>
                  <a:cubicBezTo>
                    <a:pt x="17682" y="8805"/>
                    <a:pt x="17714" y="8795"/>
                    <a:pt x="17741" y="8773"/>
                  </a:cubicBezTo>
                  <a:lnTo>
                    <a:pt x="22640" y="4869"/>
                  </a:lnTo>
                  <a:cubicBezTo>
                    <a:pt x="22671" y="4845"/>
                    <a:pt x="22691" y="4809"/>
                    <a:pt x="22694" y="4769"/>
                  </a:cubicBezTo>
                  <a:cubicBezTo>
                    <a:pt x="22697" y="4731"/>
                    <a:pt x="22686" y="4692"/>
                    <a:pt x="22661" y="4662"/>
                  </a:cubicBezTo>
                  <a:lnTo>
                    <a:pt x="22557" y="4542"/>
                  </a:lnTo>
                  <a:cubicBezTo>
                    <a:pt x="22529" y="4508"/>
                    <a:pt x="22489" y="4491"/>
                    <a:pt x="22448" y="4491"/>
                  </a:cubicBezTo>
                  <a:close/>
                  <a:moveTo>
                    <a:pt x="13006" y="9305"/>
                  </a:moveTo>
                  <a:cubicBezTo>
                    <a:pt x="12982" y="9305"/>
                    <a:pt x="12957" y="9311"/>
                    <a:pt x="12936" y="9323"/>
                  </a:cubicBezTo>
                  <a:cubicBezTo>
                    <a:pt x="12887" y="9351"/>
                    <a:pt x="12858" y="9405"/>
                    <a:pt x="12863" y="9462"/>
                  </a:cubicBezTo>
                  <a:lnTo>
                    <a:pt x="12926" y="10208"/>
                  </a:lnTo>
                  <a:cubicBezTo>
                    <a:pt x="12932" y="10283"/>
                    <a:pt x="12996" y="10340"/>
                    <a:pt x="13070" y="10340"/>
                  </a:cubicBezTo>
                  <a:lnTo>
                    <a:pt x="13081" y="10340"/>
                  </a:lnTo>
                  <a:lnTo>
                    <a:pt x="13237" y="10328"/>
                  </a:lnTo>
                  <a:cubicBezTo>
                    <a:pt x="13307" y="10321"/>
                    <a:pt x="13362" y="10266"/>
                    <a:pt x="13368" y="10198"/>
                  </a:cubicBezTo>
                  <a:lnTo>
                    <a:pt x="13373" y="10151"/>
                  </a:lnTo>
                  <a:cubicBezTo>
                    <a:pt x="13402" y="9895"/>
                    <a:pt x="13435" y="9579"/>
                    <a:pt x="13090" y="9332"/>
                  </a:cubicBezTo>
                  <a:cubicBezTo>
                    <a:pt x="13065" y="9314"/>
                    <a:pt x="13035" y="9305"/>
                    <a:pt x="13006" y="9305"/>
                  </a:cubicBezTo>
                  <a:close/>
                  <a:moveTo>
                    <a:pt x="24336" y="9368"/>
                  </a:moveTo>
                  <a:cubicBezTo>
                    <a:pt x="24281" y="9368"/>
                    <a:pt x="24227" y="9399"/>
                    <a:pt x="24203" y="9451"/>
                  </a:cubicBezTo>
                  <a:lnTo>
                    <a:pt x="23700" y="10522"/>
                  </a:lnTo>
                  <a:cubicBezTo>
                    <a:pt x="23670" y="10583"/>
                    <a:pt x="23689" y="10658"/>
                    <a:pt x="23745" y="10699"/>
                  </a:cubicBezTo>
                  <a:cubicBezTo>
                    <a:pt x="23770" y="10719"/>
                    <a:pt x="23800" y="10729"/>
                    <a:pt x="23832" y="10729"/>
                  </a:cubicBezTo>
                  <a:cubicBezTo>
                    <a:pt x="23866" y="10729"/>
                    <a:pt x="23899" y="10716"/>
                    <a:pt x="23928" y="10691"/>
                  </a:cubicBezTo>
                  <a:cubicBezTo>
                    <a:pt x="24250" y="10403"/>
                    <a:pt x="24585" y="10048"/>
                    <a:pt x="24476" y="9486"/>
                  </a:cubicBezTo>
                  <a:cubicBezTo>
                    <a:pt x="24463" y="9424"/>
                    <a:pt x="24413" y="9377"/>
                    <a:pt x="24351" y="9369"/>
                  </a:cubicBezTo>
                  <a:cubicBezTo>
                    <a:pt x="24346" y="9368"/>
                    <a:pt x="24341" y="9368"/>
                    <a:pt x="24336" y="9368"/>
                  </a:cubicBezTo>
                  <a:close/>
                  <a:moveTo>
                    <a:pt x="10482" y="9937"/>
                  </a:moveTo>
                  <a:cubicBezTo>
                    <a:pt x="10447" y="9937"/>
                    <a:pt x="10412" y="9950"/>
                    <a:pt x="10385" y="9974"/>
                  </a:cubicBezTo>
                  <a:cubicBezTo>
                    <a:pt x="10336" y="10016"/>
                    <a:pt x="10323" y="10087"/>
                    <a:pt x="10351" y="10146"/>
                  </a:cubicBezTo>
                  <a:cubicBezTo>
                    <a:pt x="10620" y="10691"/>
                    <a:pt x="11087" y="10986"/>
                    <a:pt x="11778" y="11048"/>
                  </a:cubicBezTo>
                  <a:cubicBezTo>
                    <a:pt x="11782" y="11049"/>
                    <a:pt x="11787" y="11049"/>
                    <a:pt x="11792" y="11049"/>
                  </a:cubicBezTo>
                  <a:cubicBezTo>
                    <a:pt x="11854" y="11049"/>
                    <a:pt x="11909" y="11010"/>
                    <a:pt x="11929" y="10950"/>
                  </a:cubicBezTo>
                  <a:cubicBezTo>
                    <a:pt x="11950" y="10885"/>
                    <a:pt x="11923" y="10816"/>
                    <a:pt x="11866" y="10781"/>
                  </a:cubicBezTo>
                  <a:lnTo>
                    <a:pt x="11654" y="10655"/>
                  </a:lnTo>
                  <a:cubicBezTo>
                    <a:pt x="11503" y="10565"/>
                    <a:pt x="11351" y="10474"/>
                    <a:pt x="11203" y="10381"/>
                  </a:cubicBezTo>
                  <a:cubicBezTo>
                    <a:pt x="11054" y="10287"/>
                    <a:pt x="10907" y="10190"/>
                    <a:pt x="10760" y="10094"/>
                  </a:cubicBezTo>
                  <a:lnTo>
                    <a:pt x="10560" y="9961"/>
                  </a:lnTo>
                  <a:cubicBezTo>
                    <a:pt x="10536" y="9945"/>
                    <a:pt x="10509" y="9937"/>
                    <a:pt x="10482" y="9937"/>
                  </a:cubicBezTo>
                  <a:close/>
                  <a:moveTo>
                    <a:pt x="14345" y="11166"/>
                  </a:moveTo>
                  <a:cubicBezTo>
                    <a:pt x="14346" y="11171"/>
                    <a:pt x="14346" y="11176"/>
                    <a:pt x="14348" y="11181"/>
                  </a:cubicBezTo>
                  <a:cubicBezTo>
                    <a:pt x="14370" y="11242"/>
                    <a:pt x="14401" y="11337"/>
                    <a:pt x="14390" y="11369"/>
                  </a:cubicBezTo>
                  <a:cubicBezTo>
                    <a:pt x="14313" y="11588"/>
                    <a:pt x="14182" y="11719"/>
                    <a:pt x="13992" y="11770"/>
                  </a:cubicBezTo>
                  <a:cubicBezTo>
                    <a:pt x="13942" y="11580"/>
                    <a:pt x="13988" y="11399"/>
                    <a:pt x="14130" y="11228"/>
                  </a:cubicBezTo>
                  <a:cubicBezTo>
                    <a:pt x="14152" y="11201"/>
                    <a:pt x="14254" y="11182"/>
                    <a:pt x="14324" y="11171"/>
                  </a:cubicBezTo>
                  <a:cubicBezTo>
                    <a:pt x="14330" y="11169"/>
                    <a:pt x="14337" y="11168"/>
                    <a:pt x="14345" y="11166"/>
                  </a:cubicBezTo>
                  <a:close/>
                  <a:moveTo>
                    <a:pt x="15457" y="11188"/>
                  </a:moveTo>
                  <a:cubicBezTo>
                    <a:pt x="15404" y="11188"/>
                    <a:pt x="15355" y="11217"/>
                    <a:pt x="15329" y="11264"/>
                  </a:cubicBezTo>
                  <a:lnTo>
                    <a:pt x="15329" y="11263"/>
                  </a:lnTo>
                  <a:lnTo>
                    <a:pt x="15329" y="11263"/>
                  </a:lnTo>
                  <a:cubicBezTo>
                    <a:pt x="15297" y="11320"/>
                    <a:pt x="15308" y="11391"/>
                    <a:pt x="15354" y="11436"/>
                  </a:cubicBezTo>
                  <a:cubicBezTo>
                    <a:pt x="15594" y="11672"/>
                    <a:pt x="15776" y="11806"/>
                    <a:pt x="15968" y="11806"/>
                  </a:cubicBezTo>
                  <a:cubicBezTo>
                    <a:pt x="16090" y="11806"/>
                    <a:pt x="16215" y="11754"/>
                    <a:pt x="16360" y="11639"/>
                  </a:cubicBezTo>
                  <a:cubicBezTo>
                    <a:pt x="16403" y="11604"/>
                    <a:pt x="16423" y="11547"/>
                    <a:pt x="16411" y="11493"/>
                  </a:cubicBezTo>
                  <a:cubicBezTo>
                    <a:pt x="16400" y="11438"/>
                    <a:pt x="16357" y="11397"/>
                    <a:pt x="16303" y="11384"/>
                  </a:cubicBezTo>
                  <a:lnTo>
                    <a:pt x="15488" y="11192"/>
                  </a:lnTo>
                  <a:cubicBezTo>
                    <a:pt x="15478" y="11189"/>
                    <a:pt x="15467" y="11188"/>
                    <a:pt x="15457" y="11188"/>
                  </a:cubicBezTo>
                  <a:close/>
                  <a:moveTo>
                    <a:pt x="10204" y="11604"/>
                  </a:moveTo>
                  <a:cubicBezTo>
                    <a:pt x="10144" y="11604"/>
                    <a:pt x="10089" y="11642"/>
                    <a:pt x="10069" y="11700"/>
                  </a:cubicBezTo>
                  <a:cubicBezTo>
                    <a:pt x="10048" y="11757"/>
                    <a:pt x="10065" y="11822"/>
                    <a:pt x="10113" y="11860"/>
                  </a:cubicBezTo>
                  <a:cubicBezTo>
                    <a:pt x="10285" y="12000"/>
                    <a:pt x="10467" y="12071"/>
                    <a:pt x="10656" y="12071"/>
                  </a:cubicBezTo>
                  <a:cubicBezTo>
                    <a:pt x="10847" y="12071"/>
                    <a:pt x="11037" y="12004"/>
                    <a:pt x="11239" y="11869"/>
                  </a:cubicBezTo>
                  <a:cubicBezTo>
                    <a:pt x="11291" y="11833"/>
                    <a:pt x="11315" y="11767"/>
                    <a:pt x="11296" y="11707"/>
                  </a:cubicBezTo>
                  <a:cubicBezTo>
                    <a:pt x="11277" y="11645"/>
                    <a:pt x="11222" y="11604"/>
                    <a:pt x="11158" y="11604"/>
                  </a:cubicBezTo>
                  <a:close/>
                  <a:moveTo>
                    <a:pt x="3795" y="11749"/>
                  </a:moveTo>
                  <a:cubicBezTo>
                    <a:pt x="3627" y="11749"/>
                    <a:pt x="3455" y="11774"/>
                    <a:pt x="3280" y="11850"/>
                  </a:cubicBezTo>
                  <a:cubicBezTo>
                    <a:pt x="3223" y="11874"/>
                    <a:pt x="3188" y="11932"/>
                    <a:pt x="3193" y="11994"/>
                  </a:cubicBezTo>
                  <a:cubicBezTo>
                    <a:pt x="3197" y="12054"/>
                    <a:pt x="3240" y="12106"/>
                    <a:pt x="3300" y="12122"/>
                  </a:cubicBezTo>
                  <a:cubicBezTo>
                    <a:pt x="4139" y="12345"/>
                    <a:pt x="5009" y="12455"/>
                    <a:pt x="5900" y="12455"/>
                  </a:cubicBezTo>
                  <a:cubicBezTo>
                    <a:pt x="6477" y="12455"/>
                    <a:pt x="7063" y="12409"/>
                    <a:pt x="7657" y="12316"/>
                  </a:cubicBezTo>
                  <a:cubicBezTo>
                    <a:pt x="7723" y="12305"/>
                    <a:pt x="7775" y="12248"/>
                    <a:pt x="7778" y="12179"/>
                  </a:cubicBezTo>
                  <a:lnTo>
                    <a:pt x="7786" y="12002"/>
                  </a:lnTo>
                  <a:cubicBezTo>
                    <a:pt x="7788" y="11962"/>
                    <a:pt x="7773" y="11925"/>
                    <a:pt x="7747" y="11896"/>
                  </a:cubicBezTo>
                  <a:cubicBezTo>
                    <a:pt x="7718" y="11868"/>
                    <a:pt x="7682" y="11852"/>
                    <a:pt x="7642" y="11852"/>
                  </a:cubicBezTo>
                  <a:lnTo>
                    <a:pt x="7202" y="11852"/>
                  </a:lnTo>
                  <a:cubicBezTo>
                    <a:pt x="7035" y="11852"/>
                    <a:pt x="6868" y="11852"/>
                    <a:pt x="6701" y="11852"/>
                  </a:cubicBezTo>
                  <a:cubicBezTo>
                    <a:pt x="6534" y="11852"/>
                    <a:pt x="6367" y="11852"/>
                    <a:pt x="6200" y="11850"/>
                  </a:cubicBezTo>
                  <a:cubicBezTo>
                    <a:pt x="6025" y="11849"/>
                    <a:pt x="5848" y="11846"/>
                    <a:pt x="5673" y="11841"/>
                  </a:cubicBezTo>
                  <a:cubicBezTo>
                    <a:pt x="5455" y="11835"/>
                    <a:pt x="5232" y="11830"/>
                    <a:pt x="5009" y="11830"/>
                  </a:cubicBezTo>
                  <a:cubicBezTo>
                    <a:pt x="4917" y="11830"/>
                    <a:pt x="4825" y="11831"/>
                    <a:pt x="4733" y="11833"/>
                  </a:cubicBezTo>
                  <a:cubicBezTo>
                    <a:pt x="4716" y="11834"/>
                    <a:pt x="4698" y="11834"/>
                    <a:pt x="4681" y="11834"/>
                  </a:cubicBezTo>
                  <a:cubicBezTo>
                    <a:pt x="4545" y="11834"/>
                    <a:pt x="4410" y="11813"/>
                    <a:pt x="4265" y="11793"/>
                  </a:cubicBezTo>
                  <a:cubicBezTo>
                    <a:pt x="4111" y="11771"/>
                    <a:pt x="3955" y="11749"/>
                    <a:pt x="3795" y="11749"/>
                  </a:cubicBezTo>
                  <a:close/>
                  <a:moveTo>
                    <a:pt x="13340" y="11828"/>
                  </a:moveTo>
                  <a:cubicBezTo>
                    <a:pt x="13400" y="12158"/>
                    <a:pt x="13594" y="12357"/>
                    <a:pt x="13928" y="12432"/>
                  </a:cubicBezTo>
                  <a:cubicBezTo>
                    <a:pt x="13912" y="12487"/>
                    <a:pt x="13896" y="12542"/>
                    <a:pt x="13882" y="12596"/>
                  </a:cubicBezTo>
                  <a:cubicBezTo>
                    <a:pt x="13819" y="12815"/>
                    <a:pt x="13758" y="13024"/>
                    <a:pt x="13673" y="13212"/>
                  </a:cubicBezTo>
                  <a:cubicBezTo>
                    <a:pt x="13555" y="13472"/>
                    <a:pt x="13294" y="13632"/>
                    <a:pt x="13106" y="13632"/>
                  </a:cubicBezTo>
                  <a:cubicBezTo>
                    <a:pt x="13089" y="13632"/>
                    <a:pt x="13072" y="13630"/>
                    <a:pt x="13056" y="13627"/>
                  </a:cubicBezTo>
                  <a:cubicBezTo>
                    <a:pt x="12819" y="13588"/>
                    <a:pt x="12667" y="13395"/>
                    <a:pt x="12591" y="13038"/>
                  </a:cubicBezTo>
                  <a:cubicBezTo>
                    <a:pt x="12525" y="12724"/>
                    <a:pt x="12594" y="12466"/>
                    <a:pt x="12797" y="12274"/>
                  </a:cubicBezTo>
                  <a:cubicBezTo>
                    <a:pt x="12936" y="12139"/>
                    <a:pt x="13093" y="12018"/>
                    <a:pt x="13275" y="11879"/>
                  </a:cubicBezTo>
                  <a:cubicBezTo>
                    <a:pt x="13296" y="11861"/>
                    <a:pt x="13318" y="11846"/>
                    <a:pt x="13340" y="11828"/>
                  </a:cubicBezTo>
                  <a:close/>
                  <a:moveTo>
                    <a:pt x="14840" y="12743"/>
                  </a:moveTo>
                  <a:cubicBezTo>
                    <a:pt x="14821" y="12743"/>
                    <a:pt x="14803" y="12747"/>
                    <a:pt x="14785" y="12754"/>
                  </a:cubicBezTo>
                  <a:cubicBezTo>
                    <a:pt x="14724" y="12779"/>
                    <a:pt x="14687" y="12844"/>
                    <a:pt x="14697" y="12910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4"/>
                    <a:pt x="15428" y="13844"/>
                  </a:cubicBezTo>
                  <a:cubicBezTo>
                    <a:pt x="15474" y="13844"/>
                    <a:pt x="15518" y="13822"/>
                    <a:pt x="15545" y="13784"/>
                  </a:cubicBezTo>
                  <a:cubicBezTo>
                    <a:pt x="15581" y="13733"/>
                    <a:pt x="15583" y="13665"/>
                    <a:pt x="15545" y="13615"/>
                  </a:cubicBezTo>
                  <a:lnTo>
                    <a:pt x="14957" y="12803"/>
                  </a:lnTo>
                  <a:cubicBezTo>
                    <a:pt x="14929" y="12764"/>
                    <a:pt x="14885" y="12743"/>
                    <a:pt x="14840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4"/>
                    <a:pt x="13896" y="10546"/>
                  </a:cubicBezTo>
                  <a:cubicBezTo>
                    <a:pt x="13566" y="10825"/>
                    <a:pt x="13240" y="11113"/>
                    <a:pt x="12915" y="11399"/>
                  </a:cubicBezTo>
                  <a:lnTo>
                    <a:pt x="12468" y="11792"/>
                  </a:lnTo>
                  <a:cubicBezTo>
                    <a:pt x="12144" y="12075"/>
                    <a:pt x="11994" y="12441"/>
                    <a:pt x="12000" y="12943"/>
                  </a:cubicBezTo>
                  <a:cubicBezTo>
                    <a:pt x="12000" y="12951"/>
                    <a:pt x="12002" y="12958"/>
                    <a:pt x="12002" y="12964"/>
                  </a:cubicBezTo>
                  <a:lnTo>
                    <a:pt x="12008" y="13019"/>
                  </a:lnTo>
                  <a:cubicBezTo>
                    <a:pt x="12016" y="13089"/>
                    <a:pt x="12027" y="13183"/>
                    <a:pt x="12049" y="13275"/>
                  </a:cubicBezTo>
                  <a:cubicBezTo>
                    <a:pt x="12174" y="13792"/>
                    <a:pt x="12463" y="14096"/>
                    <a:pt x="12909" y="14182"/>
                  </a:cubicBezTo>
                  <a:cubicBezTo>
                    <a:pt x="12981" y="14196"/>
                    <a:pt x="13052" y="14202"/>
                    <a:pt x="13122" y="14202"/>
                  </a:cubicBezTo>
                  <a:cubicBezTo>
                    <a:pt x="13479" y="14202"/>
                    <a:pt x="13789" y="14019"/>
                    <a:pt x="14044" y="13656"/>
                  </a:cubicBezTo>
                  <a:cubicBezTo>
                    <a:pt x="14164" y="13485"/>
                    <a:pt x="14261" y="13270"/>
                    <a:pt x="14337" y="13002"/>
                  </a:cubicBezTo>
                  <a:lnTo>
                    <a:pt x="14368" y="12890"/>
                  </a:lnTo>
                  <a:cubicBezTo>
                    <a:pt x="14476" y="12506"/>
                    <a:pt x="14577" y="12144"/>
                    <a:pt x="14833" y="11833"/>
                  </a:cubicBezTo>
                  <a:cubicBezTo>
                    <a:pt x="15000" y="11629"/>
                    <a:pt x="15046" y="11290"/>
                    <a:pt x="15019" y="11042"/>
                  </a:cubicBezTo>
                  <a:cubicBezTo>
                    <a:pt x="14991" y="10800"/>
                    <a:pt x="14809" y="10583"/>
                    <a:pt x="14545" y="10479"/>
                  </a:cubicBezTo>
                  <a:cubicBezTo>
                    <a:pt x="14448" y="10441"/>
                    <a:pt x="14351" y="10422"/>
                    <a:pt x="14258" y="10422"/>
                  </a:cubicBezTo>
                  <a:close/>
                  <a:moveTo>
                    <a:pt x="11213" y="13743"/>
                  </a:moveTo>
                  <a:cubicBezTo>
                    <a:pt x="11183" y="13743"/>
                    <a:pt x="11152" y="13753"/>
                    <a:pt x="11125" y="13773"/>
                  </a:cubicBezTo>
                  <a:lnTo>
                    <a:pt x="10448" y="14286"/>
                  </a:lnTo>
                  <a:cubicBezTo>
                    <a:pt x="10385" y="14333"/>
                    <a:pt x="10372" y="14422"/>
                    <a:pt x="10418" y="14485"/>
                  </a:cubicBezTo>
                  <a:lnTo>
                    <a:pt x="10525" y="14638"/>
                  </a:lnTo>
                  <a:cubicBezTo>
                    <a:pt x="10549" y="14670"/>
                    <a:pt x="10584" y="14690"/>
                    <a:pt x="10623" y="14697"/>
                  </a:cubicBezTo>
                  <a:cubicBezTo>
                    <a:pt x="10629" y="14698"/>
                    <a:pt x="10637" y="14698"/>
                    <a:pt x="10644" y="14698"/>
                  </a:cubicBezTo>
                  <a:cubicBezTo>
                    <a:pt x="10675" y="14698"/>
                    <a:pt x="10707" y="14687"/>
                    <a:pt x="10732" y="14667"/>
                  </a:cubicBezTo>
                  <a:lnTo>
                    <a:pt x="11408" y="14141"/>
                  </a:lnTo>
                  <a:cubicBezTo>
                    <a:pt x="11470" y="14093"/>
                    <a:pt x="11482" y="14003"/>
                    <a:pt x="11433" y="13940"/>
                  </a:cubicBezTo>
                  <a:lnTo>
                    <a:pt x="11328" y="13801"/>
                  </a:lnTo>
                  <a:cubicBezTo>
                    <a:pt x="11300" y="13763"/>
                    <a:pt x="11257" y="13743"/>
                    <a:pt x="11213" y="13743"/>
                  </a:cubicBezTo>
                  <a:close/>
                  <a:moveTo>
                    <a:pt x="12557" y="14261"/>
                  </a:moveTo>
                  <a:cubicBezTo>
                    <a:pt x="12541" y="14261"/>
                    <a:pt x="12524" y="14264"/>
                    <a:pt x="12507" y="14270"/>
                  </a:cubicBezTo>
                  <a:cubicBezTo>
                    <a:pt x="12449" y="14291"/>
                    <a:pt x="12411" y="14344"/>
                    <a:pt x="12411" y="14406"/>
                  </a:cubicBezTo>
                  <a:lnTo>
                    <a:pt x="12411" y="15212"/>
                  </a:lnTo>
                  <a:cubicBezTo>
                    <a:pt x="12411" y="15272"/>
                    <a:pt x="12449" y="15325"/>
                    <a:pt x="12504" y="15347"/>
                  </a:cubicBezTo>
                  <a:cubicBezTo>
                    <a:pt x="12522" y="15354"/>
                    <a:pt x="12539" y="15357"/>
                    <a:pt x="12556" y="15357"/>
                  </a:cubicBezTo>
                  <a:cubicBezTo>
                    <a:pt x="12596" y="15357"/>
                    <a:pt x="12635" y="15340"/>
                    <a:pt x="12664" y="15310"/>
                  </a:cubicBezTo>
                  <a:cubicBezTo>
                    <a:pt x="12948" y="14998"/>
                    <a:pt x="12950" y="14645"/>
                    <a:pt x="12667" y="14311"/>
                  </a:cubicBezTo>
                  <a:cubicBezTo>
                    <a:pt x="12639" y="14279"/>
                    <a:pt x="12598" y="14261"/>
                    <a:pt x="12557" y="14261"/>
                  </a:cubicBezTo>
                  <a:close/>
                  <a:moveTo>
                    <a:pt x="12368" y="8350"/>
                  </a:moveTo>
                  <a:cubicBezTo>
                    <a:pt x="12394" y="8367"/>
                    <a:pt x="12417" y="8383"/>
                    <a:pt x="12427" y="8396"/>
                  </a:cubicBezTo>
                  <a:cubicBezTo>
                    <a:pt x="12751" y="8832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2"/>
                  </a:cubicBezTo>
                  <a:cubicBezTo>
                    <a:pt x="14545" y="8775"/>
                    <a:pt x="14698" y="8723"/>
                    <a:pt x="14869" y="8664"/>
                  </a:cubicBezTo>
                  <a:lnTo>
                    <a:pt x="14927" y="8645"/>
                  </a:lnTo>
                  <a:lnTo>
                    <a:pt x="14927" y="8645"/>
                  </a:lnTo>
                  <a:cubicBezTo>
                    <a:pt x="14853" y="10159"/>
                    <a:pt x="15927" y="10625"/>
                    <a:pt x="17039" y="10855"/>
                  </a:cubicBezTo>
                  <a:lnTo>
                    <a:pt x="17039" y="12149"/>
                  </a:lnTo>
                  <a:cubicBezTo>
                    <a:pt x="16975" y="12223"/>
                    <a:pt x="16903" y="12299"/>
                    <a:pt x="16831" y="12378"/>
                  </a:cubicBezTo>
                  <a:cubicBezTo>
                    <a:pt x="16622" y="12604"/>
                    <a:pt x="16385" y="12860"/>
                    <a:pt x="16223" y="13157"/>
                  </a:cubicBezTo>
                  <a:cubicBezTo>
                    <a:pt x="16066" y="13441"/>
                    <a:pt x="15979" y="13765"/>
                    <a:pt x="15888" y="14109"/>
                  </a:cubicBezTo>
                  <a:cubicBezTo>
                    <a:pt x="15850" y="14247"/>
                    <a:pt x="15812" y="14390"/>
                    <a:pt x="15766" y="14540"/>
                  </a:cubicBezTo>
                  <a:cubicBezTo>
                    <a:pt x="15700" y="14559"/>
                    <a:pt x="15630" y="14577"/>
                    <a:pt x="15561" y="14596"/>
                  </a:cubicBezTo>
                  <a:cubicBezTo>
                    <a:pt x="14938" y="14754"/>
                    <a:pt x="14171" y="14949"/>
                    <a:pt x="13860" y="15788"/>
                  </a:cubicBezTo>
                  <a:cubicBezTo>
                    <a:pt x="13417" y="15668"/>
                    <a:pt x="13168" y="15611"/>
                    <a:pt x="12934" y="15611"/>
                  </a:cubicBezTo>
                  <a:cubicBezTo>
                    <a:pt x="12733" y="15611"/>
                    <a:pt x="12544" y="15652"/>
                    <a:pt x="12256" y="15730"/>
                  </a:cubicBezTo>
                  <a:cubicBezTo>
                    <a:pt x="11654" y="15267"/>
                    <a:pt x="10950" y="15134"/>
                    <a:pt x="10206" y="14994"/>
                  </a:cubicBezTo>
                  <a:cubicBezTo>
                    <a:pt x="10037" y="14962"/>
                    <a:pt x="9865" y="14929"/>
                    <a:pt x="9691" y="14893"/>
                  </a:cubicBezTo>
                  <a:cubicBezTo>
                    <a:pt x="9847" y="13860"/>
                    <a:pt x="9637" y="12962"/>
                    <a:pt x="9051" y="12158"/>
                  </a:cubicBezTo>
                  <a:cubicBezTo>
                    <a:pt x="9547" y="11553"/>
                    <a:pt x="10001" y="10885"/>
                    <a:pt x="9945" y="9996"/>
                  </a:cubicBezTo>
                  <a:cubicBezTo>
                    <a:pt x="10031" y="9956"/>
                    <a:pt x="10118" y="9918"/>
                    <a:pt x="10203" y="9879"/>
                  </a:cubicBezTo>
                  <a:cubicBezTo>
                    <a:pt x="11002" y="9519"/>
                    <a:pt x="11828" y="9146"/>
                    <a:pt x="12368" y="8350"/>
                  </a:cubicBezTo>
                  <a:close/>
                  <a:moveTo>
                    <a:pt x="12204" y="7476"/>
                  </a:moveTo>
                  <a:cubicBezTo>
                    <a:pt x="12193" y="7476"/>
                    <a:pt x="12182" y="7477"/>
                    <a:pt x="12171" y="7480"/>
                  </a:cubicBezTo>
                  <a:cubicBezTo>
                    <a:pt x="12125" y="7491"/>
                    <a:pt x="12087" y="7522"/>
                    <a:pt x="12070" y="7566"/>
                  </a:cubicBezTo>
                  <a:cubicBezTo>
                    <a:pt x="11824" y="8181"/>
                    <a:pt x="11424" y="8603"/>
                    <a:pt x="10813" y="8895"/>
                  </a:cubicBezTo>
                  <a:cubicBezTo>
                    <a:pt x="10732" y="8933"/>
                    <a:pt x="10653" y="8972"/>
                    <a:pt x="10574" y="9012"/>
                  </a:cubicBezTo>
                  <a:cubicBezTo>
                    <a:pt x="10331" y="9132"/>
                    <a:pt x="10081" y="9255"/>
                    <a:pt x="9827" y="9337"/>
                  </a:cubicBezTo>
                  <a:cubicBezTo>
                    <a:pt x="9543" y="9427"/>
                    <a:pt x="9257" y="9582"/>
                    <a:pt x="9299" y="10045"/>
                  </a:cubicBezTo>
                  <a:cubicBezTo>
                    <a:pt x="9359" y="10680"/>
                    <a:pt x="9031" y="11165"/>
                    <a:pt x="8667" y="11596"/>
                  </a:cubicBezTo>
                  <a:cubicBezTo>
                    <a:pt x="8577" y="11705"/>
                    <a:pt x="8486" y="11811"/>
                    <a:pt x="8388" y="11925"/>
                  </a:cubicBezTo>
                  <a:lnTo>
                    <a:pt x="8269" y="12062"/>
                  </a:lnTo>
                  <a:cubicBezTo>
                    <a:pt x="8222" y="12119"/>
                    <a:pt x="8224" y="12204"/>
                    <a:pt x="8276" y="12256"/>
                  </a:cubicBezTo>
                  <a:cubicBezTo>
                    <a:pt x="9083" y="13084"/>
                    <a:pt x="9320" y="14073"/>
                    <a:pt x="9001" y="15281"/>
                  </a:cubicBezTo>
                  <a:cubicBezTo>
                    <a:pt x="8990" y="15321"/>
                    <a:pt x="8996" y="15362"/>
                    <a:pt x="9018" y="15396"/>
                  </a:cubicBezTo>
                  <a:cubicBezTo>
                    <a:pt x="9040" y="15430"/>
                    <a:pt x="9075" y="15453"/>
                    <a:pt x="9115" y="15460"/>
                  </a:cubicBezTo>
                  <a:cubicBezTo>
                    <a:pt x="9314" y="15496"/>
                    <a:pt x="9500" y="15524"/>
                    <a:pt x="9678" y="15551"/>
                  </a:cubicBezTo>
                  <a:cubicBezTo>
                    <a:pt x="10061" y="15610"/>
                    <a:pt x="10389" y="15660"/>
                    <a:pt x="10708" y="15755"/>
                  </a:cubicBezTo>
                  <a:cubicBezTo>
                    <a:pt x="11007" y="15845"/>
                    <a:pt x="11305" y="15978"/>
                    <a:pt x="11593" y="16109"/>
                  </a:cubicBezTo>
                  <a:cubicBezTo>
                    <a:pt x="11760" y="16185"/>
                    <a:pt x="11929" y="16260"/>
                    <a:pt x="12102" y="16330"/>
                  </a:cubicBezTo>
                  <a:cubicBezTo>
                    <a:pt x="12154" y="16350"/>
                    <a:pt x="12232" y="16368"/>
                    <a:pt x="12311" y="16368"/>
                  </a:cubicBezTo>
                  <a:cubicBezTo>
                    <a:pt x="12387" y="16368"/>
                    <a:pt x="12464" y="16352"/>
                    <a:pt x="12523" y="16308"/>
                  </a:cubicBezTo>
                  <a:cubicBezTo>
                    <a:pt x="12616" y="16240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4"/>
                    <a:pt x="13278" y="16313"/>
                    <a:pt x="13348" y="16325"/>
                  </a:cubicBezTo>
                  <a:cubicBezTo>
                    <a:pt x="13522" y="16360"/>
                    <a:pt x="13698" y="16381"/>
                    <a:pt x="13882" y="16401"/>
                  </a:cubicBezTo>
                  <a:cubicBezTo>
                    <a:pt x="13965" y="16412"/>
                    <a:pt x="14051" y="16422"/>
                    <a:pt x="14138" y="16433"/>
                  </a:cubicBezTo>
                  <a:cubicBezTo>
                    <a:pt x="14144" y="16434"/>
                    <a:pt x="14150" y="16434"/>
                    <a:pt x="14157" y="16434"/>
                  </a:cubicBezTo>
                  <a:cubicBezTo>
                    <a:pt x="14223" y="16434"/>
                    <a:pt x="14281" y="16390"/>
                    <a:pt x="14297" y="16325"/>
                  </a:cubicBezTo>
                  <a:cubicBezTo>
                    <a:pt x="14447" y="15716"/>
                    <a:pt x="14818" y="15407"/>
                    <a:pt x="15536" y="15294"/>
                  </a:cubicBezTo>
                  <a:cubicBezTo>
                    <a:pt x="15663" y="15275"/>
                    <a:pt x="15790" y="15250"/>
                    <a:pt x="15916" y="15224"/>
                  </a:cubicBezTo>
                  <a:cubicBezTo>
                    <a:pt x="15992" y="15208"/>
                    <a:pt x="16066" y="15194"/>
                    <a:pt x="16142" y="15180"/>
                  </a:cubicBezTo>
                  <a:cubicBezTo>
                    <a:pt x="16303" y="15150"/>
                    <a:pt x="16420" y="15081"/>
                    <a:pt x="16490" y="14975"/>
                  </a:cubicBezTo>
                  <a:cubicBezTo>
                    <a:pt x="16554" y="14877"/>
                    <a:pt x="16570" y="14755"/>
                    <a:pt x="16537" y="14616"/>
                  </a:cubicBezTo>
                  <a:cubicBezTo>
                    <a:pt x="16365" y="13896"/>
                    <a:pt x="16698" y="13395"/>
                    <a:pt x="17292" y="12823"/>
                  </a:cubicBezTo>
                  <a:cubicBezTo>
                    <a:pt x="17480" y="12642"/>
                    <a:pt x="17656" y="12555"/>
                    <a:pt x="17849" y="12555"/>
                  </a:cubicBezTo>
                  <a:cubicBezTo>
                    <a:pt x="17954" y="12555"/>
                    <a:pt x="18065" y="12581"/>
                    <a:pt x="18186" y="12631"/>
                  </a:cubicBezTo>
                  <a:cubicBezTo>
                    <a:pt x="18859" y="12912"/>
                    <a:pt x="19570" y="12986"/>
                    <a:pt x="20235" y="12986"/>
                  </a:cubicBezTo>
                  <a:cubicBezTo>
                    <a:pt x="20464" y="12986"/>
                    <a:pt x="20688" y="12978"/>
                    <a:pt x="20903" y="12965"/>
                  </a:cubicBezTo>
                  <a:cubicBezTo>
                    <a:pt x="20999" y="12959"/>
                    <a:pt x="21081" y="12915"/>
                    <a:pt x="21154" y="12875"/>
                  </a:cubicBezTo>
                  <a:cubicBezTo>
                    <a:pt x="21181" y="12863"/>
                    <a:pt x="21206" y="12849"/>
                    <a:pt x="21232" y="12838"/>
                  </a:cubicBezTo>
                  <a:cubicBezTo>
                    <a:pt x="21282" y="12815"/>
                    <a:pt x="21317" y="12766"/>
                    <a:pt x="21318" y="12711"/>
                  </a:cubicBezTo>
                  <a:cubicBezTo>
                    <a:pt x="21322" y="12654"/>
                    <a:pt x="21292" y="12604"/>
                    <a:pt x="21243" y="12577"/>
                  </a:cubicBezTo>
                  <a:cubicBezTo>
                    <a:pt x="21040" y="12468"/>
                    <a:pt x="20865" y="12454"/>
                    <a:pt x="20736" y="12452"/>
                  </a:cubicBezTo>
                  <a:cubicBezTo>
                    <a:pt x="19762" y="12447"/>
                    <a:pt x="18906" y="12327"/>
                    <a:pt x="18120" y="12084"/>
                  </a:cubicBezTo>
                  <a:cubicBezTo>
                    <a:pt x="17627" y="11932"/>
                    <a:pt x="17474" y="11659"/>
                    <a:pt x="17605" y="11171"/>
                  </a:cubicBezTo>
                  <a:cubicBezTo>
                    <a:pt x="17635" y="11059"/>
                    <a:pt x="17674" y="10950"/>
                    <a:pt x="17714" y="10839"/>
                  </a:cubicBezTo>
                  <a:lnTo>
                    <a:pt x="17772" y="10677"/>
                  </a:lnTo>
                  <a:cubicBezTo>
                    <a:pt x="17794" y="10610"/>
                    <a:pt x="17767" y="10539"/>
                    <a:pt x="17707" y="10504"/>
                  </a:cubicBezTo>
                  <a:cubicBezTo>
                    <a:pt x="17668" y="10481"/>
                    <a:pt x="17633" y="10459"/>
                    <a:pt x="17603" y="10440"/>
                  </a:cubicBezTo>
                  <a:cubicBezTo>
                    <a:pt x="17540" y="10399"/>
                    <a:pt x="17486" y="10364"/>
                    <a:pt x="17418" y="10343"/>
                  </a:cubicBezTo>
                  <a:cubicBezTo>
                    <a:pt x="17294" y="10309"/>
                    <a:pt x="17169" y="10277"/>
                    <a:pt x="17044" y="10244"/>
                  </a:cubicBezTo>
                  <a:cubicBezTo>
                    <a:pt x="16856" y="10196"/>
                    <a:pt x="16663" y="10147"/>
                    <a:pt x="16482" y="10084"/>
                  </a:cubicBezTo>
                  <a:cubicBezTo>
                    <a:pt x="15771" y="9836"/>
                    <a:pt x="15493" y="9404"/>
                    <a:pt x="15554" y="8636"/>
                  </a:cubicBezTo>
                  <a:cubicBezTo>
                    <a:pt x="15564" y="8514"/>
                    <a:pt x="15572" y="8394"/>
                    <a:pt x="15581" y="8246"/>
                  </a:cubicBezTo>
                  <a:lnTo>
                    <a:pt x="15597" y="8006"/>
                  </a:lnTo>
                  <a:cubicBezTo>
                    <a:pt x="15599" y="7958"/>
                    <a:pt x="15578" y="7911"/>
                    <a:pt x="15542" y="7882"/>
                  </a:cubicBezTo>
                  <a:cubicBezTo>
                    <a:pt x="15516" y="7862"/>
                    <a:pt x="15485" y="7851"/>
                    <a:pt x="15453" y="7851"/>
                  </a:cubicBezTo>
                  <a:cubicBezTo>
                    <a:pt x="15438" y="7851"/>
                    <a:pt x="15422" y="7854"/>
                    <a:pt x="15408" y="7859"/>
                  </a:cubicBezTo>
                  <a:lnTo>
                    <a:pt x="15190" y="7927"/>
                  </a:lnTo>
                  <a:cubicBezTo>
                    <a:pt x="15055" y="7969"/>
                    <a:pt x="14943" y="8004"/>
                    <a:pt x="14833" y="8045"/>
                  </a:cubicBezTo>
                  <a:cubicBezTo>
                    <a:pt x="14730" y="8083"/>
                    <a:pt x="14627" y="8124"/>
                    <a:pt x="14526" y="8165"/>
                  </a:cubicBezTo>
                  <a:cubicBezTo>
                    <a:pt x="14359" y="8233"/>
                    <a:pt x="14202" y="8296"/>
                    <a:pt x="14040" y="8345"/>
                  </a:cubicBezTo>
                  <a:cubicBezTo>
                    <a:pt x="13874" y="8395"/>
                    <a:pt x="13727" y="8421"/>
                    <a:pt x="13595" y="8421"/>
                  </a:cubicBezTo>
                  <a:cubicBezTo>
                    <a:pt x="13320" y="8421"/>
                    <a:pt x="13111" y="8310"/>
                    <a:pt x="12932" y="8080"/>
                  </a:cubicBezTo>
                  <a:cubicBezTo>
                    <a:pt x="12819" y="7935"/>
                    <a:pt x="12675" y="7819"/>
                    <a:pt x="12523" y="7696"/>
                  </a:cubicBezTo>
                  <a:cubicBezTo>
                    <a:pt x="12452" y="7639"/>
                    <a:pt x="12376" y="7579"/>
                    <a:pt x="12301" y="7511"/>
                  </a:cubicBezTo>
                  <a:cubicBezTo>
                    <a:pt x="12274" y="7488"/>
                    <a:pt x="12239" y="7476"/>
                    <a:pt x="12204" y="7476"/>
                  </a:cubicBezTo>
                  <a:close/>
                  <a:moveTo>
                    <a:pt x="2083" y="16519"/>
                  </a:moveTo>
                  <a:cubicBezTo>
                    <a:pt x="2075" y="16519"/>
                    <a:pt x="2067" y="16520"/>
                    <a:pt x="2059" y="16521"/>
                  </a:cubicBezTo>
                  <a:cubicBezTo>
                    <a:pt x="1995" y="16531"/>
                    <a:pt x="1945" y="16583"/>
                    <a:pt x="1937" y="16646"/>
                  </a:cubicBezTo>
                  <a:cubicBezTo>
                    <a:pt x="1864" y="17226"/>
                    <a:pt x="1912" y="17335"/>
                    <a:pt x="2403" y="17707"/>
                  </a:cubicBezTo>
                  <a:cubicBezTo>
                    <a:pt x="2428" y="17728"/>
                    <a:pt x="2460" y="17737"/>
                    <a:pt x="2491" y="17737"/>
                  </a:cubicBezTo>
                  <a:cubicBezTo>
                    <a:pt x="2521" y="17737"/>
                    <a:pt x="2555" y="17726"/>
                    <a:pt x="2580" y="17706"/>
                  </a:cubicBezTo>
                  <a:cubicBezTo>
                    <a:pt x="2632" y="17666"/>
                    <a:pt x="2649" y="17595"/>
                    <a:pt x="2622" y="17535"/>
                  </a:cubicBezTo>
                  <a:lnTo>
                    <a:pt x="2213" y="16606"/>
                  </a:lnTo>
                  <a:lnTo>
                    <a:pt x="2212" y="16606"/>
                  </a:lnTo>
                  <a:cubicBezTo>
                    <a:pt x="2189" y="16554"/>
                    <a:pt x="2140" y="16519"/>
                    <a:pt x="2083" y="16519"/>
                  </a:cubicBezTo>
                  <a:close/>
                  <a:moveTo>
                    <a:pt x="1459" y="16505"/>
                  </a:moveTo>
                  <a:cubicBezTo>
                    <a:pt x="1438" y="16505"/>
                    <a:pt x="1416" y="16510"/>
                    <a:pt x="1397" y="16520"/>
                  </a:cubicBezTo>
                  <a:lnTo>
                    <a:pt x="1283" y="16576"/>
                  </a:lnTo>
                  <a:cubicBezTo>
                    <a:pt x="1212" y="16611"/>
                    <a:pt x="1182" y="16695"/>
                    <a:pt x="1215" y="16766"/>
                  </a:cubicBezTo>
                  <a:lnTo>
                    <a:pt x="1660" y="17734"/>
                  </a:lnTo>
                  <a:cubicBezTo>
                    <a:pt x="1676" y="17771"/>
                    <a:pt x="1706" y="17797"/>
                    <a:pt x="1744" y="17810"/>
                  </a:cubicBezTo>
                  <a:cubicBezTo>
                    <a:pt x="1760" y="17816"/>
                    <a:pt x="1776" y="17818"/>
                    <a:pt x="1792" y="17818"/>
                  </a:cubicBezTo>
                  <a:cubicBezTo>
                    <a:pt x="1814" y="17818"/>
                    <a:pt x="1836" y="17813"/>
                    <a:pt x="1858" y="17802"/>
                  </a:cubicBezTo>
                  <a:lnTo>
                    <a:pt x="1987" y="17736"/>
                  </a:lnTo>
                  <a:cubicBezTo>
                    <a:pt x="2057" y="17701"/>
                    <a:pt x="2087" y="17616"/>
                    <a:pt x="2052" y="17545"/>
                  </a:cubicBezTo>
                  <a:lnTo>
                    <a:pt x="1591" y="16587"/>
                  </a:lnTo>
                  <a:cubicBezTo>
                    <a:pt x="1575" y="16553"/>
                    <a:pt x="1545" y="16526"/>
                    <a:pt x="1509" y="16513"/>
                  </a:cubicBezTo>
                  <a:cubicBezTo>
                    <a:pt x="1492" y="16508"/>
                    <a:pt x="1476" y="16505"/>
                    <a:pt x="1459" y="16505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3"/>
                    <a:pt x="16382" y="16123"/>
                  </a:cubicBezTo>
                  <a:cubicBezTo>
                    <a:pt x="16344" y="16178"/>
                    <a:pt x="16347" y="16253"/>
                    <a:pt x="16392" y="16302"/>
                  </a:cubicBezTo>
                  <a:lnTo>
                    <a:pt x="16960" y="16949"/>
                  </a:lnTo>
                  <a:cubicBezTo>
                    <a:pt x="17521" y="17587"/>
                    <a:pt x="18047" y="18186"/>
                    <a:pt x="18578" y="18780"/>
                  </a:cubicBezTo>
                  <a:cubicBezTo>
                    <a:pt x="18594" y="18797"/>
                    <a:pt x="18609" y="18818"/>
                    <a:pt x="18625" y="18838"/>
                  </a:cubicBezTo>
                  <a:cubicBezTo>
                    <a:pt x="18704" y="18936"/>
                    <a:pt x="18826" y="19091"/>
                    <a:pt x="19044" y="19091"/>
                  </a:cubicBezTo>
                  <a:cubicBezTo>
                    <a:pt x="19079" y="19091"/>
                    <a:pt x="19118" y="19086"/>
                    <a:pt x="19159" y="19077"/>
                  </a:cubicBezTo>
                  <a:cubicBezTo>
                    <a:pt x="19203" y="19067"/>
                    <a:pt x="19241" y="19036"/>
                    <a:pt x="19260" y="18993"/>
                  </a:cubicBezTo>
                  <a:cubicBezTo>
                    <a:pt x="19278" y="18950"/>
                    <a:pt x="19274" y="18902"/>
                    <a:pt x="19251" y="18862"/>
                  </a:cubicBezTo>
                  <a:cubicBezTo>
                    <a:pt x="18658" y="17872"/>
                    <a:pt x="17271" y="16358"/>
                    <a:pt x="16554" y="16073"/>
                  </a:cubicBezTo>
                  <a:cubicBezTo>
                    <a:pt x="16536" y="16066"/>
                    <a:pt x="16518" y="16062"/>
                    <a:pt x="16500" y="16062"/>
                  </a:cubicBezTo>
                  <a:close/>
                  <a:moveTo>
                    <a:pt x="9004" y="16536"/>
                  </a:moveTo>
                  <a:cubicBezTo>
                    <a:pt x="8992" y="16536"/>
                    <a:pt x="8979" y="16538"/>
                    <a:pt x="8966" y="16542"/>
                  </a:cubicBezTo>
                  <a:cubicBezTo>
                    <a:pt x="8486" y="16670"/>
                    <a:pt x="8465" y="16695"/>
                    <a:pt x="7946" y="17320"/>
                  </a:cubicBezTo>
                  <a:lnTo>
                    <a:pt x="7914" y="17358"/>
                  </a:lnTo>
                  <a:cubicBezTo>
                    <a:pt x="7679" y="17643"/>
                    <a:pt x="7442" y="17927"/>
                    <a:pt x="7202" y="18208"/>
                  </a:cubicBezTo>
                  <a:cubicBezTo>
                    <a:pt x="7091" y="18336"/>
                    <a:pt x="6979" y="18462"/>
                    <a:pt x="6867" y="18589"/>
                  </a:cubicBezTo>
                  <a:cubicBezTo>
                    <a:pt x="6709" y="18767"/>
                    <a:pt x="6551" y="18946"/>
                    <a:pt x="6398" y="19131"/>
                  </a:cubicBezTo>
                  <a:cubicBezTo>
                    <a:pt x="6357" y="19181"/>
                    <a:pt x="6312" y="19230"/>
                    <a:pt x="6268" y="19279"/>
                  </a:cubicBezTo>
                  <a:cubicBezTo>
                    <a:pt x="6064" y="19505"/>
                    <a:pt x="5834" y="19761"/>
                    <a:pt x="5816" y="20159"/>
                  </a:cubicBezTo>
                  <a:cubicBezTo>
                    <a:pt x="5815" y="20220"/>
                    <a:pt x="5851" y="20276"/>
                    <a:pt x="5908" y="20299"/>
                  </a:cubicBezTo>
                  <a:cubicBezTo>
                    <a:pt x="5925" y="20306"/>
                    <a:pt x="5943" y="20309"/>
                    <a:pt x="5962" y="20309"/>
                  </a:cubicBezTo>
                  <a:cubicBezTo>
                    <a:pt x="6003" y="20309"/>
                    <a:pt x="6042" y="20292"/>
                    <a:pt x="6071" y="20260"/>
                  </a:cubicBezTo>
                  <a:lnTo>
                    <a:pt x="9113" y="16777"/>
                  </a:lnTo>
                  <a:cubicBezTo>
                    <a:pt x="9154" y="16728"/>
                    <a:pt x="9160" y="16659"/>
                    <a:pt x="9126" y="16605"/>
                  </a:cubicBezTo>
                  <a:cubicBezTo>
                    <a:pt x="9099" y="16561"/>
                    <a:pt x="9052" y="16536"/>
                    <a:pt x="9004" y="16536"/>
                  </a:cubicBezTo>
                  <a:close/>
                  <a:moveTo>
                    <a:pt x="19115" y="20624"/>
                  </a:moveTo>
                  <a:cubicBezTo>
                    <a:pt x="19088" y="20624"/>
                    <a:pt x="19061" y="20632"/>
                    <a:pt x="19037" y="20647"/>
                  </a:cubicBezTo>
                  <a:cubicBezTo>
                    <a:pt x="18469" y="21009"/>
                    <a:pt x="18303" y="21290"/>
                    <a:pt x="18331" y="21851"/>
                  </a:cubicBezTo>
                  <a:cubicBezTo>
                    <a:pt x="18335" y="21915"/>
                    <a:pt x="18379" y="21969"/>
                    <a:pt x="18440" y="21985"/>
                  </a:cubicBezTo>
                  <a:cubicBezTo>
                    <a:pt x="18453" y="21986"/>
                    <a:pt x="18464" y="21988"/>
                    <a:pt x="18475" y="21988"/>
                  </a:cubicBezTo>
                  <a:cubicBezTo>
                    <a:pt x="18526" y="21988"/>
                    <a:pt x="18573" y="21963"/>
                    <a:pt x="18600" y="21919"/>
                  </a:cubicBezTo>
                  <a:lnTo>
                    <a:pt x="18639" y="21851"/>
                  </a:lnTo>
                  <a:cubicBezTo>
                    <a:pt x="18641" y="21862"/>
                    <a:pt x="18644" y="21873"/>
                    <a:pt x="18647" y="21882"/>
                  </a:cubicBezTo>
                  <a:cubicBezTo>
                    <a:pt x="18660" y="21919"/>
                    <a:pt x="18687" y="21947"/>
                    <a:pt x="18723" y="21964"/>
                  </a:cubicBezTo>
                  <a:lnTo>
                    <a:pt x="18873" y="22035"/>
                  </a:lnTo>
                  <a:cubicBezTo>
                    <a:pt x="18894" y="22043"/>
                    <a:pt x="18914" y="22048"/>
                    <a:pt x="18935" y="22048"/>
                  </a:cubicBezTo>
                  <a:cubicBezTo>
                    <a:pt x="18988" y="22048"/>
                    <a:pt x="19041" y="22016"/>
                    <a:pt x="19066" y="21964"/>
                  </a:cubicBezTo>
                  <a:lnTo>
                    <a:pt x="19390" y="21269"/>
                  </a:lnTo>
                  <a:cubicBezTo>
                    <a:pt x="19423" y="21197"/>
                    <a:pt x="19393" y="21111"/>
                    <a:pt x="19322" y="21077"/>
                  </a:cubicBezTo>
                  <a:lnTo>
                    <a:pt x="19173" y="21007"/>
                  </a:lnTo>
                  <a:cubicBezTo>
                    <a:pt x="19165" y="21004"/>
                    <a:pt x="19156" y="21001"/>
                    <a:pt x="19146" y="20998"/>
                  </a:cubicBezTo>
                  <a:lnTo>
                    <a:pt x="19240" y="20843"/>
                  </a:lnTo>
                  <a:cubicBezTo>
                    <a:pt x="19273" y="20784"/>
                    <a:pt x="19263" y="20712"/>
                    <a:pt x="19216" y="20664"/>
                  </a:cubicBezTo>
                  <a:cubicBezTo>
                    <a:pt x="19188" y="20638"/>
                    <a:pt x="19151" y="20624"/>
                    <a:pt x="19115" y="20624"/>
                  </a:cubicBezTo>
                  <a:close/>
                  <a:moveTo>
                    <a:pt x="13824" y="17179"/>
                  </a:moveTo>
                  <a:cubicBezTo>
                    <a:pt x="13815" y="17179"/>
                    <a:pt x="13806" y="17180"/>
                    <a:pt x="13796" y="17181"/>
                  </a:cubicBezTo>
                  <a:cubicBezTo>
                    <a:pt x="13728" y="17196"/>
                    <a:pt x="13681" y="17254"/>
                    <a:pt x="13681" y="17324"/>
                  </a:cubicBezTo>
                  <a:cubicBezTo>
                    <a:pt x="13681" y="17570"/>
                    <a:pt x="13687" y="17816"/>
                    <a:pt x="13692" y="18064"/>
                  </a:cubicBezTo>
                  <a:cubicBezTo>
                    <a:pt x="13705" y="18612"/>
                    <a:pt x="13717" y="19180"/>
                    <a:pt x="13665" y="19726"/>
                  </a:cubicBezTo>
                  <a:cubicBezTo>
                    <a:pt x="13613" y="20265"/>
                    <a:pt x="13492" y="20808"/>
                    <a:pt x="13375" y="21334"/>
                  </a:cubicBezTo>
                  <a:cubicBezTo>
                    <a:pt x="13321" y="21573"/>
                    <a:pt x="13269" y="21811"/>
                    <a:pt x="13221" y="22050"/>
                  </a:cubicBezTo>
                  <a:cubicBezTo>
                    <a:pt x="13209" y="22116"/>
                    <a:pt x="13242" y="22182"/>
                    <a:pt x="13304" y="22209"/>
                  </a:cubicBezTo>
                  <a:cubicBezTo>
                    <a:pt x="13323" y="22219"/>
                    <a:pt x="13343" y="22223"/>
                    <a:pt x="13364" y="22223"/>
                  </a:cubicBezTo>
                  <a:cubicBezTo>
                    <a:pt x="13408" y="22223"/>
                    <a:pt x="13450" y="22203"/>
                    <a:pt x="13479" y="22167"/>
                  </a:cubicBezTo>
                  <a:cubicBezTo>
                    <a:pt x="14240" y="21173"/>
                    <a:pt x="14499" y="18516"/>
                    <a:pt x="13959" y="17265"/>
                  </a:cubicBezTo>
                  <a:cubicBezTo>
                    <a:pt x="13936" y="17212"/>
                    <a:pt x="13881" y="17179"/>
                    <a:pt x="13824" y="17179"/>
                  </a:cubicBezTo>
                  <a:close/>
                  <a:moveTo>
                    <a:pt x="10156" y="22224"/>
                  </a:moveTo>
                  <a:cubicBezTo>
                    <a:pt x="10137" y="22224"/>
                    <a:pt x="10117" y="22228"/>
                    <a:pt x="10099" y="22236"/>
                  </a:cubicBezTo>
                  <a:cubicBezTo>
                    <a:pt x="10043" y="22260"/>
                    <a:pt x="10009" y="22315"/>
                    <a:pt x="10012" y="22377"/>
                  </a:cubicBezTo>
                  <a:lnTo>
                    <a:pt x="10059" y="23234"/>
                  </a:lnTo>
                  <a:cubicBezTo>
                    <a:pt x="10062" y="23312"/>
                    <a:pt x="10127" y="23372"/>
                    <a:pt x="10203" y="23372"/>
                  </a:cubicBezTo>
                  <a:lnTo>
                    <a:pt x="10209" y="23372"/>
                  </a:lnTo>
                  <a:lnTo>
                    <a:pt x="10397" y="23362"/>
                  </a:lnTo>
                  <a:cubicBezTo>
                    <a:pt x="10441" y="23361"/>
                    <a:pt x="10481" y="23339"/>
                    <a:pt x="10508" y="23304"/>
                  </a:cubicBezTo>
                  <a:cubicBezTo>
                    <a:pt x="10533" y="23269"/>
                    <a:pt x="10541" y="23223"/>
                    <a:pt x="10531" y="23182"/>
                  </a:cubicBezTo>
                  <a:cubicBezTo>
                    <a:pt x="10516" y="23121"/>
                    <a:pt x="10514" y="23053"/>
                    <a:pt x="10514" y="22974"/>
                  </a:cubicBezTo>
                  <a:cubicBezTo>
                    <a:pt x="10511" y="22776"/>
                    <a:pt x="10509" y="22530"/>
                    <a:pt x="10261" y="22269"/>
                  </a:cubicBezTo>
                  <a:cubicBezTo>
                    <a:pt x="10233" y="22240"/>
                    <a:pt x="10195" y="22224"/>
                    <a:pt x="10156" y="22224"/>
                  </a:cubicBezTo>
                  <a:close/>
                  <a:moveTo>
                    <a:pt x="9678" y="22628"/>
                  </a:moveTo>
                  <a:cubicBezTo>
                    <a:pt x="9657" y="22628"/>
                    <a:pt x="9635" y="22633"/>
                    <a:pt x="9615" y="22642"/>
                  </a:cubicBezTo>
                  <a:lnTo>
                    <a:pt x="9472" y="22713"/>
                  </a:lnTo>
                  <a:cubicBezTo>
                    <a:pt x="9404" y="22746"/>
                    <a:pt x="9372" y="22827"/>
                    <a:pt x="9400" y="22898"/>
                  </a:cubicBezTo>
                  <a:lnTo>
                    <a:pt x="9599" y="23384"/>
                  </a:lnTo>
                  <a:cubicBezTo>
                    <a:pt x="9622" y="23441"/>
                    <a:pt x="9675" y="23474"/>
                    <a:pt x="9732" y="23474"/>
                  </a:cubicBezTo>
                  <a:cubicBezTo>
                    <a:pt x="9750" y="23474"/>
                    <a:pt x="9767" y="23471"/>
                    <a:pt x="9783" y="23465"/>
                  </a:cubicBezTo>
                  <a:lnTo>
                    <a:pt x="9893" y="23425"/>
                  </a:lnTo>
                  <a:cubicBezTo>
                    <a:pt x="9964" y="23399"/>
                    <a:pt x="10004" y="23320"/>
                    <a:pt x="9980" y="23245"/>
                  </a:cubicBezTo>
                  <a:lnTo>
                    <a:pt x="9816" y="22729"/>
                  </a:lnTo>
                  <a:lnTo>
                    <a:pt x="9817" y="22729"/>
                  </a:lnTo>
                  <a:cubicBezTo>
                    <a:pt x="9803" y="22689"/>
                    <a:pt x="9775" y="22656"/>
                    <a:pt x="9735" y="22640"/>
                  </a:cubicBezTo>
                  <a:cubicBezTo>
                    <a:pt x="9717" y="22632"/>
                    <a:pt x="9698" y="22628"/>
                    <a:pt x="9678" y="22628"/>
                  </a:cubicBezTo>
                  <a:close/>
                  <a:moveTo>
                    <a:pt x="18184" y="643"/>
                  </a:moveTo>
                  <a:cubicBezTo>
                    <a:pt x="19672" y="643"/>
                    <a:pt x="20945" y="1130"/>
                    <a:pt x="21980" y="2090"/>
                  </a:cubicBezTo>
                  <a:cubicBezTo>
                    <a:pt x="23691" y="3676"/>
                    <a:pt x="24839" y="5723"/>
                    <a:pt x="25392" y="8173"/>
                  </a:cubicBezTo>
                  <a:cubicBezTo>
                    <a:pt x="25645" y="9287"/>
                    <a:pt x="25566" y="10416"/>
                    <a:pt x="25162" y="11530"/>
                  </a:cubicBezTo>
                  <a:cubicBezTo>
                    <a:pt x="24970" y="12052"/>
                    <a:pt x="25008" y="12454"/>
                    <a:pt x="25289" y="12868"/>
                  </a:cubicBezTo>
                  <a:cubicBezTo>
                    <a:pt x="25659" y="13414"/>
                    <a:pt x="25771" y="14029"/>
                    <a:pt x="25635" y="14747"/>
                  </a:cubicBezTo>
                  <a:lnTo>
                    <a:pt x="25634" y="14747"/>
                  </a:lnTo>
                  <a:cubicBezTo>
                    <a:pt x="25280" y="16600"/>
                    <a:pt x="24386" y="18162"/>
                    <a:pt x="22898" y="19519"/>
                  </a:cubicBezTo>
                  <a:lnTo>
                    <a:pt x="22862" y="19554"/>
                  </a:lnTo>
                  <a:cubicBezTo>
                    <a:pt x="22794" y="19615"/>
                    <a:pt x="22693" y="19710"/>
                    <a:pt x="22637" y="19713"/>
                  </a:cubicBezTo>
                  <a:cubicBezTo>
                    <a:pt x="22334" y="19731"/>
                    <a:pt x="22206" y="19928"/>
                    <a:pt x="22103" y="20086"/>
                  </a:cubicBezTo>
                  <a:lnTo>
                    <a:pt x="22072" y="20134"/>
                  </a:lnTo>
                  <a:cubicBezTo>
                    <a:pt x="20841" y="21956"/>
                    <a:pt x="19026" y="23059"/>
                    <a:pt x="16360" y="23606"/>
                  </a:cubicBezTo>
                  <a:cubicBezTo>
                    <a:pt x="15972" y="23685"/>
                    <a:pt x="15577" y="23725"/>
                    <a:pt x="15167" y="23725"/>
                  </a:cubicBezTo>
                  <a:cubicBezTo>
                    <a:pt x="14802" y="23725"/>
                    <a:pt x="14427" y="23693"/>
                    <a:pt x="14035" y="23631"/>
                  </a:cubicBezTo>
                  <a:cubicBezTo>
                    <a:pt x="13912" y="23610"/>
                    <a:pt x="13787" y="23602"/>
                    <a:pt x="13642" y="23594"/>
                  </a:cubicBezTo>
                  <a:cubicBezTo>
                    <a:pt x="13571" y="23590"/>
                    <a:pt x="13495" y="23585"/>
                    <a:pt x="13411" y="23579"/>
                  </a:cubicBezTo>
                  <a:cubicBezTo>
                    <a:pt x="13407" y="23578"/>
                    <a:pt x="13403" y="23578"/>
                    <a:pt x="13399" y="23578"/>
                  </a:cubicBezTo>
                  <a:cubicBezTo>
                    <a:pt x="13354" y="23578"/>
                    <a:pt x="13308" y="23603"/>
                    <a:pt x="13281" y="23642"/>
                  </a:cubicBezTo>
                  <a:cubicBezTo>
                    <a:pt x="13251" y="23684"/>
                    <a:pt x="13247" y="23738"/>
                    <a:pt x="13269" y="23786"/>
                  </a:cubicBezTo>
                  <a:cubicBezTo>
                    <a:pt x="13362" y="23978"/>
                    <a:pt x="13296" y="24041"/>
                    <a:pt x="13081" y="24203"/>
                  </a:cubicBezTo>
                  <a:cubicBezTo>
                    <a:pt x="12117" y="24926"/>
                    <a:pt x="10985" y="25368"/>
                    <a:pt x="9712" y="25518"/>
                  </a:cubicBezTo>
                  <a:cubicBezTo>
                    <a:pt x="9621" y="25529"/>
                    <a:pt x="9529" y="25534"/>
                    <a:pt x="9437" y="25534"/>
                  </a:cubicBezTo>
                  <a:cubicBezTo>
                    <a:pt x="9024" y="25534"/>
                    <a:pt x="8591" y="25430"/>
                    <a:pt x="8121" y="25218"/>
                  </a:cubicBezTo>
                  <a:cubicBezTo>
                    <a:pt x="6870" y="24651"/>
                    <a:pt x="5878" y="23681"/>
                    <a:pt x="5088" y="22252"/>
                  </a:cubicBezTo>
                  <a:cubicBezTo>
                    <a:pt x="4989" y="22072"/>
                    <a:pt x="4952" y="21841"/>
                    <a:pt x="4911" y="21574"/>
                  </a:cubicBezTo>
                  <a:cubicBezTo>
                    <a:pt x="4891" y="21432"/>
                    <a:pt x="4867" y="21279"/>
                    <a:pt x="4832" y="21119"/>
                  </a:cubicBezTo>
                  <a:cubicBezTo>
                    <a:pt x="4821" y="21072"/>
                    <a:pt x="4786" y="21031"/>
                    <a:pt x="4741" y="21015"/>
                  </a:cubicBezTo>
                  <a:lnTo>
                    <a:pt x="4518" y="20934"/>
                  </a:lnTo>
                  <a:cubicBezTo>
                    <a:pt x="4327" y="20865"/>
                    <a:pt x="4102" y="20784"/>
                    <a:pt x="3880" y="20701"/>
                  </a:cubicBezTo>
                  <a:cubicBezTo>
                    <a:pt x="3728" y="20642"/>
                    <a:pt x="3575" y="20587"/>
                    <a:pt x="3422" y="20532"/>
                  </a:cubicBezTo>
                  <a:cubicBezTo>
                    <a:pt x="3047" y="20396"/>
                    <a:pt x="2659" y="20255"/>
                    <a:pt x="2294" y="20088"/>
                  </a:cubicBezTo>
                  <a:cubicBezTo>
                    <a:pt x="1180" y="19576"/>
                    <a:pt x="631" y="18639"/>
                    <a:pt x="659" y="17301"/>
                  </a:cubicBezTo>
                  <a:cubicBezTo>
                    <a:pt x="681" y="16248"/>
                    <a:pt x="901" y="15246"/>
                    <a:pt x="1311" y="14324"/>
                  </a:cubicBezTo>
                  <a:cubicBezTo>
                    <a:pt x="1610" y="13653"/>
                    <a:pt x="1981" y="12948"/>
                    <a:pt x="2414" y="12231"/>
                  </a:cubicBezTo>
                  <a:cubicBezTo>
                    <a:pt x="2592" y="11936"/>
                    <a:pt x="2630" y="11681"/>
                    <a:pt x="2542" y="11376"/>
                  </a:cubicBezTo>
                  <a:cubicBezTo>
                    <a:pt x="2491" y="11201"/>
                    <a:pt x="2442" y="11026"/>
                    <a:pt x="2395" y="10849"/>
                  </a:cubicBezTo>
                  <a:cubicBezTo>
                    <a:pt x="2330" y="10610"/>
                    <a:pt x="2265" y="10373"/>
                    <a:pt x="2193" y="10136"/>
                  </a:cubicBezTo>
                  <a:cubicBezTo>
                    <a:pt x="1957" y="9361"/>
                    <a:pt x="1951" y="8538"/>
                    <a:pt x="2174" y="7548"/>
                  </a:cubicBezTo>
                  <a:cubicBezTo>
                    <a:pt x="2526" y="5968"/>
                    <a:pt x="3267" y="4474"/>
                    <a:pt x="4437" y="2976"/>
                  </a:cubicBezTo>
                  <a:cubicBezTo>
                    <a:pt x="5246" y="1942"/>
                    <a:pt x="6409" y="1412"/>
                    <a:pt x="7991" y="1357"/>
                  </a:cubicBezTo>
                  <a:cubicBezTo>
                    <a:pt x="8590" y="1337"/>
                    <a:pt x="9159" y="1327"/>
                    <a:pt x="9712" y="1327"/>
                  </a:cubicBezTo>
                  <a:cubicBezTo>
                    <a:pt x="10102" y="1327"/>
                    <a:pt x="10486" y="1332"/>
                    <a:pt x="10863" y="1343"/>
                  </a:cubicBezTo>
                  <a:cubicBezTo>
                    <a:pt x="11187" y="1351"/>
                    <a:pt x="11523" y="1435"/>
                    <a:pt x="11849" y="1514"/>
                  </a:cubicBezTo>
                  <a:lnTo>
                    <a:pt x="12030" y="1558"/>
                  </a:lnTo>
                  <a:cubicBezTo>
                    <a:pt x="12376" y="1641"/>
                    <a:pt x="12726" y="1682"/>
                    <a:pt x="13083" y="1682"/>
                  </a:cubicBezTo>
                  <a:cubicBezTo>
                    <a:pt x="13642" y="1682"/>
                    <a:pt x="14218" y="1580"/>
                    <a:pt x="14823" y="1376"/>
                  </a:cubicBezTo>
                  <a:lnTo>
                    <a:pt x="15049" y="1300"/>
                  </a:lnTo>
                  <a:cubicBezTo>
                    <a:pt x="15858" y="1027"/>
                    <a:pt x="16695" y="743"/>
                    <a:pt x="17567" y="670"/>
                  </a:cubicBezTo>
                  <a:cubicBezTo>
                    <a:pt x="17776" y="652"/>
                    <a:pt x="17982" y="643"/>
                    <a:pt x="18184" y="643"/>
                  </a:cubicBezTo>
                  <a:close/>
                  <a:moveTo>
                    <a:pt x="18058" y="0"/>
                  </a:moveTo>
                  <a:cubicBezTo>
                    <a:pt x="17154" y="0"/>
                    <a:pt x="16282" y="166"/>
                    <a:pt x="15452" y="496"/>
                  </a:cubicBezTo>
                  <a:cubicBezTo>
                    <a:pt x="14564" y="849"/>
                    <a:pt x="13763" y="1022"/>
                    <a:pt x="12994" y="1022"/>
                  </a:cubicBezTo>
                  <a:cubicBezTo>
                    <a:pt x="12638" y="1022"/>
                    <a:pt x="12289" y="985"/>
                    <a:pt x="11942" y="912"/>
                  </a:cubicBezTo>
                  <a:cubicBezTo>
                    <a:pt x="11872" y="897"/>
                    <a:pt x="11803" y="882"/>
                    <a:pt x="11733" y="864"/>
                  </a:cubicBezTo>
                  <a:cubicBezTo>
                    <a:pt x="11539" y="817"/>
                    <a:pt x="11339" y="768"/>
                    <a:pt x="11132" y="766"/>
                  </a:cubicBezTo>
                  <a:lnTo>
                    <a:pt x="10506" y="758"/>
                  </a:lnTo>
                  <a:cubicBezTo>
                    <a:pt x="10015" y="753"/>
                    <a:pt x="9517" y="747"/>
                    <a:pt x="9016" y="747"/>
                  </a:cubicBezTo>
                  <a:cubicBezTo>
                    <a:pt x="8455" y="747"/>
                    <a:pt x="7891" y="754"/>
                    <a:pt x="7333" y="777"/>
                  </a:cubicBezTo>
                  <a:cubicBezTo>
                    <a:pt x="5996" y="833"/>
                    <a:pt x="4826" y="1438"/>
                    <a:pt x="3951" y="2526"/>
                  </a:cubicBezTo>
                  <a:cubicBezTo>
                    <a:pt x="2812" y="3938"/>
                    <a:pt x="2019" y="5488"/>
                    <a:pt x="1594" y="7127"/>
                  </a:cubicBezTo>
                  <a:cubicBezTo>
                    <a:pt x="1269" y="8382"/>
                    <a:pt x="1289" y="9588"/>
                    <a:pt x="1654" y="10713"/>
                  </a:cubicBezTo>
                  <a:cubicBezTo>
                    <a:pt x="1739" y="10974"/>
                    <a:pt x="1822" y="11233"/>
                    <a:pt x="1905" y="11492"/>
                  </a:cubicBezTo>
                  <a:lnTo>
                    <a:pt x="2002" y="11795"/>
                  </a:lnTo>
                  <a:lnTo>
                    <a:pt x="1953" y="11865"/>
                  </a:lnTo>
                  <a:cubicBezTo>
                    <a:pt x="1891" y="11948"/>
                    <a:pt x="1834" y="12027"/>
                    <a:pt x="1781" y="12109"/>
                  </a:cubicBezTo>
                  <a:cubicBezTo>
                    <a:pt x="564" y="13987"/>
                    <a:pt x="0" y="15804"/>
                    <a:pt x="59" y="17662"/>
                  </a:cubicBezTo>
                  <a:cubicBezTo>
                    <a:pt x="100" y="18955"/>
                    <a:pt x="665" y="19909"/>
                    <a:pt x="1738" y="20494"/>
                  </a:cubicBezTo>
                  <a:cubicBezTo>
                    <a:pt x="2215" y="20754"/>
                    <a:pt x="2727" y="20955"/>
                    <a:pt x="3223" y="21151"/>
                  </a:cubicBezTo>
                  <a:lnTo>
                    <a:pt x="3264" y="21167"/>
                  </a:lnTo>
                  <a:cubicBezTo>
                    <a:pt x="3535" y="21274"/>
                    <a:pt x="3809" y="21356"/>
                    <a:pt x="4076" y="21437"/>
                  </a:cubicBezTo>
                  <a:cubicBezTo>
                    <a:pt x="4159" y="21462"/>
                    <a:pt x="4241" y="21486"/>
                    <a:pt x="4322" y="21511"/>
                  </a:cubicBezTo>
                  <a:cubicBezTo>
                    <a:pt x="4352" y="21629"/>
                    <a:pt x="4379" y="21742"/>
                    <a:pt x="4403" y="21849"/>
                  </a:cubicBezTo>
                  <a:cubicBezTo>
                    <a:pt x="4464" y="22121"/>
                    <a:pt x="4523" y="22377"/>
                    <a:pt x="4643" y="22604"/>
                  </a:cubicBezTo>
                  <a:cubicBezTo>
                    <a:pt x="5374" y="23996"/>
                    <a:pt x="6391" y="25029"/>
                    <a:pt x="7666" y="25673"/>
                  </a:cubicBezTo>
                  <a:cubicBezTo>
                    <a:pt x="8260" y="25973"/>
                    <a:pt x="8868" y="26123"/>
                    <a:pt x="9481" y="26123"/>
                  </a:cubicBezTo>
                  <a:cubicBezTo>
                    <a:pt x="9678" y="26123"/>
                    <a:pt x="9876" y="26109"/>
                    <a:pt x="10072" y="26078"/>
                  </a:cubicBezTo>
                  <a:cubicBezTo>
                    <a:pt x="11520" y="25850"/>
                    <a:pt x="12665" y="25345"/>
                    <a:pt x="13575" y="24536"/>
                  </a:cubicBezTo>
                  <a:cubicBezTo>
                    <a:pt x="13803" y="24331"/>
                    <a:pt x="14025" y="24242"/>
                    <a:pt x="14315" y="24242"/>
                  </a:cubicBezTo>
                  <a:cubicBezTo>
                    <a:pt x="14361" y="24242"/>
                    <a:pt x="14408" y="24244"/>
                    <a:pt x="14457" y="24248"/>
                  </a:cubicBezTo>
                  <a:cubicBezTo>
                    <a:pt x="14721" y="24271"/>
                    <a:pt x="14983" y="24283"/>
                    <a:pt x="15243" y="24283"/>
                  </a:cubicBezTo>
                  <a:cubicBezTo>
                    <a:pt x="17399" y="24283"/>
                    <a:pt x="19428" y="23501"/>
                    <a:pt x="21287" y="21956"/>
                  </a:cubicBezTo>
                  <a:cubicBezTo>
                    <a:pt x="21584" y="21710"/>
                    <a:pt x="21832" y="21410"/>
                    <a:pt x="22073" y="21118"/>
                  </a:cubicBezTo>
                  <a:cubicBezTo>
                    <a:pt x="22197" y="20969"/>
                    <a:pt x="22320" y="20819"/>
                    <a:pt x="22451" y="20677"/>
                  </a:cubicBezTo>
                  <a:cubicBezTo>
                    <a:pt x="22590" y="20524"/>
                    <a:pt x="22742" y="20364"/>
                    <a:pt x="22909" y="20236"/>
                  </a:cubicBezTo>
                  <a:cubicBezTo>
                    <a:pt x="24664" y="18889"/>
                    <a:pt x="25781" y="17099"/>
                    <a:pt x="26229" y="14916"/>
                  </a:cubicBezTo>
                  <a:cubicBezTo>
                    <a:pt x="26411" y="14032"/>
                    <a:pt x="26286" y="13259"/>
                    <a:pt x="25860" y="12623"/>
                  </a:cubicBezTo>
                  <a:cubicBezTo>
                    <a:pt x="25629" y="12278"/>
                    <a:pt x="25661" y="11977"/>
                    <a:pt x="25787" y="11602"/>
                  </a:cubicBezTo>
                  <a:cubicBezTo>
                    <a:pt x="26174" y="10456"/>
                    <a:pt x="26262" y="9334"/>
                    <a:pt x="26049" y="8266"/>
                  </a:cubicBezTo>
                  <a:cubicBezTo>
                    <a:pt x="25526" y="5636"/>
                    <a:pt x="24297" y="3387"/>
                    <a:pt x="22396" y="1578"/>
                  </a:cubicBezTo>
                  <a:cubicBezTo>
                    <a:pt x="21633" y="853"/>
                    <a:pt x="20702" y="378"/>
                    <a:pt x="19630" y="161"/>
                  </a:cubicBezTo>
                  <a:cubicBezTo>
                    <a:pt x="19097" y="54"/>
                    <a:pt x="18572" y="0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"/>
          <p:cNvSpPr txBox="1">
            <a:spLocks noGrp="1"/>
          </p:cNvSpPr>
          <p:nvPr>
            <p:ph type="title"/>
          </p:nvPr>
        </p:nvSpPr>
        <p:spPr>
          <a:xfrm flipH="1">
            <a:off x="4195075" y="557625"/>
            <a:ext cx="4235700" cy="10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9"/>
          <p:cNvSpPr txBox="1">
            <a:spLocks noGrp="1"/>
          </p:cNvSpPr>
          <p:nvPr>
            <p:ph type="subTitle" idx="1"/>
          </p:nvPr>
        </p:nvSpPr>
        <p:spPr>
          <a:xfrm flipH="1">
            <a:off x="4195075" y="1495300"/>
            <a:ext cx="4235700" cy="6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9"/>
          <p:cNvSpPr>
            <a:spLocks noGrp="1"/>
          </p:cNvSpPr>
          <p:nvPr>
            <p:ph type="pic" idx="2"/>
          </p:nvPr>
        </p:nvSpPr>
        <p:spPr>
          <a:xfrm flipH="1">
            <a:off x="-7650" y="2666625"/>
            <a:ext cx="8317500" cy="24768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169" name="Google Shape;169;p9"/>
          <p:cNvGrpSpPr/>
          <p:nvPr/>
        </p:nvGrpSpPr>
        <p:grpSpPr>
          <a:xfrm>
            <a:off x="-220437" y="-453212"/>
            <a:ext cx="4883713" cy="2127988"/>
            <a:chOff x="-220437" y="-453212"/>
            <a:chExt cx="4883713" cy="2127988"/>
          </a:xfrm>
        </p:grpSpPr>
        <p:sp>
          <p:nvSpPr>
            <p:cNvPr id="170" name="Google Shape;170;p9"/>
            <p:cNvSpPr/>
            <p:nvPr/>
          </p:nvSpPr>
          <p:spPr>
            <a:xfrm rot="10800000" flipH="1">
              <a:off x="1740263" y="-2187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1049213" y="285238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 rot="10800000" flipH="1">
              <a:off x="739838" y="239813"/>
              <a:ext cx="150725" cy="249850"/>
            </a:xfrm>
            <a:custGeom>
              <a:avLst/>
              <a:gdLst/>
              <a:ahLst/>
              <a:cxnLst/>
              <a:rect l="l" t="t" r="r" b="b"/>
              <a:pathLst>
                <a:path w="6029" h="9994" extrusionOk="0">
                  <a:moveTo>
                    <a:pt x="1550" y="3968"/>
                  </a:moveTo>
                  <a:lnTo>
                    <a:pt x="1550" y="3968"/>
                  </a:lnTo>
                  <a:cubicBezTo>
                    <a:pt x="1713" y="4202"/>
                    <a:pt x="1697" y="4414"/>
                    <a:pt x="1504" y="4606"/>
                  </a:cubicBezTo>
                  <a:lnTo>
                    <a:pt x="1504" y="4606"/>
                  </a:lnTo>
                  <a:cubicBezTo>
                    <a:pt x="1492" y="4454"/>
                    <a:pt x="1475" y="4303"/>
                    <a:pt x="1476" y="4151"/>
                  </a:cubicBezTo>
                  <a:cubicBezTo>
                    <a:pt x="1476" y="4091"/>
                    <a:pt x="1525" y="4030"/>
                    <a:pt x="1550" y="3968"/>
                  </a:cubicBezTo>
                  <a:close/>
                  <a:moveTo>
                    <a:pt x="1485" y="4700"/>
                  </a:moveTo>
                  <a:lnTo>
                    <a:pt x="1485" y="4700"/>
                  </a:lnTo>
                  <a:cubicBezTo>
                    <a:pt x="1568" y="4960"/>
                    <a:pt x="1652" y="5220"/>
                    <a:pt x="1748" y="5518"/>
                  </a:cubicBezTo>
                  <a:cubicBezTo>
                    <a:pt x="1470" y="5239"/>
                    <a:pt x="1382" y="4967"/>
                    <a:pt x="1485" y="4700"/>
                  </a:cubicBezTo>
                  <a:close/>
                  <a:moveTo>
                    <a:pt x="2486" y="522"/>
                  </a:moveTo>
                  <a:cubicBezTo>
                    <a:pt x="2888" y="522"/>
                    <a:pt x="3353" y="688"/>
                    <a:pt x="3692" y="994"/>
                  </a:cubicBezTo>
                  <a:cubicBezTo>
                    <a:pt x="3872" y="1157"/>
                    <a:pt x="4029" y="1349"/>
                    <a:pt x="4168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7" y="7277"/>
                    <a:pt x="519" y="7072"/>
                  </a:cubicBezTo>
                  <a:cubicBezTo>
                    <a:pt x="560" y="6802"/>
                    <a:pt x="639" y="6537"/>
                    <a:pt x="701" y="6276"/>
                  </a:cubicBezTo>
                  <a:cubicBezTo>
                    <a:pt x="799" y="6288"/>
                    <a:pt x="895" y="6294"/>
                    <a:pt x="988" y="6294"/>
                  </a:cubicBezTo>
                  <a:cubicBezTo>
                    <a:pt x="2097" y="6294"/>
                    <a:pt x="2789" y="5467"/>
                    <a:pt x="2531" y="4357"/>
                  </a:cubicBezTo>
                  <a:cubicBezTo>
                    <a:pt x="2425" y="3899"/>
                    <a:pt x="2136" y="3480"/>
                    <a:pt x="1912" y="3054"/>
                  </a:cubicBezTo>
                  <a:cubicBezTo>
                    <a:pt x="1784" y="2814"/>
                    <a:pt x="1558" y="2611"/>
                    <a:pt x="1478" y="2360"/>
                  </a:cubicBezTo>
                  <a:cubicBezTo>
                    <a:pt x="1277" y="1743"/>
                    <a:pt x="1536" y="904"/>
                    <a:pt x="1950" y="653"/>
                  </a:cubicBezTo>
                  <a:cubicBezTo>
                    <a:pt x="2096" y="564"/>
                    <a:pt x="2283" y="522"/>
                    <a:pt x="2486" y="522"/>
                  </a:cubicBezTo>
                  <a:close/>
                  <a:moveTo>
                    <a:pt x="2672" y="1"/>
                  </a:moveTo>
                  <a:cubicBezTo>
                    <a:pt x="2413" y="1"/>
                    <a:pt x="2149" y="61"/>
                    <a:pt x="1892" y="185"/>
                  </a:cubicBezTo>
                  <a:cubicBezTo>
                    <a:pt x="1189" y="526"/>
                    <a:pt x="969" y="1188"/>
                    <a:pt x="1026" y="1946"/>
                  </a:cubicBezTo>
                  <a:cubicBezTo>
                    <a:pt x="1039" y="2120"/>
                    <a:pt x="1050" y="2294"/>
                    <a:pt x="1078" y="2466"/>
                  </a:cubicBezTo>
                  <a:cubicBezTo>
                    <a:pt x="1228" y="3389"/>
                    <a:pt x="1083" y="4248"/>
                    <a:pt x="715" y="5117"/>
                  </a:cubicBezTo>
                  <a:cubicBezTo>
                    <a:pt x="419" y="5813"/>
                    <a:pt x="220" y="6575"/>
                    <a:pt x="127" y="7325"/>
                  </a:cubicBezTo>
                  <a:cubicBezTo>
                    <a:pt x="1" y="8344"/>
                    <a:pt x="426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8" y="9231"/>
                    <a:pt x="4716" y="9029"/>
                    <a:pt x="4826" y="8758"/>
                  </a:cubicBezTo>
                  <a:cubicBezTo>
                    <a:pt x="5713" y="6589"/>
                    <a:pt x="6028" y="4369"/>
                    <a:pt x="5070" y="2149"/>
                  </a:cubicBezTo>
                  <a:cubicBezTo>
                    <a:pt x="4803" y="1529"/>
                    <a:pt x="4337" y="959"/>
                    <a:pt x="3846" y="487"/>
                  </a:cubicBezTo>
                  <a:cubicBezTo>
                    <a:pt x="3513" y="167"/>
                    <a:pt x="3101" y="1"/>
                    <a:pt x="2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2857363" y="-70737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 rot="10800000" flipH="1">
              <a:off x="-220437" y="1021675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1" y="2684"/>
                  </a:moveTo>
                  <a:cubicBezTo>
                    <a:pt x="6956" y="2684"/>
                    <a:pt x="6932" y="2691"/>
                    <a:pt x="6909" y="2704"/>
                  </a:cubicBezTo>
                  <a:lnTo>
                    <a:pt x="6759" y="2790"/>
                  </a:lnTo>
                  <a:cubicBezTo>
                    <a:pt x="6694" y="2828"/>
                    <a:pt x="6669" y="2910"/>
                    <a:pt x="6701" y="2978"/>
                  </a:cubicBezTo>
                  <a:lnTo>
                    <a:pt x="7080" y="3779"/>
                  </a:lnTo>
                  <a:cubicBezTo>
                    <a:pt x="7104" y="3833"/>
                    <a:pt x="7156" y="3863"/>
                    <a:pt x="7211" y="3863"/>
                  </a:cubicBezTo>
                  <a:cubicBezTo>
                    <a:pt x="7230" y="3863"/>
                    <a:pt x="7251" y="3858"/>
                    <a:pt x="7269" y="3850"/>
                  </a:cubicBezTo>
                  <a:lnTo>
                    <a:pt x="7415" y="3786"/>
                  </a:lnTo>
                  <a:cubicBezTo>
                    <a:pt x="7450" y="3770"/>
                    <a:pt x="7478" y="3740"/>
                    <a:pt x="7491" y="3705"/>
                  </a:cubicBezTo>
                  <a:cubicBezTo>
                    <a:pt x="7505" y="3669"/>
                    <a:pt x="7503" y="3628"/>
                    <a:pt x="7487" y="3593"/>
                  </a:cubicBezTo>
                  <a:lnTo>
                    <a:pt x="7113" y="2770"/>
                  </a:lnTo>
                  <a:cubicBezTo>
                    <a:pt x="7097" y="2734"/>
                    <a:pt x="7066" y="2705"/>
                    <a:pt x="7026" y="2692"/>
                  </a:cubicBezTo>
                  <a:cubicBezTo>
                    <a:pt x="7012" y="2687"/>
                    <a:pt x="6996" y="2684"/>
                    <a:pt x="6981" y="2684"/>
                  </a:cubicBezTo>
                  <a:close/>
                  <a:moveTo>
                    <a:pt x="6243" y="3125"/>
                  </a:moveTo>
                  <a:cubicBezTo>
                    <a:pt x="6219" y="3125"/>
                    <a:pt x="6194" y="3131"/>
                    <a:pt x="6172" y="3144"/>
                  </a:cubicBezTo>
                  <a:lnTo>
                    <a:pt x="6034" y="3223"/>
                  </a:lnTo>
                  <a:cubicBezTo>
                    <a:pt x="6001" y="3244"/>
                    <a:pt x="5977" y="3275"/>
                    <a:pt x="5968" y="3313"/>
                  </a:cubicBezTo>
                  <a:cubicBezTo>
                    <a:pt x="5958" y="3351"/>
                    <a:pt x="5965" y="3392"/>
                    <a:pt x="5987" y="3425"/>
                  </a:cubicBezTo>
                  <a:lnTo>
                    <a:pt x="6380" y="4052"/>
                  </a:lnTo>
                  <a:lnTo>
                    <a:pt x="6380" y="4054"/>
                  </a:lnTo>
                  <a:cubicBezTo>
                    <a:pt x="6409" y="4097"/>
                    <a:pt x="6454" y="4120"/>
                    <a:pt x="6503" y="4120"/>
                  </a:cubicBezTo>
                  <a:cubicBezTo>
                    <a:pt x="6529" y="4120"/>
                    <a:pt x="6554" y="4114"/>
                    <a:pt x="6576" y="4101"/>
                  </a:cubicBezTo>
                  <a:lnTo>
                    <a:pt x="6698" y="4029"/>
                  </a:lnTo>
                  <a:cubicBezTo>
                    <a:pt x="6731" y="4010"/>
                    <a:pt x="6755" y="3978"/>
                    <a:pt x="6764" y="3940"/>
                  </a:cubicBezTo>
                  <a:cubicBezTo>
                    <a:pt x="6773" y="3904"/>
                    <a:pt x="6767" y="3865"/>
                    <a:pt x="6748" y="3831"/>
                  </a:cubicBezTo>
                  <a:lnTo>
                    <a:pt x="6368" y="3195"/>
                  </a:lnTo>
                  <a:cubicBezTo>
                    <a:pt x="6340" y="3150"/>
                    <a:pt x="6292" y="3125"/>
                    <a:pt x="6243" y="3125"/>
                  </a:cubicBezTo>
                  <a:close/>
                  <a:moveTo>
                    <a:pt x="13615" y="1991"/>
                  </a:moveTo>
                  <a:cubicBezTo>
                    <a:pt x="13575" y="1991"/>
                    <a:pt x="13536" y="2007"/>
                    <a:pt x="13507" y="2039"/>
                  </a:cubicBezTo>
                  <a:cubicBezTo>
                    <a:pt x="13059" y="2535"/>
                    <a:pt x="12804" y="3302"/>
                    <a:pt x="12730" y="4386"/>
                  </a:cubicBezTo>
                  <a:cubicBezTo>
                    <a:pt x="12632" y="5804"/>
                    <a:pt x="12710" y="6468"/>
                    <a:pt x="13018" y="6833"/>
                  </a:cubicBezTo>
                  <a:cubicBezTo>
                    <a:pt x="13046" y="6866"/>
                    <a:pt x="13087" y="6883"/>
                    <a:pt x="13128" y="6883"/>
                  </a:cubicBezTo>
                  <a:cubicBezTo>
                    <a:pt x="13146" y="6883"/>
                    <a:pt x="13163" y="6880"/>
                    <a:pt x="13180" y="6874"/>
                  </a:cubicBezTo>
                  <a:cubicBezTo>
                    <a:pt x="13237" y="6852"/>
                    <a:pt x="13275" y="6795"/>
                    <a:pt x="13273" y="6733"/>
                  </a:cubicBezTo>
                  <a:cubicBezTo>
                    <a:pt x="13215" y="5144"/>
                    <a:pt x="13160" y="3642"/>
                    <a:pt x="13749" y="2189"/>
                  </a:cubicBezTo>
                  <a:cubicBezTo>
                    <a:pt x="13776" y="2124"/>
                    <a:pt x="13752" y="2050"/>
                    <a:pt x="13692" y="2013"/>
                  </a:cubicBezTo>
                  <a:cubicBezTo>
                    <a:pt x="13668" y="1998"/>
                    <a:pt x="13641" y="1991"/>
                    <a:pt x="13615" y="1991"/>
                  </a:cubicBezTo>
                  <a:close/>
                  <a:moveTo>
                    <a:pt x="4567" y="4580"/>
                  </a:moveTo>
                  <a:cubicBezTo>
                    <a:pt x="4545" y="4580"/>
                    <a:pt x="4523" y="4585"/>
                    <a:pt x="4502" y="4596"/>
                  </a:cubicBezTo>
                  <a:cubicBezTo>
                    <a:pt x="4444" y="4627"/>
                    <a:pt x="4412" y="4692"/>
                    <a:pt x="4426" y="4757"/>
                  </a:cubicBezTo>
                  <a:cubicBezTo>
                    <a:pt x="4726" y="6079"/>
                    <a:pt x="7386" y="8439"/>
                    <a:pt x="8678" y="8526"/>
                  </a:cubicBezTo>
                  <a:lnTo>
                    <a:pt x="8677" y="8526"/>
                  </a:lnTo>
                  <a:cubicBezTo>
                    <a:pt x="8682" y="8527"/>
                    <a:pt x="8683" y="8527"/>
                    <a:pt x="8688" y="8527"/>
                  </a:cubicBezTo>
                  <a:cubicBezTo>
                    <a:pt x="8748" y="8527"/>
                    <a:pt x="8803" y="8490"/>
                    <a:pt x="8824" y="8431"/>
                  </a:cubicBezTo>
                  <a:cubicBezTo>
                    <a:pt x="8846" y="8369"/>
                    <a:pt x="8824" y="8302"/>
                    <a:pt x="8772" y="8265"/>
                  </a:cubicBezTo>
                  <a:cubicBezTo>
                    <a:pt x="8533" y="8093"/>
                    <a:pt x="8291" y="7929"/>
                    <a:pt x="8050" y="7766"/>
                  </a:cubicBezTo>
                  <a:cubicBezTo>
                    <a:pt x="7500" y="7392"/>
                    <a:pt x="6980" y="7039"/>
                    <a:pt x="6508" y="6619"/>
                  </a:cubicBezTo>
                  <a:cubicBezTo>
                    <a:pt x="6041" y="6204"/>
                    <a:pt x="5622" y="5717"/>
                    <a:pt x="5218" y="5247"/>
                  </a:cubicBezTo>
                  <a:cubicBezTo>
                    <a:pt x="5036" y="5037"/>
                    <a:pt x="4857" y="4830"/>
                    <a:pt x="4676" y="4627"/>
                  </a:cubicBezTo>
                  <a:cubicBezTo>
                    <a:pt x="4647" y="4597"/>
                    <a:pt x="4608" y="4580"/>
                    <a:pt x="4567" y="4580"/>
                  </a:cubicBezTo>
                  <a:close/>
                  <a:moveTo>
                    <a:pt x="22449" y="4491"/>
                  </a:moveTo>
                  <a:cubicBezTo>
                    <a:pt x="22420" y="4491"/>
                    <a:pt x="22390" y="4500"/>
                    <a:pt x="22364" y="4518"/>
                  </a:cubicBezTo>
                  <a:cubicBezTo>
                    <a:pt x="22152" y="4669"/>
                    <a:pt x="21939" y="4817"/>
                    <a:pt x="21726" y="4967"/>
                  </a:cubicBezTo>
                  <a:cubicBezTo>
                    <a:pt x="21246" y="5299"/>
                    <a:pt x="20751" y="5645"/>
                    <a:pt x="20287" y="6016"/>
                  </a:cubicBezTo>
                  <a:cubicBezTo>
                    <a:pt x="19622" y="6547"/>
                    <a:pt x="18973" y="7118"/>
                    <a:pt x="18346" y="7671"/>
                  </a:cubicBezTo>
                  <a:lnTo>
                    <a:pt x="17875" y="8087"/>
                  </a:lnTo>
                  <a:cubicBezTo>
                    <a:pt x="17788" y="8161"/>
                    <a:pt x="17733" y="8254"/>
                    <a:pt x="17662" y="8373"/>
                  </a:cubicBezTo>
                  <a:cubicBezTo>
                    <a:pt x="17625" y="8433"/>
                    <a:pt x="17583" y="8501"/>
                    <a:pt x="17530" y="8580"/>
                  </a:cubicBezTo>
                  <a:cubicBezTo>
                    <a:pt x="17491" y="8638"/>
                    <a:pt x="17499" y="8719"/>
                    <a:pt x="17553" y="8766"/>
                  </a:cubicBezTo>
                  <a:cubicBezTo>
                    <a:pt x="17579" y="8793"/>
                    <a:pt x="17616" y="8805"/>
                    <a:pt x="17650" y="8805"/>
                  </a:cubicBezTo>
                  <a:cubicBezTo>
                    <a:pt x="17682" y="8805"/>
                    <a:pt x="17714" y="8794"/>
                    <a:pt x="17741" y="8774"/>
                  </a:cubicBezTo>
                  <a:lnTo>
                    <a:pt x="22640" y="4868"/>
                  </a:lnTo>
                  <a:cubicBezTo>
                    <a:pt x="22672" y="4844"/>
                    <a:pt x="22691" y="4808"/>
                    <a:pt x="22694" y="4768"/>
                  </a:cubicBezTo>
                  <a:cubicBezTo>
                    <a:pt x="22699" y="4730"/>
                    <a:pt x="22686" y="4691"/>
                    <a:pt x="22661" y="4661"/>
                  </a:cubicBezTo>
                  <a:lnTo>
                    <a:pt x="22557" y="4541"/>
                  </a:lnTo>
                  <a:cubicBezTo>
                    <a:pt x="22529" y="4508"/>
                    <a:pt x="22490" y="4491"/>
                    <a:pt x="22449" y="4491"/>
                  </a:cubicBezTo>
                  <a:close/>
                  <a:moveTo>
                    <a:pt x="13006" y="9304"/>
                  </a:moveTo>
                  <a:cubicBezTo>
                    <a:pt x="12982" y="9304"/>
                    <a:pt x="12957" y="9310"/>
                    <a:pt x="12935" y="9322"/>
                  </a:cubicBezTo>
                  <a:cubicBezTo>
                    <a:pt x="12886" y="9350"/>
                    <a:pt x="12858" y="9404"/>
                    <a:pt x="12863" y="9461"/>
                  </a:cubicBezTo>
                  <a:lnTo>
                    <a:pt x="12926" y="10207"/>
                  </a:lnTo>
                  <a:cubicBezTo>
                    <a:pt x="12932" y="10282"/>
                    <a:pt x="12995" y="10339"/>
                    <a:pt x="13070" y="10339"/>
                  </a:cubicBezTo>
                  <a:lnTo>
                    <a:pt x="13082" y="10339"/>
                  </a:lnTo>
                  <a:lnTo>
                    <a:pt x="13239" y="10327"/>
                  </a:lnTo>
                  <a:cubicBezTo>
                    <a:pt x="13307" y="10320"/>
                    <a:pt x="13362" y="10267"/>
                    <a:pt x="13370" y="10197"/>
                  </a:cubicBezTo>
                  <a:lnTo>
                    <a:pt x="13375" y="10150"/>
                  </a:lnTo>
                  <a:cubicBezTo>
                    <a:pt x="13401" y="9894"/>
                    <a:pt x="13436" y="9578"/>
                    <a:pt x="13090" y="9331"/>
                  </a:cubicBezTo>
                  <a:cubicBezTo>
                    <a:pt x="13066" y="9313"/>
                    <a:pt x="13036" y="9304"/>
                    <a:pt x="13006" y="9304"/>
                  </a:cubicBezTo>
                  <a:close/>
                  <a:moveTo>
                    <a:pt x="24335" y="9368"/>
                  </a:moveTo>
                  <a:cubicBezTo>
                    <a:pt x="24279" y="9368"/>
                    <a:pt x="24227" y="9400"/>
                    <a:pt x="24203" y="9451"/>
                  </a:cubicBezTo>
                  <a:lnTo>
                    <a:pt x="23700" y="10521"/>
                  </a:lnTo>
                  <a:cubicBezTo>
                    <a:pt x="23672" y="10584"/>
                    <a:pt x="23689" y="10658"/>
                    <a:pt x="23745" y="10699"/>
                  </a:cubicBezTo>
                  <a:cubicBezTo>
                    <a:pt x="23771" y="10718"/>
                    <a:pt x="23801" y="10728"/>
                    <a:pt x="23831" y="10728"/>
                  </a:cubicBezTo>
                  <a:cubicBezTo>
                    <a:pt x="23866" y="10728"/>
                    <a:pt x="23901" y="10715"/>
                    <a:pt x="23928" y="10691"/>
                  </a:cubicBezTo>
                  <a:cubicBezTo>
                    <a:pt x="24252" y="10402"/>
                    <a:pt x="24586" y="10047"/>
                    <a:pt x="24476" y="9485"/>
                  </a:cubicBezTo>
                  <a:cubicBezTo>
                    <a:pt x="24465" y="9423"/>
                    <a:pt x="24414" y="9376"/>
                    <a:pt x="24351" y="9369"/>
                  </a:cubicBezTo>
                  <a:lnTo>
                    <a:pt x="24353" y="9369"/>
                  </a:lnTo>
                  <a:cubicBezTo>
                    <a:pt x="24347" y="9369"/>
                    <a:pt x="24341" y="9368"/>
                    <a:pt x="24335" y="9368"/>
                  </a:cubicBezTo>
                  <a:close/>
                  <a:moveTo>
                    <a:pt x="10481" y="9937"/>
                  </a:moveTo>
                  <a:cubicBezTo>
                    <a:pt x="10446" y="9937"/>
                    <a:pt x="10412" y="9949"/>
                    <a:pt x="10384" y="9973"/>
                  </a:cubicBezTo>
                  <a:cubicBezTo>
                    <a:pt x="10337" y="10017"/>
                    <a:pt x="10323" y="10086"/>
                    <a:pt x="10351" y="10145"/>
                  </a:cubicBezTo>
                  <a:cubicBezTo>
                    <a:pt x="10621" y="10690"/>
                    <a:pt x="11087" y="10985"/>
                    <a:pt x="11778" y="11048"/>
                  </a:cubicBezTo>
                  <a:lnTo>
                    <a:pt x="11792" y="11048"/>
                  </a:lnTo>
                  <a:cubicBezTo>
                    <a:pt x="11853" y="11048"/>
                    <a:pt x="11909" y="11009"/>
                    <a:pt x="11929" y="10949"/>
                  </a:cubicBezTo>
                  <a:cubicBezTo>
                    <a:pt x="11950" y="10884"/>
                    <a:pt x="11923" y="10815"/>
                    <a:pt x="11866" y="10780"/>
                  </a:cubicBezTo>
                  <a:lnTo>
                    <a:pt x="11654" y="10654"/>
                  </a:lnTo>
                  <a:cubicBezTo>
                    <a:pt x="11503" y="10564"/>
                    <a:pt x="11353" y="10473"/>
                    <a:pt x="11203" y="10380"/>
                  </a:cubicBezTo>
                  <a:cubicBezTo>
                    <a:pt x="11054" y="10287"/>
                    <a:pt x="10907" y="10189"/>
                    <a:pt x="10762" y="10093"/>
                  </a:cubicBezTo>
                  <a:lnTo>
                    <a:pt x="10560" y="9960"/>
                  </a:lnTo>
                  <a:cubicBezTo>
                    <a:pt x="10536" y="9945"/>
                    <a:pt x="10508" y="9937"/>
                    <a:pt x="10481" y="9937"/>
                  </a:cubicBezTo>
                  <a:close/>
                  <a:moveTo>
                    <a:pt x="14344" y="11167"/>
                  </a:moveTo>
                  <a:cubicBezTo>
                    <a:pt x="14346" y="11170"/>
                    <a:pt x="14348" y="11175"/>
                    <a:pt x="14348" y="11180"/>
                  </a:cubicBezTo>
                  <a:cubicBezTo>
                    <a:pt x="14370" y="11243"/>
                    <a:pt x="14401" y="11336"/>
                    <a:pt x="14390" y="11368"/>
                  </a:cubicBezTo>
                  <a:cubicBezTo>
                    <a:pt x="14313" y="11587"/>
                    <a:pt x="14182" y="11718"/>
                    <a:pt x="13992" y="11769"/>
                  </a:cubicBezTo>
                  <a:cubicBezTo>
                    <a:pt x="13942" y="11581"/>
                    <a:pt x="13987" y="11398"/>
                    <a:pt x="14131" y="11227"/>
                  </a:cubicBezTo>
                  <a:cubicBezTo>
                    <a:pt x="14152" y="11200"/>
                    <a:pt x="14254" y="11183"/>
                    <a:pt x="14324" y="11170"/>
                  </a:cubicBezTo>
                  <a:cubicBezTo>
                    <a:pt x="14330" y="11169"/>
                    <a:pt x="14337" y="11167"/>
                    <a:pt x="14344" y="11167"/>
                  </a:cubicBezTo>
                  <a:close/>
                  <a:moveTo>
                    <a:pt x="15454" y="11188"/>
                  </a:moveTo>
                  <a:cubicBezTo>
                    <a:pt x="15403" y="11188"/>
                    <a:pt x="15354" y="11217"/>
                    <a:pt x="15329" y="11263"/>
                  </a:cubicBezTo>
                  <a:cubicBezTo>
                    <a:pt x="15297" y="11320"/>
                    <a:pt x="15308" y="11391"/>
                    <a:pt x="15355" y="11435"/>
                  </a:cubicBezTo>
                  <a:cubicBezTo>
                    <a:pt x="15594" y="11671"/>
                    <a:pt x="15777" y="11805"/>
                    <a:pt x="15970" y="11805"/>
                  </a:cubicBezTo>
                  <a:cubicBezTo>
                    <a:pt x="16090" y="11805"/>
                    <a:pt x="16215" y="11753"/>
                    <a:pt x="16360" y="11638"/>
                  </a:cubicBezTo>
                  <a:cubicBezTo>
                    <a:pt x="16404" y="11603"/>
                    <a:pt x="16423" y="11546"/>
                    <a:pt x="16412" y="11492"/>
                  </a:cubicBezTo>
                  <a:cubicBezTo>
                    <a:pt x="16399" y="11439"/>
                    <a:pt x="16357" y="11396"/>
                    <a:pt x="16303" y="11383"/>
                  </a:cubicBezTo>
                  <a:lnTo>
                    <a:pt x="15488" y="11192"/>
                  </a:lnTo>
                  <a:cubicBezTo>
                    <a:pt x="15477" y="11189"/>
                    <a:pt x="15465" y="11188"/>
                    <a:pt x="15454" y="11188"/>
                  </a:cubicBezTo>
                  <a:close/>
                  <a:moveTo>
                    <a:pt x="10206" y="11603"/>
                  </a:moveTo>
                  <a:cubicBezTo>
                    <a:pt x="10144" y="11603"/>
                    <a:pt x="10091" y="11642"/>
                    <a:pt x="10068" y="11699"/>
                  </a:cubicBezTo>
                  <a:cubicBezTo>
                    <a:pt x="10050" y="11758"/>
                    <a:pt x="10067" y="11821"/>
                    <a:pt x="10114" y="11860"/>
                  </a:cubicBezTo>
                  <a:cubicBezTo>
                    <a:pt x="10286" y="12001"/>
                    <a:pt x="10467" y="12070"/>
                    <a:pt x="10658" y="12070"/>
                  </a:cubicBezTo>
                  <a:cubicBezTo>
                    <a:pt x="10847" y="12070"/>
                    <a:pt x="11038" y="12003"/>
                    <a:pt x="11239" y="11868"/>
                  </a:cubicBezTo>
                  <a:cubicBezTo>
                    <a:pt x="11291" y="11832"/>
                    <a:pt x="11315" y="11767"/>
                    <a:pt x="11296" y="11706"/>
                  </a:cubicBezTo>
                  <a:cubicBezTo>
                    <a:pt x="11278" y="11644"/>
                    <a:pt x="11222" y="11603"/>
                    <a:pt x="11158" y="11603"/>
                  </a:cubicBezTo>
                  <a:close/>
                  <a:moveTo>
                    <a:pt x="3793" y="11748"/>
                  </a:moveTo>
                  <a:cubicBezTo>
                    <a:pt x="3625" y="11748"/>
                    <a:pt x="3454" y="11772"/>
                    <a:pt x="3279" y="11848"/>
                  </a:cubicBezTo>
                  <a:cubicBezTo>
                    <a:pt x="3223" y="11873"/>
                    <a:pt x="3188" y="11930"/>
                    <a:pt x="3193" y="11991"/>
                  </a:cubicBezTo>
                  <a:cubicBezTo>
                    <a:pt x="3197" y="12053"/>
                    <a:pt x="3242" y="12105"/>
                    <a:pt x="3300" y="12121"/>
                  </a:cubicBezTo>
                  <a:cubicBezTo>
                    <a:pt x="4139" y="12342"/>
                    <a:pt x="5009" y="12454"/>
                    <a:pt x="5902" y="12454"/>
                  </a:cubicBezTo>
                  <a:cubicBezTo>
                    <a:pt x="6478" y="12454"/>
                    <a:pt x="7064" y="12407"/>
                    <a:pt x="7656" y="12314"/>
                  </a:cubicBezTo>
                  <a:cubicBezTo>
                    <a:pt x="7724" y="12304"/>
                    <a:pt x="7775" y="12247"/>
                    <a:pt x="7778" y="12178"/>
                  </a:cubicBezTo>
                  <a:lnTo>
                    <a:pt x="7786" y="12001"/>
                  </a:lnTo>
                  <a:cubicBezTo>
                    <a:pt x="7788" y="11961"/>
                    <a:pt x="7773" y="11924"/>
                    <a:pt x="7747" y="11895"/>
                  </a:cubicBezTo>
                  <a:cubicBezTo>
                    <a:pt x="7720" y="11867"/>
                    <a:pt x="7682" y="11851"/>
                    <a:pt x="7642" y="11851"/>
                  </a:cubicBezTo>
                  <a:lnTo>
                    <a:pt x="7203" y="11851"/>
                  </a:lnTo>
                  <a:cubicBezTo>
                    <a:pt x="7036" y="11851"/>
                    <a:pt x="6869" y="11851"/>
                    <a:pt x="6702" y="11851"/>
                  </a:cubicBezTo>
                  <a:cubicBezTo>
                    <a:pt x="6535" y="11851"/>
                    <a:pt x="6368" y="11851"/>
                    <a:pt x="6200" y="11849"/>
                  </a:cubicBezTo>
                  <a:cubicBezTo>
                    <a:pt x="6025" y="11848"/>
                    <a:pt x="5848" y="11843"/>
                    <a:pt x="5673" y="11840"/>
                  </a:cubicBezTo>
                  <a:cubicBezTo>
                    <a:pt x="5455" y="11834"/>
                    <a:pt x="5232" y="11829"/>
                    <a:pt x="5009" y="11829"/>
                  </a:cubicBezTo>
                  <a:cubicBezTo>
                    <a:pt x="4917" y="11829"/>
                    <a:pt x="4825" y="11830"/>
                    <a:pt x="4733" y="11832"/>
                  </a:cubicBezTo>
                  <a:cubicBezTo>
                    <a:pt x="4716" y="11833"/>
                    <a:pt x="4698" y="11833"/>
                    <a:pt x="4681" y="11833"/>
                  </a:cubicBezTo>
                  <a:cubicBezTo>
                    <a:pt x="4545" y="11833"/>
                    <a:pt x="4410" y="11812"/>
                    <a:pt x="4265" y="11792"/>
                  </a:cubicBezTo>
                  <a:cubicBezTo>
                    <a:pt x="4110" y="11770"/>
                    <a:pt x="3953" y="11748"/>
                    <a:pt x="3793" y="11748"/>
                  </a:cubicBezTo>
                  <a:close/>
                  <a:moveTo>
                    <a:pt x="13341" y="11827"/>
                  </a:moveTo>
                  <a:cubicBezTo>
                    <a:pt x="13401" y="12159"/>
                    <a:pt x="13596" y="12358"/>
                    <a:pt x="13929" y="12431"/>
                  </a:cubicBezTo>
                  <a:cubicBezTo>
                    <a:pt x="13912" y="12486"/>
                    <a:pt x="13897" y="12541"/>
                    <a:pt x="13882" y="12595"/>
                  </a:cubicBezTo>
                  <a:cubicBezTo>
                    <a:pt x="13818" y="12814"/>
                    <a:pt x="13758" y="13023"/>
                    <a:pt x="13673" y="13211"/>
                  </a:cubicBezTo>
                  <a:cubicBezTo>
                    <a:pt x="13554" y="13472"/>
                    <a:pt x="13291" y="13632"/>
                    <a:pt x="13105" y="13632"/>
                  </a:cubicBezTo>
                  <a:cubicBezTo>
                    <a:pt x="13088" y="13632"/>
                    <a:pt x="13072" y="13630"/>
                    <a:pt x="13057" y="13628"/>
                  </a:cubicBezTo>
                  <a:cubicBezTo>
                    <a:pt x="12819" y="13588"/>
                    <a:pt x="12667" y="13396"/>
                    <a:pt x="12591" y="13037"/>
                  </a:cubicBezTo>
                  <a:cubicBezTo>
                    <a:pt x="12526" y="12723"/>
                    <a:pt x="12594" y="12465"/>
                    <a:pt x="12796" y="12273"/>
                  </a:cubicBezTo>
                  <a:cubicBezTo>
                    <a:pt x="12937" y="12138"/>
                    <a:pt x="13093" y="12018"/>
                    <a:pt x="13275" y="11878"/>
                  </a:cubicBezTo>
                  <a:cubicBezTo>
                    <a:pt x="13297" y="11862"/>
                    <a:pt x="13318" y="11845"/>
                    <a:pt x="13341" y="11827"/>
                  </a:cubicBezTo>
                  <a:close/>
                  <a:moveTo>
                    <a:pt x="14841" y="12743"/>
                  </a:moveTo>
                  <a:cubicBezTo>
                    <a:pt x="14822" y="12743"/>
                    <a:pt x="14803" y="12746"/>
                    <a:pt x="14785" y="12754"/>
                  </a:cubicBezTo>
                  <a:cubicBezTo>
                    <a:pt x="14724" y="12780"/>
                    <a:pt x="14687" y="12843"/>
                    <a:pt x="14698" y="12909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3"/>
                    <a:pt x="15428" y="13843"/>
                  </a:cubicBezTo>
                  <a:cubicBezTo>
                    <a:pt x="15474" y="13843"/>
                    <a:pt x="15518" y="13821"/>
                    <a:pt x="15546" y="13783"/>
                  </a:cubicBezTo>
                  <a:cubicBezTo>
                    <a:pt x="15583" y="13732"/>
                    <a:pt x="15583" y="13664"/>
                    <a:pt x="15546" y="13614"/>
                  </a:cubicBezTo>
                  <a:lnTo>
                    <a:pt x="14957" y="12802"/>
                  </a:lnTo>
                  <a:cubicBezTo>
                    <a:pt x="14930" y="12764"/>
                    <a:pt x="14886" y="12743"/>
                    <a:pt x="14841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3"/>
                    <a:pt x="13896" y="10545"/>
                  </a:cubicBezTo>
                  <a:cubicBezTo>
                    <a:pt x="13566" y="10826"/>
                    <a:pt x="13240" y="11112"/>
                    <a:pt x="12916" y="11398"/>
                  </a:cubicBezTo>
                  <a:lnTo>
                    <a:pt x="12468" y="11791"/>
                  </a:lnTo>
                  <a:cubicBezTo>
                    <a:pt x="12144" y="12074"/>
                    <a:pt x="11996" y="12440"/>
                    <a:pt x="12000" y="12944"/>
                  </a:cubicBezTo>
                  <a:cubicBezTo>
                    <a:pt x="12000" y="12950"/>
                    <a:pt x="12002" y="12957"/>
                    <a:pt x="12002" y="12963"/>
                  </a:cubicBezTo>
                  <a:lnTo>
                    <a:pt x="12010" y="13018"/>
                  </a:lnTo>
                  <a:cubicBezTo>
                    <a:pt x="12016" y="13088"/>
                    <a:pt x="12027" y="13182"/>
                    <a:pt x="12051" y="13276"/>
                  </a:cubicBezTo>
                  <a:cubicBezTo>
                    <a:pt x="12174" y="13792"/>
                    <a:pt x="12463" y="14097"/>
                    <a:pt x="12909" y="14182"/>
                  </a:cubicBezTo>
                  <a:cubicBezTo>
                    <a:pt x="12981" y="14195"/>
                    <a:pt x="13052" y="14203"/>
                    <a:pt x="13122" y="14203"/>
                  </a:cubicBezTo>
                  <a:cubicBezTo>
                    <a:pt x="13479" y="14203"/>
                    <a:pt x="13788" y="14020"/>
                    <a:pt x="14044" y="13655"/>
                  </a:cubicBezTo>
                  <a:cubicBezTo>
                    <a:pt x="14164" y="13484"/>
                    <a:pt x="14261" y="13271"/>
                    <a:pt x="14337" y="13001"/>
                  </a:cubicBezTo>
                  <a:lnTo>
                    <a:pt x="14368" y="12889"/>
                  </a:lnTo>
                  <a:cubicBezTo>
                    <a:pt x="14476" y="12506"/>
                    <a:pt x="14577" y="12145"/>
                    <a:pt x="14833" y="11834"/>
                  </a:cubicBezTo>
                  <a:cubicBezTo>
                    <a:pt x="15000" y="11628"/>
                    <a:pt x="15047" y="11289"/>
                    <a:pt x="15019" y="11041"/>
                  </a:cubicBezTo>
                  <a:cubicBezTo>
                    <a:pt x="14990" y="10799"/>
                    <a:pt x="14810" y="10584"/>
                    <a:pt x="14545" y="10478"/>
                  </a:cubicBezTo>
                  <a:cubicBezTo>
                    <a:pt x="14448" y="10440"/>
                    <a:pt x="14350" y="10422"/>
                    <a:pt x="14258" y="10422"/>
                  </a:cubicBezTo>
                  <a:close/>
                  <a:moveTo>
                    <a:pt x="11214" y="13743"/>
                  </a:moveTo>
                  <a:cubicBezTo>
                    <a:pt x="11183" y="13743"/>
                    <a:pt x="11152" y="13752"/>
                    <a:pt x="11125" y="13772"/>
                  </a:cubicBezTo>
                  <a:lnTo>
                    <a:pt x="10448" y="14285"/>
                  </a:lnTo>
                  <a:cubicBezTo>
                    <a:pt x="10386" y="14332"/>
                    <a:pt x="10372" y="14421"/>
                    <a:pt x="10418" y="14484"/>
                  </a:cubicBezTo>
                  <a:lnTo>
                    <a:pt x="10527" y="14637"/>
                  </a:lnTo>
                  <a:cubicBezTo>
                    <a:pt x="10549" y="14669"/>
                    <a:pt x="10583" y="14689"/>
                    <a:pt x="10623" y="14696"/>
                  </a:cubicBezTo>
                  <a:cubicBezTo>
                    <a:pt x="10629" y="14697"/>
                    <a:pt x="10637" y="14697"/>
                    <a:pt x="10643" y="14697"/>
                  </a:cubicBezTo>
                  <a:cubicBezTo>
                    <a:pt x="10675" y="14697"/>
                    <a:pt x="10707" y="14686"/>
                    <a:pt x="10732" y="14667"/>
                  </a:cubicBezTo>
                  <a:lnTo>
                    <a:pt x="11408" y="14141"/>
                  </a:lnTo>
                  <a:cubicBezTo>
                    <a:pt x="11471" y="14092"/>
                    <a:pt x="11482" y="14002"/>
                    <a:pt x="11433" y="13939"/>
                  </a:cubicBezTo>
                  <a:lnTo>
                    <a:pt x="11327" y="13800"/>
                  </a:lnTo>
                  <a:lnTo>
                    <a:pt x="11329" y="13800"/>
                  </a:lnTo>
                  <a:cubicBezTo>
                    <a:pt x="11300" y="13762"/>
                    <a:pt x="11257" y="13743"/>
                    <a:pt x="11214" y="13743"/>
                  </a:cubicBezTo>
                  <a:close/>
                  <a:moveTo>
                    <a:pt x="12556" y="14261"/>
                  </a:moveTo>
                  <a:cubicBezTo>
                    <a:pt x="12540" y="14261"/>
                    <a:pt x="12523" y="14263"/>
                    <a:pt x="12507" y="14269"/>
                  </a:cubicBezTo>
                  <a:cubicBezTo>
                    <a:pt x="12451" y="14290"/>
                    <a:pt x="12413" y="14343"/>
                    <a:pt x="12413" y="14405"/>
                  </a:cubicBezTo>
                  <a:lnTo>
                    <a:pt x="12413" y="15211"/>
                  </a:lnTo>
                  <a:cubicBezTo>
                    <a:pt x="12413" y="15271"/>
                    <a:pt x="12449" y="15324"/>
                    <a:pt x="12504" y="15346"/>
                  </a:cubicBezTo>
                  <a:cubicBezTo>
                    <a:pt x="12522" y="15353"/>
                    <a:pt x="12539" y="15356"/>
                    <a:pt x="12556" y="15356"/>
                  </a:cubicBezTo>
                  <a:cubicBezTo>
                    <a:pt x="12597" y="15356"/>
                    <a:pt x="12635" y="15340"/>
                    <a:pt x="12664" y="15309"/>
                  </a:cubicBezTo>
                  <a:cubicBezTo>
                    <a:pt x="12948" y="14997"/>
                    <a:pt x="12950" y="14644"/>
                    <a:pt x="12667" y="14310"/>
                  </a:cubicBezTo>
                  <a:cubicBezTo>
                    <a:pt x="12639" y="14279"/>
                    <a:pt x="12598" y="14261"/>
                    <a:pt x="12556" y="14261"/>
                  </a:cubicBezTo>
                  <a:close/>
                  <a:moveTo>
                    <a:pt x="12368" y="8349"/>
                  </a:moveTo>
                  <a:cubicBezTo>
                    <a:pt x="12394" y="8366"/>
                    <a:pt x="12416" y="8382"/>
                    <a:pt x="12427" y="8395"/>
                  </a:cubicBezTo>
                  <a:cubicBezTo>
                    <a:pt x="12751" y="8831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1"/>
                  </a:cubicBezTo>
                  <a:cubicBezTo>
                    <a:pt x="14545" y="8775"/>
                    <a:pt x="14698" y="8722"/>
                    <a:pt x="14867" y="8665"/>
                  </a:cubicBezTo>
                  <a:lnTo>
                    <a:pt x="14927" y="8644"/>
                  </a:lnTo>
                  <a:lnTo>
                    <a:pt x="14927" y="8644"/>
                  </a:lnTo>
                  <a:cubicBezTo>
                    <a:pt x="14853" y="10158"/>
                    <a:pt x="15927" y="10624"/>
                    <a:pt x="17039" y="10856"/>
                  </a:cubicBezTo>
                  <a:lnTo>
                    <a:pt x="17039" y="12148"/>
                  </a:lnTo>
                  <a:cubicBezTo>
                    <a:pt x="16974" y="12222"/>
                    <a:pt x="16903" y="12299"/>
                    <a:pt x="16832" y="12377"/>
                  </a:cubicBezTo>
                  <a:cubicBezTo>
                    <a:pt x="16622" y="12603"/>
                    <a:pt x="16385" y="12859"/>
                    <a:pt x="16223" y="13156"/>
                  </a:cubicBezTo>
                  <a:cubicBezTo>
                    <a:pt x="16066" y="13442"/>
                    <a:pt x="15979" y="13765"/>
                    <a:pt x="15888" y="14108"/>
                  </a:cubicBezTo>
                  <a:cubicBezTo>
                    <a:pt x="15851" y="14246"/>
                    <a:pt x="15812" y="14389"/>
                    <a:pt x="15768" y="14541"/>
                  </a:cubicBezTo>
                  <a:cubicBezTo>
                    <a:pt x="15700" y="14558"/>
                    <a:pt x="15630" y="14576"/>
                    <a:pt x="15561" y="14595"/>
                  </a:cubicBezTo>
                  <a:cubicBezTo>
                    <a:pt x="14938" y="14753"/>
                    <a:pt x="14171" y="14950"/>
                    <a:pt x="13859" y="15787"/>
                  </a:cubicBezTo>
                  <a:cubicBezTo>
                    <a:pt x="13417" y="15667"/>
                    <a:pt x="13168" y="15610"/>
                    <a:pt x="12932" y="15610"/>
                  </a:cubicBezTo>
                  <a:cubicBezTo>
                    <a:pt x="12733" y="15610"/>
                    <a:pt x="12544" y="15651"/>
                    <a:pt x="12256" y="15730"/>
                  </a:cubicBezTo>
                  <a:cubicBezTo>
                    <a:pt x="11654" y="15268"/>
                    <a:pt x="10950" y="15133"/>
                    <a:pt x="10206" y="14994"/>
                  </a:cubicBezTo>
                  <a:cubicBezTo>
                    <a:pt x="10035" y="14961"/>
                    <a:pt x="9863" y="14929"/>
                    <a:pt x="9691" y="14892"/>
                  </a:cubicBezTo>
                  <a:cubicBezTo>
                    <a:pt x="9847" y="13859"/>
                    <a:pt x="9637" y="12961"/>
                    <a:pt x="9051" y="12157"/>
                  </a:cubicBezTo>
                  <a:cubicBezTo>
                    <a:pt x="9547" y="11552"/>
                    <a:pt x="10001" y="10884"/>
                    <a:pt x="9945" y="9995"/>
                  </a:cubicBezTo>
                  <a:cubicBezTo>
                    <a:pt x="10031" y="9957"/>
                    <a:pt x="10116" y="9917"/>
                    <a:pt x="10203" y="9880"/>
                  </a:cubicBezTo>
                  <a:cubicBezTo>
                    <a:pt x="11002" y="9518"/>
                    <a:pt x="11828" y="9145"/>
                    <a:pt x="12368" y="8349"/>
                  </a:cubicBezTo>
                  <a:close/>
                  <a:moveTo>
                    <a:pt x="12203" y="7475"/>
                  </a:moveTo>
                  <a:cubicBezTo>
                    <a:pt x="12192" y="7475"/>
                    <a:pt x="12181" y="7476"/>
                    <a:pt x="12171" y="7479"/>
                  </a:cubicBezTo>
                  <a:cubicBezTo>
                    <a:pt x="12125" y="7490"/>
                    <a:pt x="12087" y="7521"/>
                    <a:pt x="12070" y="7565"/>
                  </a:cubicBezTo>
                  <a:cubicBezTo>
                    <a:pt x="11823" y="8180"/>
                    <a:pt x="11424" y="8602"/>
                    <a:pt x="10812" y="8894"/>
                  </a:cubicBezTo>
                  <a:cubicBezTo>
                    <a:pt x="10733" y="8932"/>
                    <a:pt x="10653" y="8971"/>
                    <a:pt x="10574" y="9011"/>
                  </a:cubicBezTo>
                  <a:cubicBezTo>
                    <a:pt x="10331" y="9131"/>
                    <a:pt x="10081" y="9256"/>
                    <a:pt x="9827" y="9336"/>
                  </a:cubicBezTo>
                  <a:cubicBezTo>
                    <a:pt x="9542" y="9426"/>
                    <a:pt x="9257" y="9581"/>
                    <a:pt x="9299" y="10044"/>
                  </a:cubicBezTo>
                  <a:cubicBezTo>
                    <a:pt x="9359" y="10679"/>
                    <a:pt x="9031" y="11165"/>
                    <a:pt x="8667" y="11597"/>
                  </a:cubicBezTo>
                  <a:cubicBezTo>
                    <a:pt x="8577" y="11704"/>
                    <a:pt x="8486" y="11810"/>
                    <a:pt x="8388" y="11925"/>
                  </a:cubicBezTo>
                  <a:lnTo>
                    <a:pt x="8271" y="12061"/>
                  </a:lnTo>
                  <a:cubicBezTo>
                    <a:pt x="8222" y="12118"/>
                    <a:pt x="8224" y="12203"/>
                    <a:pt x="8277" y="12257"/>
                  </a:cubicBezTo>
                  <a:cubicBezTo>
                    <a:pt x="9083" y="13083"/>
                    <a:pt x="9320" y="14072"/>
                    <a:pt x="9001" y="15280"/>
                  </a:cubicBezTo>
                  <a:cubicBezTo>
                    <a:pt x="8990" y="15320"/>
                    <a:pt x="8998" y="15361"/>
                    <a:pt x="9018" y="15395"/>
                  </a:cubicBezTo>
                  <a:cubicBezTo>
                    <a:pt x="9040" y="15429"/>
                    <a:pt x="9075" y="15452"/>
                    <a:pt x="9114" y="15460"/>
                  </a:cubicBezTo>
                  <a:cubicBezTo>
                    <a:pt x="9313" y="15495"/>
                    <a:pt x="9500" y="15523"/>
                    <a:pt x="9678" y="15552"/>
                  </a:cubicBezTo>
                  <a:cubicBezTo>
                    <a:pt x="10061" y="15610"/>
                    <a:pt x="10389" y="15661"/>
                    <a:pt x="10708" y="15756"/>
                  </a:cubicBezTo>
                  <a:cubicBezTo>
                    <a:pt x="11008" y="15844"/>
                    <a:pt x="11305" y="15978"/>
                    <a:pt x="11593" y="16108"/>
                  </a:cubicBezTo>
                  <a:cubicBezTo>
                    <a:pt x="11762" y="16184"/>
                    <a:pt x="11931" y="16259"/>
                    <a:pt x="12101" y="16329"/>
                  </a:cubicBezTo>
                  <a:cubicBezTo>
                    <a:pt x="12154" y="16350"/>
                    <a:pt x="12232" y="16368"/>
                    <a:pt x="12312" y="16368"/>
                  </a:cubicBezTo>
                  <a:cubicBezTo>
                    <a:pt x="12388" y="16368"/>
                    <a:pt x="12465" y="16352"/>
                    <a:pt x="12525" y="16308"/>
                  </a:cubicBezTo>
                  <a:cubicBezTo>
                    <a:pt x="12616" y="16239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3"/>
                    <a:pt x="13278" y="16312"/>
                    <a:pt x="13348" y="16326"/>
                  </a:cubicBezTo>
                  <a:cubicBezTo>
                    <a:pt x="13521" y="16359"/>
                    <a:pt x="13698" y="16380"/>
                    <a:pt x="13882" y="16402"/>
                  </a:cubicBezTo>
                  <a:cubicBezTo>
                    <a:pt x="13965" y="16411"/>
                    <a:pt x="14051" y="16421"/>
                    <a:pt x="14138" y="16433"/>
                  </a:cubicBezTo>
                  <a:lnTo>
                    <a:pt x="14156" y="16433"/>
                  </a:lnTo>
                  <a:cubicBezTo>
                    <a:pt x="14223" y="16433"/>
                    <a:pt x="14281" y="16389"/>
                    <a:pt x="14297" y="16324"/>
                  </a:cubicBezTo>
                  <a:cubicBezTo>
                    <a:pt x="14447" y="15715"/>
                    <a:pt x="14818" y="15407"/>
                    <a:pt x="15537" y="15294"/>
                  </a:cubicBezTo>
                  <a:cubicBezTo>
                    <a:pt x="15663" y="15274"/>
                    <a:pt x="15790" y="15249"/>
                    <a:pt x="15916" y="15223"/>
                  </a:cubicBezTo>
                  <a:cubicBezTo>
                    <a:pt x="15992" y="15207"/>
                    <a:pt x="16066" y="15193"/>
                    <a:pt x="16142" y="15179"/>
                  </a:cubicBezTo>
                  <a:cubicBezTo>
                    <a:pt x="16305" y="15149"/>
                    <a:pt x="16422" y="15081"/>
                    <a:pt x="16490" y="14975"/>
                  </a:cubicBezTo>
                  <a:cubicBezTo>
                    <a:pt x="16554" y="14876"/>
                    <a:pt x="16570" y="14754"/>
                    <a:pt x="16537" y="14615"/>
                  </a:cubicBezTo>
                  <a:cubicBezTo>
                    <a:pt x="16366" y="13895"/>
                    <a:pt x="16700" y="13394"/>
                    <a:pt x="17294" y="12822"/>
                  </a:cubicBezTo>
                  <a:cubicBezTo>
                    <a:pt x="17482" y="12641"/>
                    <a:pt x="17656" y="12554"/>
                    <a:pt x="17850" y="12554"/>
                  </a:cubicBezTo>
                  <a:cubicBezTo>
                    <a:pt x="17955" y="12554"/>
                    <a:pt x="18065" y="12580"/>
                    <a:pt x="18186" y="12630"/>
                  </a:cubicBezTo>
                  <a:cubicBezTo>
                    <a:pt x="18857" y="12912"/>
                    <a:pt x="19566" y="12986"/>
                    <a:pt x="20230" y="12986"/>
                  </a:cubicBezTo>
                  <a:cubicBezTo>
                    <a:pt x="20461" y="12986"/>
                    <a:pt x="20686" y="12977"/>
                    <a:pt x="20903" y="12964"/>
                  </a:cubicBezTo>
                  <a:cubicBezTo>
                    <a:pt x="20999" y="12958"/>
                    <a:pt x="21083" y="12914"/>
                    <a:pt x="21156" y="12876"/>
                  </a:cubicBezTo>
                  <a:cubicBezTo>
                    <a:pt x="21181" y="12862"/>
                    <a:pt x="21206" y="12848"/>
                    <a:pt x="21231" y="12837"/>
                  </a:cubicBezTo>
                  <a:cubicBezTo>
                    <a:pt x="21282" y="12814"/>
                    <a:pt x="21317" y="12765"/>
                    <a:pt x="21318" y="12710"/>
                  </a:cubicBezTo>
                  <a:cubicBezTo>
                    <a:pt x="21321" y="12655"/>
                    <a:pt x="21291" y="12603"/>
                    <a:pt x="21242" y="12576"/>
                  </a:cubicBezTo>
                  <a:cubicBezTo>
                    <a:pt x="21040" y="12467"/>
                    <a:pt x="20865" y="12453"/>
                    <a:pt x="20737" y="12453"/>
                  </a:cubicBezTo>
                  <a:cubicBezTo>
                    <a:pt x="19764" y="12446"/>
                    <a:pt x="18908" y="12326"/>
                    <a:pt x="18120" y="12083"/>
                  </a:cubicBezTo>
                  <a:cubicBezTo>
                    <a:pt x="17627" y="11931"/>
                    <a:pt x="17474" y="11658"/>
                    <a:pt x="17605" y="11170"/>
                  </a:cubicBezTo>
                  <a:cubicBezTo>
                    <a:pt x="17635" y="11060"/>
                    <a:pt x="17674" y="10951"/>
                    <a:pt x="17714" y="10838"/>
                  </a:cubicBezTo>
                  <a:lnTo>
                    <a:pt x="17772" y="10676"/>
                  </a:lnTo>
                  <a:cubicBezTo>
                    <a:pt x="17796" y="10611"/>
                    <a:pt x="17767" y="10538"/>
                    <a:pt x="17707" y="10504"/>
                  </a:cubicBezTo>
                  <a:cubicBezTo>
                    <a:pt x="17668" y="10480"/>
                    <a:pt x="17633" y="10458"/>
                    <a:pt x="17605" y="10439"/>
                  </a:cubicBezTo>
                  <a:cubicBezTo>
                    <a:pt x="17540" y="10399"/>
                    <a:pt x="17486" y="10363"/>
                    <a:pt x="17418" y="10344"/>
                  </a:cubicBezTo>
                  <a:cubicBezTo>
                    <a:pt x="17294" y="10308"/>
                    <a:pt x="17169" y="10276"/>
                    <a:pt x="17044" y="10243"/>
                  </a:cubicBezTo>
                  <a:cubicBezTo>
                    <a:pt x="16858" y="10195"/>
                    <a:pt x="16663" y="10147"/>
                    <a:pt x="16482" y="10083"/>
                  </a:cubicBezTo>
                  <a:cubicBezTo>
                    <a:pt x="15771" y="9835"/>
                    <a:pt x="15493" y="9403"/>
                    <a:pt x="15554" y="8635"/>
                  </a:cubicBezTo>
                  <a:cubicBezTo>
                    <a:pt x="15565" y="8515"/>
                    <a:pt x="15572" y="8393"/>
                    <a:pt x="15581" y="8245"/>
                  </a:cubicBezTo>
                  <a:lnTo>
                    <a:pt x="15597" y="8005"/>
                  </a:lnTo>
                  <a:cubicBezTo>
                    <a:pt x="15600" y="7957"/>
                    <a:pt x="15578" y="7910"/>
                    <a:pt x="15542" y="7881"/>
                  </a:cubicBezTo>
                  <a:cubicBezTo>
                    <a:pt x="15516" y="7861"/>
                    <a:pt x="15485" y="7850"/>
                    <a:pt x="15453" y="7850"/>
                  </a:cubicBezTo>
                  <a:cubicBezTo>
                    <a:pt x="15438" y="7850"/>
                    <a:pt x="15422" y="7853"/>
                    <a:pt x="15407" y="7858"/>
                  </a:cubicBezTo>
                  <a:lnTo>
                    <a:pt x="15190" y="7927"/>
                  </a:lnTo>
                  <a:cubicBezTo>
                    <a:pt x="15055" y="7968"/>
                    <a:pt x="14943" y="8005"/>
                    <a:pt x="14833" y="8044"/>
                  </a:cubicBezTo>
                  <a:cubicBezTo>
                    <a:pt x="14730" y="8082"/>
                    <a:pt x="14627" y="8123"/>
                    <a:pt x="14526" y="8166"/>
                  </a:cubicBezTo>
                  <a:cubicBezTo>
                    <a:pt x="14359" y="8232"/>
                    <a:pt x="14202" y="8297"/>
                    <a:pt x="14040" y="8346"/>
                  </a:cubicBezTo>
                  <a:cubicBezTo>
                    <a:pt x="13875" y="8395"/>
                    <a:pt x="13728" y="8421"/>
                    <a:pt x="13597" y="8421"/>
                  </a:cubicBezTo>
                  <a:cubicBezTo>
                    <a:pt x="13322" y="8421"/>
                    <a:pt x="13112" y="8310"/>
                    <a:pt x="12932" y="8079"/>
                  </a:cubicBezTo>
                  <a:cubicBezTo>
                    <a:pt x="12819" y="7935"/>
                    <a:pt x="12675" y="7818"/>
                    <a:pt x="12523" y="7697"/>
                  </a:cubicBezTo>
                  <a:cubicBezTo>
                    <a:pt x="12452" y="7638"/>
                    <a:pt x="12376" y="7578"/>
                    <a:pt x="12300" y="7512"/>
                  </a:cubicBezTo>
                  <a:cubicBezTo>
                    <a:pt x="12274" y="7488"/>
                    <a:pt x="12238" y="7475"/>
                    <a:pt x="12203" y="7475"/>
                  </a:cubicBezTo>
                  <a:close/>
                  <a:moveTo>
                    <a:pt x="2082" y="16519"/>
                  </a:moveTo>
                  <a:cubicBezTo>
                    <a:pt x="2074" y="16519"/>
                    <a:pt x="2067" y="16519"/>
                    <a:pt x="2060" y="16520"/>
                  </a:cubicBezTo>
                  <a:cubicBezTo>
                    <a:pt x="1995" y="16530"/>
                    <a:pt x="1945" y="16582"/>
                    <a:pt x="1937" y="16645"/>
                  </a:cubicBezTo>
                  <a:cubicBezTo>
                    <a:pt x="1864" y="17225"/>
                    <a:pt x="1913" y="17334"/>
                    <a:pt x="2403" y="17708"/>
                  </a:cubicBezTo>
                  <a:cubicBezTo>
                    <a:pt x="2430" y="17727"/>
                    <a:pt x="2460" y="17736"/>
                    <a:pt x="2491" y="17736"/>
                  </a:cubicBezTo>
                  <a:cubicBezTo>
                    <a:pt x="2521" y="17736"/>
                    <a:pt x="2554" y="17727"/>
                    <a:pt x="2581" y="17705"/>
                  </a:cubicBezTo>
                  <a:cubicBezTo>
                    <a:pt x="2632" y="17665"/>
                    <a:pt x="2649" y="17594"/>
                    <a:pt x="2624" y="17534"/>
                  </a:cubicBezTo>
                  <a:lnTo>
                    <a:pt x="2213" y="16605"/>
                  </a:lnTo>
                  <a:cubicBezTo>
                    <a:pt x="2189" y="16552"/>
                    <a:pt x="2139" y="16519"/>
                    <a:pt x="2082" y="16519"/>
                  </a:cubicBezTo>
                  <a:close/>
                  <a:moveTo>
                    <a:pt x="1461" y="16504"/>
                  </a:moveTo>
                  <a:cubicBezTo>
                    <a:pt x="1439" y="16504"/>
                    <a:pt x="1417" y="16509"/>
                    <a:pt x="1398" y="16520"/>
                  </a:cubicBezTo>
                  <a:lnTo>
                    <a:pt x="1283" y="16575"/>
                  </a:lnTo>
                  <a:cubicBezTo>
                    <a:pt x="1213" y="16610"/>
                    <a:pt x="1183" y="16694"/>
                    <a:pt x="1215" y="16765"/>
                  </a:cubicBezTo>
                  <a:lnTo>
                    <a:pt x="1660" y="17733"/>
                  </a:lnTo>
                  <a:cubicBezTo>
                    <a:pt x="1676" y="17770"/>
                    <a:pt x="1706" y="17798"/>
                    <a:pt x="1744" y="17811"/>
                  </a:cubicBezTo>
                  <a:cubicBezTo>
                    <a:pt x="1760" y="17815"/>
                    <a:pt x="1776" y="17819"/>
                    <a:pt x="1791" y="17819"/>
                  </a:cubicBezTo>
                  <a:cubicBezTo>
                    <a:pt x="1814" y="17819"/>
                    <a:pt x="1837" y="17812"/>
                    <a:pt x="1858" y="17803"/>
                  </a:cubicBezTo>
                  <a:lnTo>
                    <a:pt x="1987" y="17736"/>
                  </a:lnTo>
                  <a:cubicBezTo>
                    <a:pt x="2058" y="17700"/>
                    <a:pt x="2087" y="17615"/>
                    <a:pt x="2052" y="17545"/>
                  </a:cubicBezTo>
                  <a:lnTo>
                    <a:pt x="1592" y="16586"/>
                  </a:lnTo>
                  <a:cubicBezTo>
                    <a:pt x="1575" y="16552"/>
                    <a:pt x="1545" y="16525"/>
                    <a:pt x="1509" y="16512"/>
                  </a:cubicBezTo>
                  <a:cubicBezTo>
                    <a:pt x="1493" y="16507"/>
                    <a:pt x="1477" y="16504"/>
                    <a:pt x="1461" y="16504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2"/>
                    <a:pt x="16382" y="16122"/>
                  </a:cubicBezTo>
                  <a:cubicBezTo>
                    <a:pt x="16344" y="16177"/>
                    <a:pt x="16347" y="16252"/>
                    <a:pt x="16392" y="16301"/>
                  </a:cubicBezTo>
                  <a:lnTo>
                    <a:pt x="16960" y="16948"/>
                  </a:lnTo>
                  <a:cubicBezTo>
                    <a:pt x="17523" y="17586"/>
                    <a:pt x="18047" y="18185"/>
                    <a:pt x="18578" y="18779"/>
                  </a:cubicBezTo>
                  <a:cubicBezTo>
                    <a:pt x="18594" y="18796"/>
                    <a:pt x="18609" y="18817"/>
                    <a:pt x="18627" y="18837"/>
                  </a:cubicBezTo>
                  <a:cubicBezTo>
                    <a:pt x="18704" y="18935"/>
                    <a:pt x="18827" y="19090"/>
                    <a:pt x="19044" y="19090"/>
                  </a:cubicBezTo>
                  <a:cubicBezTo>
                    <a:pt x="19080" y="19090"/>
                    <a:pt x="19118" y="19085"/>
                    <a:pt x="19159" y="19076"/>
                  </a:cubicBezTo>
                  <a:cubicBezTo>
                    <a:pt x="19205" y="19066"/>
                    <a:pt x="19243" y="19035"/>
                    <a:pt x="19260" y="18992"/>
                  </a:cubicBezTo>
                  <a:cubicBezTo>
                    <a:pt x="19277" y="18950"/>
                    <a:pt x="19274" y="18901"/>
                    <a:pt x="19251" y="18861"/>
                  </a:cubicBezTo>
                  <a:cubicBezTo>
                    <a:pt x="18660" y="17871"/>
                    <a:pt x="17271" y="16357"/>
                    <a:pt x="16554" y="16072"/>
                  </a:cubicBezTo>
                  <a:cubicBezTo>
                    <a:pt x="16536" y="16065"/>
                    <a:pt x="16518" y="16062"/>
                    <a:pt x="16500" y="16062"/>
                  </a:cubicBezTo>
                  <a:close/>
                  <a:moveTo>
                    <a:pt x="9006" y="16535"/>
                  </a:moveTo>
                  <a:cubicBezTo>
                    <a:pt x="8993" y="16535"/>
                    <a:pt x="8980" y="16537"/>
                    <a:pt x="8968" y="16541"/>
                  </a:cubicBezTo>
                  <a:lnTo>
                    <a:pt x="8966" y="16541"/>
                  </a:lnTo>
                  <a:cubicBezTo>
                    <a:pt x="8486" y="16669"/>
                    <a:pt x="8465" y="16694"/>
                    <a:pt x="7946" y="17319"/>
                  </a:cubicBezTo>
                  <a:lnTo>
                    <a:pt x="7916" y="17357"/>
                  </a:lnTo>
                  <a:cubicBezTo>
                    <a:pt x="7679" y="17642"/>
                    <a:pt x="7443" y="17926"/>
                    <a:pt x="7202" y="18207"/>
                  </a:cubicBezTo>
                  <a:cubicBezTo>
                    <a:pt x="7091" y="18335"/>
                    <a:pt x="6980" y="18461"/>
                    <a:pt x="6868" y="18588"/>
                  </a:cubicBezTo>
                  <a:cubicBezTo>
                    <a:pt x="6709" y="18766"/>
                    <a:pt x="6551" y="18945"/>
                    <a:pt x="6398" y="19130"/>
                  </a:cubicBezTo>
                  <a:cubicBezTo>
                    <a:pt x="6356" y="19180"/>
                    <a:pt x="6312" y="19229"/>
                    <a:pt x="6268" y="19278"/>
                  </a:cubicBezTo>
                  <a:cubicBezTo>
                    <a:pt x="6064" y="19504"/>
                    <a:pt x="5834" y="19760"/>
                    <a:pt x="5818" y="20158"/>
                  </a:cubicBezTo>
                  <a:cubicBezTo>
                    <a:pt x="5815" y="20219"/>
                    <a:pt x="5851" y="20275"/>
                    <a:pt x="5908" y="20298"/>
                  </a:cubicBezTo>
                  <a:cubicBezTo>
                    <a:pt x="5925" y="20305"/>
                    <a:pt x="5944" y="20308"/>
                    <a:pt x="5962" y="20308"/>
                  </a:cubicBezTo>
                  <a:cubicBezTo>
                    <a:pt x="6003" y="20308"/>
                    <a:pt x="6044" y="20291"/>
                    <a:pt x="6071" y="20259"/>
                  </a:cubicBezTo>
                  <a:lnTo>
                    <a:pt x="9113" y="16776"/>
                  </a:lnTo>
                  <a:cubicBezTo>
                    <a:pt x="9155" y="16727"/>
                    <a:pt x="9160" y="16658"/>
                    <a:pt x="9127" y="16604"/>
                  </a:cubicBezTo>
                  <a:cubicBezTo>
                    <a:pt x="9101" y="16560"/>
                    <a:pt x="9054" y="16535"/>
                    <a:pt x="9006" y="16535"/>
                  </a:cubicBezTo>
                  <a:close/>
                  <a:moveTo>
                    <a:pt x="19115" y="20623"/>
                  </a:moveTo>
                  <a:cubicBezTo>
                    <a:pt x="19088" y="20623"/>
                    <a:pt x="19061" y="20631"/>
                    <a:pt x="19037" y="20646"/>
                  </a:cubicBezTo>
                  <a:cubicBezTo>
                    <a:pt x="18469" y="21008"/>
                    <a:pt x="18303" y="21290"/>
                    <a:pt x="18331" y="21850"/>
                  </a:cubicBezTo>
                  <a:cubicBezTo>
                    <a:pt x="18334" y="21914"/>
                    <a:pt x="18379" y="21968"/>
                    <a:pt x="18442" y="21984"/>
                  </a:cubicBezTo>
                  <a:cubicBezTo>
                    <a:pt x="18453" y="21985"/>
                    <a:pt x="18464" y="21987"/>
                    <a:pt x="18477" y="21987"/>
                  </a:cubicBezTo>
                  <a:cubicBezTo>
                    <a:pt x="18526" y="21987"/>
                    <a:pt x="18575" y="21962"/>
                    <a:pt x="18600" y="21918"/>
                  </a:cubicBezTo>
                  <a:lnTo>
                    <a:pt x="18639" y="21850"/>
                  </a:lnTo>
                  <a:cubicBezTo>
                    <a:pt x="18641" y="21861"/>
                    <a:pt x="18644" y="21872"/>
                    <a:pt x="18647" y="21881"/>
                  </a:cubicBezTo>
                  <a:cubicBezTo>
                    <a:pt x="18660" y="21918"/>
                    <a:pt x="18688" y="21946"/>
                    <a:pt x="18723" y="21963"/>
                  </a:cubicBezTo>
                  <a:lnTo>
                    <a:pt x="18875" y="22033"/>
                  </a:lnTo>
                  <a:cubicBezTo>
                    <a:pt x="18894" y="22042"/>
                    <a:pt x="18914" y="22047"/>
                    <a:pt x="18935" y="22047"/>
                  </a:cubicBezTo>
                  <a:cubicBezTo>
                    <a:pt x="18988" y="22047"/>
                    <a:pt x="19042" y="22015"/>
                    <a:pt x="19066" y="21963"/>
                  </a:cubicBezTo>
                  <a:lnTo>
                    <a:pt x="19390" y="21268"/>
                  </a:lnTo>
                  <a:cubicBezTo>
                    <a:pt x="19424" y="21196"/>
                    <a:pt x="19393" y="21110"/>
                    <a:pt x="19322" y="21076"/>
                  </a:cubicBezTo>
                  <a:lnTo>
                    <a:pt x="19175" y="21006"/>
                  </a:lnTo>
                  <a:cubicBezTo>
                    <a:pt x="19165" y="21003"/>
                    <a:pt x="19156" y="21000"/>
                    <a:pt x="19146" y="20997"/>
                  </a:cubicBezTo>
                  <a:lnTo>
                    <a:pt x="19240" y="20842"/>
                  </a:lnTo>
                  <a:cubicBezTo>
                    <a:pt x="19274" y="20783"/>
                    <a:pt x="19263" y="20711"/>
                    <a:pt x="19216" y="20663"/>
                  </a:cubicBezTo>
                  <a:cubicBezTo>
                    <a:pt x="19188" y="20637"/>
                    <a:pt x="19152" y="20623"/>
                    <a:pt x="19115" y="20623"/>
                  </a:cubicBezTo>
                  <a:close/>
                  <a:moveTo>
                    <a:pt x="13824" y="17178"/>
                  </a:moveTo>
                  <a:cubicBezTo>
                    <a:pt x="13815" y="17178"/>
                    <a:pt x="13806" y="17179"/>
                    <a:pt x="13796" y="17180"/>
                  </a:cubicBezTo>
                  <a:cubicBezTo>
                    <a:pt x="13730" y="17195"/>
                    <a:pt x="13681" y="17253"/>
                    <a:pt x="13681" y="17323"/>
                  </a:cubicBezTo>
                  <a:cubicBezTo>
                    <a:pt x="13681" y="17569"/>
                    <a:pt x="13687" y="17815"/>
                    <a:pt x="13692" y="18063"/>
                  </a:cubicBezTo>
                  <a:cubicBezTo>
                    <a:pt x="13705" y="18611"/>
                    <a:pt x="13717" y="19179"/>
                    <a:pt x="13665" y="19725"/>
                  </a:cubicBezTo>
                  <a:cubicBezTo>
                    <a:pt x="13613" y="20264"/>
                    <a:pt x="13491" y="20807"/>
                    <a:pt x="13375" y="21333"/>
                  </a:cubicBezTo>
                  <a:cubicBezTo>
                    <a:pt x="13322" y="21572"/>
                    <a:pt x="13269" y="21810"/>
                    <a:pt x="13221" y="22049"/>
                  </a:cubicBezTo>
                  <a:cubicBezTo>
                    <a:pt x="13209" y="22115"/>
                    <a:pt x="13243" y="22181"/>
                    <a:pt x="13305" y="22208"/>
                  </a:cubicBezTo>
                  <a:cubicBezTo>
                    <a:pt x="13324" y="22218"/>
                    <a:pt x="13345" y="22222"/>
                    <a:pt x="13364" y="22222"/>
                  </a:cubicBezTo>
                  <a:cubicBezTo>
                    <a:pt x="13408" y="22222"/>
                    <a:pt x="13450" y="22202"/>
                    <a:pt x="13479" y="22166"/>
                  </a:cubicBezTo>
                  <a:cubicBezTo>
                    <a:pt x="14240" y="21172"/>
                    <a:pt x="14501" y="18515"/>
                    <a:pt x="13959" y="17264"/>
                  </a:cubicBezTo>
                  <a:cubicBezTo>
                    <a:pt x="13936" y="17211"/>
                    <a:pt x="13882" y="17178"/>
                    <a:pt x="13824" y="17178"/>
                  </a:cubicBezTo>
                  <a:close/>
                  <a:moveTo>
                    <a:pt x="10157" y="22223"/>
                  </a:moveTo>
                  <a:cubicBezTo>
                    <a:pt x="10138" y="22223"/>
                    <a:pt x="10119" y="22227"/>
                    <a:pt x="10100" y="22235"/>
                  </a:cubicBezTo>
                  <a:cubicBezTo>
                    <a:pt x="10043" y="22259"/>
                    <a:pt x="10008" y="22314"/>
                    <a:pt x="10013" y="22376"/>
                  </a:cubicBezTo>
                  <a:lnTo>
                    <a:pt x="10059" y="23233"/>
                  </a:lnTo>
                  <a:cubicBezTo>
                    <a:pt x="10064" y="23309"/>
                    <a:pt x="10127" y="23369"/>
                    <a:pt x="10204" y="23369"/>
                  </a:cubicBezTo>
                  <a:lnTo>
                    <a:pt x="10211" y="23369"/>
                  </a:lnTo>
                  <a:lnTo>
                    <a:pt x="10399" y="23361"/>
                  </a:lnTo>
                  <a:cubicBezTo>
                    <a:pt x="10441" y="23358"/>
                    <a:pt x="10482" y="23338"/>
                    <a:pt x="10508" y="23303"/>
                  </a:cubicBezTo>
                  <a:cubicBezTo>
                    <a:pt x="10533" y="23267"/>
                    <a:pt x="10542" y="23222"/>
                    <a:pt x="10531" y="23181"/>
                  </a:cubicBezTo>
                  <a:cubicBezTo>
                    <a:pt x="10516" y="23120"/>
                    <a:pt x="10516" y="23052"/>
                    <a:pt x="10514" y="22973"/>
                  </a:cubicBezTo>
                  <a:cubicBezTo>
                    <a:pt x="10512" y="22775"/>
                    <a:pt x="10509" y="22529"/>
                    <a:pt x="10261" y="22268"/>
                  </a:cubicBezTo>
                  <a:cubicBezTo>
                    <a:pt x="10234" y="22239"/>
                    <a:pt x="10196" y="22223"/>
                    <a:pt x="10157" y="22223"/>
                  </a:cubicBezTo>
                  <a:close/>
                  <a:moveTo>
                    <a:pt x="9678" y="22627"/>
                  </a:moveTo>
                  <a:cubicBezTo>
                    <a:pt x="9657" y="22627"/>
                    <a:pt x="9636" y="22632"/>
                    <a:pt x="9617" y="22641"/>
                  </a:cubicBezTo>
                  <a:lnTo>
                    <a:pt x="9471" y="22712"/>
                  </a:lnTo>
                  <a:cubicBezTo>
                    <a:pt x="9403" y="22745"/>
                    <a:pt x="9372" y="22826"/>
                    <a:pt x="9402" y="22897"/>
                  </a:cubicBezTo>
                  <a:lnTo>
                    <a:pt x="9599" y="23383"/>
                  </a:lnTo>
                  <a:cubicBezTo>
                    <a:pt x="9623" y="23440"/>
                    <a:pt x="9677" y="23473"/>
                    <a:pt x="9734" y="23473"/>
                  </a:cubicBezTo>
                  <a:cubicBezTo>
                    <a:pt x="9749" y="23473"/>
                    <a:pt x="9767" y="23470"/>
                    <a:pt x="9784" y="23464"/>
                  </a:cubicBezTo>
                  <a:lnTo>
                    <a:pt x="9893" y="23424"/>
                  </a:lnTo>
                  <a:cubicBezTo>
                    <a:pt x="9966" y="23398"/>
                    <a:pt x="10004" y="23319"/>
                    <a:pt x="9982" y="23244"/>
                  </a:cubicBezTo>
                  <a:lnTo>
                    <a:pt x="9817" y="22728"/>
                  </a:lnTo>
                  <a:cubicBezTo>
                    <a:pt x="9805" y="22688"/>
                    <a:pt x="9775" y="22655"/>
                    <a:pt x="9737" y="22639"/>
                  </a:cubicBezTo>
                  <a:cubicBezTo>
                    <a:pt x="9718" y="22631"/>
                    <a:pt x="9698" y="22627"/>
                    <a:pt x="9678" y="22627"/>
                  </a:cubicBezTo>
                  <a:close/>
                  <a:moveTo>
                    <a:pt x="18180" y="643"/>
                  </a:moveTo>
                  <a:cubicBezTo>
                    <a:pt x="19670" y="643"/>
                    <a:pt x="20944" y="1128"/>
                    <a:pt x="21980" y="2089"/>
                  </a:cubicBezTo>
                  <a:cubicBezTo>
                    <a:pt x="23691" y="3675"/>
                    <a:pt x="24839" y="5722"/>
                    <a:pt x="25392" y="8172"/>
                  </a:cubicBezTo>
                  <a:cubicBezTo>
                    <a:pt x="25643" y="9286"/>
                    <a:pt x="25566" y="10415"/>
                    <a:pt x="25161" y="11529"/>
                  </a:cubicBezTo>
                  <a:cubicBezTo>
                    <a:pt x="24970" y="12053"/>
                    <a:pt x="25008" y="12453"/>
                    <a:pt x="25289" y="12867"/>
                  </a:cubicBezTo>
                  <a:cubicBezTo>
                    <a:pt x="25659" y="13413"/>
                    <a:pt x="25771" y="14029"/>
                    <a:pt x="25635" y="14748"/>
                  </a:cubicBezTo>
                  <a:lnTo>
                    <a:pt x="25634" y="14746"/>
                  </a:lnTo>
                  <a:cubicBezTo>
                    <a:pt x="25280" y="16601"/>
                    <a:pt x="24386" y="18161"/>
                    <a:pt x="22898" y="19520"/>
                  </a:cubicBezTo>
                  <a:lnTo>
                    <a:pt x="22862" y="19553"/>
                  </a:lnTo>
                  <a:cubicBezTo>
                    <a:pt x="22795" y="19616"/>
                    <a:pt x="22694" y="19709"/>
                    <a:pt x="22639" y="19712"/>
                  </a:cubicBezTo>
                  <a:cubicBezTo>
                    <a:pt x="22336" y="19730"/>
                    <a:pt x="22206" y="19927"/>
                    <a:pt x="22103" y="20085"/>
                  </a:cubicBezTo>
                  <a:lnTo>
                    <a:pt x="22072" y="20133"/>
                  </a:lnTo>
                  <a:cubicBezTo>
                    <a:pt x="20843" y="21955"/>
                    <a:pt x="19028" y="23060"/>
                    <a:pt x="16360" y="23605"/>
                  </a:cubicBezTo>
                  <a:cubicBezTo>
                    <a:pt x="15973" y="23684"/>
                    <a:pt x="15578" y="23724"/>
                    <a:pt x="15168" y="23724"/>
                  </a:cubicBezTo>
                  <a:cubicBezTo>
                    <a:pt x="14803" y="23724"/>
                    <a:pt x="14427" y="23692"/>
                    <a:pt x="14035" y="23630"/>
                  </a:cubicBezTo>
                  <a:cubicBezTo>
                    <a:pt x="13912" y="23611"/>
                    <a:pt x="13787" y="23603"/>
                    <a:pt x="13642" y="23593"/>
                  </a:cubicBezTo>
                  <a:cubicBezTo>
                    <a:pt x="13570" y="23590"/>
                    <a:pt x="13495" y="23586"/>
                    <a:pt x="13412" y="23578"/>
                  </a:cubicBezTo>
                  <a:cubicBezTo>
                    <a:pt x="13408" y="23577"/>
                    <a:pt x="13404" y="23577"/>
                    <a:pt x="13400" y="23577"/>
                  </a:cubicBezTo>
                  <a:cubicBezTo>
                    <a:pt x="13354" y="23577"/>
                    <a:pt x="13309" y="23602"/>
                    <a:pt x="13281" y="23641"/>
                  </a:cubicBezTo>
                  <a:cubicBezTo>
                    <a:pt x="13253" y="23684"/>
                    <a:pt x="13248" y="23739"/>
                    <a:pt x="13270" y="23785"/>
                  </a:cubicBezTo>
                  <a:cubicBezTo>
                    <a:pt x="13362" y="23979"/>
                    <a:pt x="13297" y="24042"/>
                    <a:pt x="13081" y="24203"/>
                  </a:cubicBezTo>
                  <a:cubicBezTo>
                    <a:pt x="12119" y="24925"/>
                    <a:pt x="10985" y="25367"/>
                    <a:pt x="9712" y="25517"/>
                  </a:cubicBezTo>
                  <a:cubicBezTo>
                    <a:pt x="9620" y="25528"/>
                    <a:pt x="9528" y="25533"/>
                    <a:pt x="9435" y="25533"/>
                  </a:cubicBezTo>
                  <a:cubicBezTo>
                    <a:pt x="9024" y="25533"/>
                    <a:pt x="8591" y="25430"/>
                    <a:pt x="8121" y="25217"/>
                  </a:cubicBezTo>
                  <a:cubicBezTo>
                    <a:pt x="6870" y="24652"/>
                    <a:pt x="5878" y="23680"/>
                    <a:pt x="5088" y="22251"/>
                  </a:cubicBezTo>
                  <a:cubicBezTo>
                    <a:pt x="4989" y="22071"/>
                    <a:pt x="4952" y="21840"/>
                    <a:pt x="4913" y="21573"/>
                  </a:cubicBezTo>
                  <a:cubicBezTo>
                    <a:pt x="4891" y="21431"/>
                    <a:pt x="4867" y="21279"/>
                    <a:pt x="4832" y="21118"/>
                  </a:cubicBezTo>
                  <a:cubicBezTo>
                    <a:pt x="4821" y="21071"/>
                    <a:pt x="4786" y="21031"/>
                    <a:pt x="4741" y="21014"/>
                  </a:cubicBezTo>
                  <a:lnTo>
                    <a:pt x="4518" y="20933"/>
                  </a:lnTo>
                  <a:cubicBezTo>
                    <a:pt x="4327" y="20866"/>
                    <a:pt x="4102" y="20785"/>
                    <a:pt x="3881" y="20700"/>
                  </a:cubicBezTo>
                  <a:cubicBezTo>
                    <a:pt x="3728" y="20643"/>
                    <a:pt x="3575" y="20588"/>
                    <a:pt x="3422" y="20531"/>
                  </a:cubicBezTo>
                  <a:cubicBezTo>
                    <a:pt x="3047" y="20395"/>
                    <a:pt x="2659" y="20254"/>
                    <a:pt x="2294" y="20087"/>
                  </a:cubicBezTo>
                  <a:cubicBezTo>
                    <a:pt x="1180" y="19577"/>
                    <a:pt x="630" y="18638"/>
                    <a:pt x="659" y="17300"/>
                  </a:cubicBezTo>
                  <a:cubicBezTo>
                    <a:pt x="681" y="16247"/>
                    <a:pt x="901" y="15245"/>
                    <a:pt x="1311" y="14325"/>
                  </a:cubicBezTo>
                  <a:cubicBezTo>
                    <a:pt x="1610" y="13652"/>
                    <a:pt x="1981" y="12949"/>
                    <a:pt x="2414" y="12232"/>
                  </a:cubicBezTo>
                  <a:cubicBezTo>
                    <a:pt x="2592" y="11936"/>
                    <a:pt x="2630" y="11680"/>
                    <a:pt x="2542" y="11375"/>
                  </a:cubicBezTo>
                  <a:cubicBezTo>
                    <a:pt x="2491" y="11202"/>
                    <a:pt x="2444" y="11025"/>
                    <a:pt x="2395" y="10849"/>
                  </a:cubicBezTo>
                  <a:cubicBezTo>
                    <a:pt x="2330" y="10611"/>
                    <a:pt x="2265" y="10372"/>
                    <a:pt x="2193" y="10137"/>
                  </a:cubicBezTo>
                  <a:cubicBezTo>
                    <a:pt x="1957" y="9360"/>
                    <a:pt x="1951" y="8537"/>
                    <a:pt x="2174" y="7547"/>
                  </a:cubicBezTo>
                  <a:cubicBezTo>
                    <a:pt x="2528" y="5967"/>
                    <a:pt x="3267" y="4473"/>
                    <a:pt x="4437" y="2977"/>
                  </a:cubicBezTo>
                  <a:cubicBezTo>
                    <a:pt x="5246" y="1941"/>
                    <a:pt x="6409" y="1411"/>
                    <a:pt x="7991" y="1358"/>
                  </a:cubicBezTo>
                  <a:cubicBezTo>
                    <a:pt x="8590" y="1337"/>
                    <a:pt x="9160" y="1326"/>
                    <a:pt x="9712" y="1326"/>
                  </a:cubicBezTo>
                  <a:cubicBezTo>
                    <a:pt x="10103" y="1326"/>
                    <a:pt x="10486" y="1331"/>
                    <a:pt x="10863" y="1342"/>
                  </a:cubicBezTo>
                  <a:cubicBezTo>
                    <a:pt x="11187" y="1351"/>
                    <a:pt x="11523" y="1434"/>
                    <a:pt x="11849" y="1514"/>
                  </a:cubicBezTo>
                  <a:lnTo>
                    <a:pt x="12030" y="1557"/>
                  </a:lnTo>
                  <a:cubicBezTo>
                    <a:pt x="12377" y="1640"/>
                    <a:pt x="12727" y="1682"/>
                    <a:pt x="13084" y="1682"/>
                  </a:cubicBezTo>
                  <a:cubicBezTo>
                    <a:pt x="13643" y="1682"/>
                    <a:pt x="14218" y="1580"/>
                    <a:pt x="14823" y="1377"/>
                  </a:cubicBezTo>
                  <a:lnTo>
                    <a:pt x="15049" y="1301"/>
                  </a:lnTo>
                  <a:cubicBezTo>
                    <a:pt x="15858" y="1026"/>
                    <a:pt x="16695" y="743"/>
                    <a:pt x="17567" y="669"/>
                  </a:cubicBezTo>
                  <a:cubicBezTo>
                    <a:pt x="17775" y="651"/>
                    <a:pt x="17979" y="643"/>
                    <a:pt x="18180" y="643"/>
                  </a:cubicBezTo>
                  <a:close/>
                  <a:moveTo>
                    <a:pt x="18060" y="0"/>
                  </a:moveTo>
                  <a:cubicBezTo>
                    <a:pt x="17155" y="0"/>
                    <a:pt x="16282" y="166"/>
                    <a:pt x="15452" y="495"/>
                  </a:cubicBezTo>
                  <a:cubicBezTo>
                    <a:pt x="14563" y="849"/>
                    <a:pt x="13760" y="1023"/>
                    <a:pt x="12991" y="1023"/>
                  </a:cubicBezTo>
                  <a:cubicBezTo>
                    <a:pt x="12636" y="1023"/>
                    <a:pt x="12288" y="986"/>
                    <a:pt x="11942" y="912"/>
                  </a:cubicBezTo>
                  <a:cubicBezTo>
                    <a:pt x="11872" y="898"/>
                    <a:pt x="11803" y="881"/>
                    <a:pt x="11733" y="863"/>
                  </a:cubicBezTo>
                  <a:cubicBezTo>
                    <a:pt x="11539" y="816"/>
                    <a:pt x="11338" y="767"/>
                    <a:pt x="11133" y="765"/>
                  </a:cubicBezTo>
                  <a:lnTo>
                    <a:pt x="10506" y="757"/>
                  </a:lnTo>
                  <a:cubicBezTo>
                    <a:pt x="10008" y="752"/>
                    <a:pt x="9503" y="746"/>
                    <a:pt x="8996" y="746"/>
                  </a:cubicBezTo>
                  <a:cubicBezTo>
                    <a:pt x="8442" y="746"/>
                    <a:pt x="7885" y="753"/>
                    <a:pt x="7333" y="776"/>
                  </a:cubicBezTo>
                  <a:cubicBezTo>
                    <a:pt x="5996" y="833"/>
                    <a:pt x="4826" y="1438"/>
                    <a:pt x="3951" y="2525"/>
                  </a:cubicBezTo>
                  <a:cubicBezTo>
                    <a:pt x="2812" y="3937"/>
                    <a:pt x="2021" y="5487"/>
                    <a:pt x="1594" y="7128"/>
                  </a:cubicBezTo>
                  <a:cubicBezTo>
                    <a:pt x="1270" y="8381"/>
                    <a:pt x="1291" y="9587"/>
                    <a:pt x="1656" y="10712"/>
                  </a:cubicBezTo>
                  <a:cubicBezTo>
                    <a:pt x="1739" y="10973"/>
                    <a:pt x="1823" y="11233"/>
                    <a:pt x="1905" y="11491"/>
                  </a:cubicBezTo>
                  <a:lnTo>
                    <a:pt x="2002" y="11794"/>
                  </a:lnTo>
                  <a:lnTo>
                    <a:pt x="1953" y="11864"/>
                  </a:lnTo>
                  <a:cubicBezTo>
                    <a:pt x="1891" y="11947"/>
                    <a:pt x="1834" y="12026"/>
                    <a:pt x="1782" y="12108"/>
                  </a:cubicBezTo>
                  <a:cubicBezTo>
                    <a:pt x="564" y="13986"/>
                    <a:pt x="0" y="15803"/>
                    <a:pt x="59" y="17661"/>
                  </a:cubicBezTo>
                  <a:cubicBezTo>
                    <a:pt x="100" y="18956"/>
                    <a:pt x="665" y="19908"/>
                    <a:pt x="1738" y="20493"/>
                  </a:cubicBezTo>
                  <a:cubicBezTo>
                    <a:pt x="2215" y="20753"/>
                    <a:pt x="2727" y="20956"/>
                    <a:pt x="3223" y="21150"/>
                  </a:cubicBezTo>
                  <a:lnTo>
                    <a:pt x="3264" y="21166"/>
                  </a:lnTo>
                  <a:cubicBezTo>
                    <a:pt x="3535" y="21273"/>
                    <a:pt x="3810" y="21355"/>
                    <a:pt x="4076" y="21436"/>
                  </a:cubicBezTo>
                  <a:cubicBezTo>
                    <a:pt x="4159" y="21461"/>
                    <a:pt x="4241" y="21486"/>
                    <a:pt x="4322" y="21512"/>
                  </a:cubicBezTo>
                  <a:cubicBezTo>
                    <a:pt x="4354" y="21628"/>
                    <a:pt x="4379" y="21741"/>
                    <a:pt x="4404" y="21850"/>
                  </a:cubicBezTo>
                  <a:cubicBezTo>
                    <a:pt x="4466" y="22120"/>
                    <a:pt x="4524" y="22376"/>
                    <a:pt x="4643" y="22603"/>
                  </a:cubicBezTo>
                  <a:cubicBezTo>
                    <a:pt x="5374" y="23995"/>
                    <a:pt x="6391" y="25028"/>
                    <a:pt x="7666" y="25672"/>
                  </a:cubicBezTo>
                  <a:cubicBezTo>
                    <a:pt x="8260" y="25972"/>
                    <a:pt x="8868" y="26124"/>
                    <a:pt x="9482" y="26124"/>
                  </a:cubicBezTo>
                  <a:cubicBezTo>
                    <a:pt x="9678" y="26124"/>
                    <a:pt x="9876" y="26108"/>
                    <a:pt x="10073" y="26077"/>
                  </a:cubicBezTo>
                  <a:cubicBezTo>
                    <a:pt x="11522" y="25849"/>
                    <a:pt x="12667" y="25345"/>
                    <a:pt x="13575" y="24535"/>
                  </a:cubicBezTo>
                  <a:cubicBezTo>
                    <a:pt x="13804" y="24330"/>
                    <a:pt x="14028" y="24241"/>
                    <a:pt x="14320" y="24241"/>
                  </a:cubicBezTo>
                  <a:cubicBezTo>
                    <a:pt x="14364" y="24241"/>
                    <a:pt x="14409" y="24244"/>
                    <a:pt x="14457" y="24247"/>
                  </a:cubicBezTo>
                  <a:cubicBezTo>
                    <a:pt x="14721" y="24270"/>
                    <a:pt x="14983" y="24282"/>
                    <a:pt x="15243" y="24282"/>
                  </a:cubicBezTo>
                  <a:cubicBezTo>
                    <a:pt x="17400" y="24282"/>
                    <a:pt x="19428" y="23500"/>
                    <a:pt x="21288" y="21955"/>
                  </a:cubicBezTo>
                  <a:cubicBezTo>
                    <a:pt x="21584" y="21709"/>
                    <a:pt x="21833" y="21409"/>
                    <a:pt x="22073" y="21117"/>
                  </a:cubicBezTo>
                  <a:cubicBezTo>
                    <a:pt x="22197" y="20968"/>
                    <a:pt x="22321" y="20818"/>
                    <a:pt x="22451" y="20676"/>
                  </a:cubicBezTo>
                  <a:cubicBezTo>
                    <a:pt x="22590" y="20523"/>
                    <a:pt x="22743" y="20365"/>
                    <a:pt x="22909" y="20235"/>
                  </a:cubicBezTo>
                  <a:cubicBezTo>
                    <a:pt x="24665" y="18889"/>
                    <a:pt x="25782" y="17098"/>
                    <a:pt x="26229" y="14915"/>
                  </a:cubicBezTo>
                  <a:cubicBezTo>
                    <a:pt x="26411" y="14031"/>
                    <a:pt x="26286" y="13260"/>
                    <a:pt x="25860" y="12622"/>
                  </a:cubicBezTo>
                  <a:cubicBezTo>
                    <a:pt x="25629" y="12279"/>
                    <a:pt x="25662" y="11976"/>
                    <a:pt x="25789" y="11601"/>
                  </a:cubicBezTo>
                  <a:cubicBezTo>
                    <a:pt x="26174" y="10456"/>
                    <a:pt x="26262" y="9333"/>
                    <a:pt x="26051" y="8267"/>
                  </a:cubicBezTo>
                  <a:cubicBezTo>
                    <a:pt x="25526" y="5637"/>
                    <a:pt x="24297" y="3386"/>
                    <a:pt x="22396" y="1579"/>
                  </a:cubicBezTo>
                  <a:cubicBezTo>
                    <a:pt x="21634" y="854"/>
                    <a:pt x="20704" y="377"/>
                    <a:pt x="19630" y="160"/>
                  </a:cubicBezTo>
                  <a:cubicBezTo>
                    <a:pt x="19097" y="53"/>
                    <a:pt x="18573" y="0"/>
                    <a:pt x="18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-89912" y="-453212"/>
              <a:ext cx="846850" cy="685250"/>
            </a:xfrm>
            <a:custGeom>
              <a:avLst/>
              <a:gdLst/>
              <a:ahLst/>
              <a:cxnLst/>
              <a:rect l="l" t="t" r="r" b="b"/>
              <a:pathLst>
                <a:path w="33874" h="27410" extrusionOk="0">
                  <a:moveTo>
                    <a:pt x="12201" y="6229"/>
                  </a:moveTo>
                  <a:cubicBezTo>
                    <a:pt x="12255" y="6578"/>
                    <a:pt x="12299" y="6804"/>
                    <a:pt x="12323" y="7031"/>
                  </a:cubicBezTo>
                  <a:cubicBezTo>
                    <a:pt x="12383" y="7631"/>
                    <a:pt x="12686" y="7990"/>
                    <a:pt x="13269" y="8203"/>
                  </a:cubicBezTo>
                  <a:cubicBezTo>
                    <a:pt x="13940" y="8448"/>
                    <a:pt x="13923" y="8494"/>
                    <a:pt x="14171" y="9473"/>
                  </a:cubicBezTo>
                  <a:cubicBezTo>
                    <a:pt x="13463" y="9788"/>
                    <a:pt x="12824" y="10072"/>
                    <a:pt x="12039" y="10421"/>
                  </a:cubicBezTo>
                  <a:cubicBezTo>
                    <a:pt x="12168" y="9933"/>
                    <a:pt x="12268" y="9552"/>
                    <a:pt x="12385" y="9110"/>
                  </a:cubicBezTo>
                  <a:lnTo>
                    <a:pt x="12385" y="9110"/>
                  </a:lnTo>
                  <a:cubicBezTo>
                    <a:pt x="11276" y="9391"/>
                    <a:pt x="11753" y="10991"/>
                    <a:pt x="10473" y="11121"/>
                  </a:cubicBezTo>
                  <a:cubicBezTo>
                    <a:pt x="10731" y="10448"/>
                    <a:pt x="10961" y="9843"/>
                    <a:pt x="11194" y="9238"/>
                  </a:cubicBezTo>
                  <a:lnTo>
                    <a:pt x="11194" y="9238"/>
                  </a:lnTo>
                  <a:cubicBezTo>
                    <a:pt x="10497" y="9687"/>
                    <a:pt x="10115" y="10359"/>
                    <a:pt x="9898" y="11075"/>
                  </a:cubicBezTo>
                  <a:cubicBezTo>
                    <a:pt x="9658" y="11871"/>
                    <a:pt x="9161" y="12321"/>
                    <a:pt x="8240" y="12751"/>
                  </a:cubicBezTo>
                  <a:cubicBezTo>
                    <a:pt x="9168" y="10236"/>
                    <a:pt x="10331" y="8107"/>
                    <a:pt x="12201" y="6229"/>
                  </a:cubicBezTo>
                  <a:close/>
                  <a:moveTo>
                    <a:pt x="28242" y="645"/>
                  </a:moveTo>
                  <a:lnTo>
                    <a:pt x="28242" y="645"/>
                  </a:lnTo>
                  <a:cubicBezTo>
                    <a:pt x="29272" y="3708"/>
                    <a:pt x="28389" y="6350"/>
                    <a:pt x="26184" y="9091"/>
                  </a:cubicBezTo>
                  <a:cubicBezTo>
                    <a:pt x="27357" y="9464"/>
                    <a:pt x="28496" y="9799"/>
                    <a:pt x="29613" y="10190"/>
                  </a:cubicBezTo>
                  <a:cubicBezTo>
                    <a:pt x="30700" y="10571"/>
                    <a:pt x="31766" y="11010"/>
                    <a:pt x="33112" y="11528"/>
                  </a:cubicBezTo>
                  <a:cubicBezTo>
                    <a:pt x="30798" y="12355"/>
                    <a:pt x="28747" y="13576"/>
                    <a:pt x="26444" y="13576"/>
                  </a:cubicBezTo>
                  <a:cubicBezTo>
                    <a:pt x="25829" y="13576"/>
                    <a:pt x="25197" y="13489"/>
                    <a:pt x="24536" y="13285"/>
                  </a:cubicBezTo>
                  <a:cubicBezTo>
                    <a:pt x="24397" y="13831"/>
                    <a:pt x="24277" y="14353"/>
                    <a:pt x="24132" y="14869"/>
                  </a:cubicBezTo>
                  <a:cubicBezTo>
                    <a:pt x="22876" y="19298"/>
                    <a:pt x="20052" y="22413"/>
                    <a:pt x="16062" y="24590"/>
                  </a:cubicBezTo>
                  <a:cubicBezTo>
                    <a:pt x="13594" y="25936"/>
                    <a:pt x="10931" y="26539"/>
                    <a:pt x="8181" y="26804"/>
                  </a:cubicBezTo>
                  <a:cubicBezTo>
                    <a:pt x="7817" y="26840"/>
                    <a:pt x="7453" y="26857"/>
                    <a:pt x="7091" y="26857"/>
                  </a:cubicBezTo>
                  <a:cubicBezTo>
                    <a:pt x="5619" y="26857"/>
                    <a:pt x="4175" y="26564"/>
                    <a:pt x="2798" y="25967"/>
                  </a:cubicBezTo>
                  <a:cubicBezTo>
                    <a:pt x="1877" y="25569"/>
                    <a:pt x="989" y="25089"/>
                    <a:pt x="568" y="24016"/>
                  </a:cubicBezTo>
                  <a:cubicBezTo>
                    <a:pt x="1430" y="23410"/>
                    <a:pt x="2294" y="22803"/>
                    <a:pt x="3160" y="22197"/>
                  </a:cubicBezTo>
                  <a:cubicBezTo>
                    <a:pt x="3136" y="22129"/>
                    <a:pt x="3112" y="22061"/>
                    <a:pt x="3090" y="21993"/>
                  </a:cubicBezTo>
                  <a:cubicBezTo>
                    <a:pt x="2877" y="21980"/>
                    <a:pt x="2664" y="21969"/>
                    <a:pt x="2286" y="21949"/>
                  </a:cubicBezTo>
                  <a:cubicBezTo>
                    <a:pt x="3918" y="17799"/>
                    <a:pt x="6644" y="14605"/>
                    <a:pt x="10268" y="12143"/>
                  </a:cubicBezTo>
                  <a:cubicBezTo>
                    <a:pt x="13447" y="9982"/>
                    <a:pt x="16968" y="9170"/>
                    <a:pt x="20749" y="9170"/>
                  </a:cubicBezTo>
                  <a:cubicBezTo>
                    <a:pt x="21386" y="9170"/>
                    <a:pt x="22029" y="9193"/>
                    <a:pt x="22680" y="9236"/>
                  </a:cubicBezTo>
                  <a:cubicBezTo>
                    <a:pt x="23617" y="5670"/>
                    <a:pt x="26155" y="3370"/>
                    <a:pt x="28242" y="645"/>
                  </a:cubicBezTo>
                  <a:close/>
                  <a:moveTo>
                    <a:pt x="28223" y="1"/>
                  </a:moveTo>
                  <a:cubicBezTo>
                    <a:pt x="25896" y="2714"/>
                    <a:pt x="23295" y="5208"/>
                    <a:pt x="22268" y="8759"/>
                  </a:cubicBezTo>
                  <a:cubicBezTo>
                    <a:pt x="21576" y="8685"/>
                    <a:pt x="20896" y="8650"/>
                    <a:pt x="20224" y="8650"/>
                  </a:cubicBezTo>
                  <a:cubicBezTo>
                    <a:pt x="18373" y="8650"/>
                    <a:pt x="16585" y="8914"/>
                    <a:pt x="14771" y="9334"/>
                  </a:cubicBezTo>
                  <a:cubicBezTo>
                    <a:pt x="14721" y="8101"/>
                    <a:pt x="13798" y="7737"/>
                    <a:pt x="13013" y="7396"/>
                  </a:cubicBezTo>
                  <a:cubicBezTo>
                    <a:pt x="12715" y="6657"/>
                    <a:pt x="13245" y="5867"/>
                    <a:pt x="12487" y="5186"/>
                  </a:cubicBezTo>
                  <a:cubicBezTo>
                    <a:pt x="12039" y="5570"/>
                    <a:pt x="11571" y="5900"/>
                    <a:pt x="11189" y="6308"/>
                  </a:cubicBezTo>
                  <a:cubicBezTo>
                    <a:pt x="9448" y="8170"/>
                    <a:pt x="8323" y="10393"/>
                    <a:pt x="7583" y="12806"/>
                  </a:cubicBezTo>
                  <a:cubicBezTo>
                    <a:pt x="7390" y="13438"/>
                    <a:pt x="7091" y="13909"/>
                    <a:pt x="6630" y="14356"/>
                  </a:cubicBezTo>
                  <a:cubicBezTo>
                    <a:pt x="4602" y="16318"/>
                    <a:pt x="2986" y="18584"/>
                    <a:pt x="1880" y="21181"/>
                  </a:cubicBezTo>
                  <a:cubicBezTo>
                    <a:pt x="1452" y="22184"/>
                    <a:pt x="1119" y="23203"/>
                    <a:pt x="1" y="23565"/>
                  </a:cubicBezTo>
                  <a:cubicBezTo>
                    <a:pt x="217" y="24816"/>
                    <a:pt x="602" y="25373"/>
                    <a:pt x="1795" y="26057"/>
                  </a:cubicBezTo>
                  <a:cubicBezTo>
                    <a:pt x="3454" y="27010"/>
                    <a:pt x="5247" y="27409"/>
                    <a:pt x="7101" y="27409"/>
                  </a:cubicBezTo>
                  <a:cubicBezTo>
                    <a:pt x="7461" y="27409"/>
                    <a:pt x="7824" y="27394"/>
                    <a:pt x="8188" y="27365"/>
                  </a:cubicBezTo>
                  <a:cubicBezTo>
                    <a:pt x="11287" y="27117"/>
                    <a:pt x="14245" y="26357"/>
                    <a:pt x="16967" y="24760"/>
                  </a:cubicBezTo>
                  <a:cubicBezTo>
                    <a:pt x="20355" y="22773"/>
                    <a:pt x="22886" y="20068"/>
                    <a:pt x="24250" y="16349"/>
                  </a:cubicBezTo>
                  <a:cubicBezTo>
                    <a:pt x="24519" y="15616"/>
                    <a:pt x="24701" y="14852"/>
                    <a:pt x="24903" y="14169"/>
                  </a:cubicBezTo>
                  <a:cubicBezTo>
                    <a:pt x="25012" y="14167"/>
                    <a:pt x="25121" y="14166"/>
                    <a:pt x="25229" y="14166"/>
                  </a:cubicBezTo>
                  <a:cubicBezTo>
                    <a:pt x="25616" y="14166"/>
                    <a:pt x="25995" y="14177"/>
                    <a:pt x="26368" y="14177"/>
                  </a:cubicBezTo>
                  <a:cubicBezTo>
                    <a:pt x="26817" y="14177"/>
                    <a:pt x="27255" y="14162"/>
                    <a:pt x="27686" y="14094"/>
                  </a:cubicBezTo>
                  <a:cubicBezTo>
                    <a:pt x="29637" y="13787"/>
                    <a:pt x="31433" y="12999"/>
                    <a:pt x="33169" y="12076"/>
                  </a:cubicBezTo>
                  <a:cubicBezTo>
                    <a:pt x="33279" y="12016"/>
                    <a:pt x="33404" y="11975"/>
                    <a:pt x="33499" y="11900"/>
                  </a:cubicBezTo>
                  <a:cubicBezTo>
                    <a:pt x="33873" y="11599"/>
                    <a:pt x="33854" y="11236"/>
                    <a:pt x="33434" y="11024"/>
                  </a:cubicBezTo>
                  <a:cubicBezTo>
                    <a:pt x="33214" y="10912"/>
                    <a:pt x="32959" y="10874"/>
                    <a:pt x="32726" y="10786"/>
                  </a:cubicBezTo>
                  <a:cubicBezTo>
                    <a:pt x="30900" y="10104"/>
                    <a:pt x="29078" y="9418"/>
                    <a:pt x="27187" y="8709"/>
                  </a:cubicBezTo>
                  <a:lnTo>
                    <a:pt x="27185" y="8707"/>
                  </a:lnTo>
                  <a:cubicBezTo>
                    <a:pt x="27335" y="8484"/>
                    <a:pt x="27490" y="8249"/>
                    <a:pt x="27648" y="8018"/>
                  </a:cubicBezTo>
                  <a:cubicBezTo>
                    <a:pt x="29043" y="5993"/>
                    <a:pt x="29499" y="3766"/>
                    <a:pt x="29044" y="1361"/>
                  </a:cubicBezTo>
                  <a:cubicBezTo>
                    <a:pt x="28950" y="858"/>
                    <a:pt x="28904" y="279"/>
                    <a:pt x="28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191738" y="-25337"/>
              <a:ext cx="164750" cy="127900"/>
            </a:xfrm>
            <a:custGeom>
              <a:avLst/>
              <a:gdLst/>
              <a:ahLst/>
              <a:cxnLst/>
              <a:rect l="l" t="t" r="r" b="b"/>
              <a:pathLst>
                <a:path w="6590" h="5116" extrusionOk="0">
                  <a:moveTo>
                    <a:pt x="4455" y="0"/>
                  </a:moveTo>
                  <a:cubicBezTo>
                    <a:pt x="4402" y="32"/>
                    <a:pt x="4350" y="65"/>
                    <a:pt x="4300" y="98"/>
                  </a:cubicBezTo>
                  <a:cubicBezTo>
                    <a:pt x="4467" y="662"/>
                    <a:pt x="4635" y="1228"/>
                    <a:pt x="4878" y="2047"/>
                  </a:cubicBezTo>
                  <a:cubicBezTo>
                    <a:pt x="3859" y="1352"/>
                    <a:pt x="3057" y="806"/>
                    <a:pt x="2254" y="261"/>
                  </a:cubicBezTo>
                  <a:lnTo>
                    <a:pt x="2254" y="261"/>
                  </a:lnTo>
                  <a:cubicBezTo>
                    <a:pt x="2223" y="574"/>
                    <a:pt x="2308" y="758"/>
                    <a:pt x="2450" y="869"/>
                  </a:cubicBezTo>
                  <a:cubicBezTo>
                    <a:pt x="3172" y="1431"/>
                    <a:pt x="3864" y="2051"/>
                    <a:pt x="4650" y="2505"/>
                  </a:cubicBezTo>
                  <a:cubicBezTo>
                    <a:pt x="5426" y="2953"/>
                    <a:pt x="5661" y="3603"/>
                    <a:pt x="5851" y="4537"/>
                  </a:cubicBezTo>
                  <a:cubicBezTo>
                    <a:pt x="5172" y="4093"/>
                    <a:pt x="4635" y="3738"/>
                    <a:pt x="4094" y="3387"/>
                  </a:cubicBezTo>
                  <a:cubicBezTo>
                    <a:pt x="3501" y="3001"/>
                    <a:pt x="2907" y="2618"/>
                    <a:pt x="2310" y="2237"/>
                  </a:cubicBezTo>
                  <a:cubicBezTo>
                    <a:pt x="1633" y="1806"/>
                    <a:pt x="1013" y="1570"/>
                    <a:pt x="446" y="1528"/>
                  </a:cubicBezTo>
                  <a:lnTo>
                    <a:pt x="446" y="1528"/>
                  </a:lnTo>
                  <a:cubicBezTo>
                    <a:pt x="1186" y="2040"/>
                    <a:pt x="1807" y="2445"/>
                    <a:pt x="2400" y="2888"/>
                  </a:cubicBezTo>
                  <a:cubicBezTo>
                    <a:pt x="2960" y="3305"/>
                    <a:pt x="3658" y="3554"/>
                    <a:pt x="4101" y="4118"/>
                  </a:cubicBezTo>
                  <a:cubicBezTo>
                    <a:pt x="4052" y="4194"/>
                    <a:pt x="4003" y="4270"/>
                    <a:pt x="3955" y="4346"/>
                  </a:cubicBezTo>
                  <a:cubicBezTo>
                    <a:pt x="2636" y="3625"/>
                    <a:pt x="1319" y="2905"/>
                    <a:pt x="0" y="2185"/>
                  </a:cubicBezTo>
                  <a:lnTo>
                    <a:pt x="0" y="2185"/>
                  </a:lnTo>
                  <a:cubicBezTo>
                    <a:pt x="87" y="2554"/>
                    <a:pt x="243" y="2870"/>
                    <a:pt x="496" y="3011"/>
                  </a:cubicBezTo>
                  <a:cubicBezTo>
                    <a:pt x="1692" y="3673"/>
                    <a:pt x="2899" y="4317"/>
                    <a:pt x="4134" y="4899"/>
                  </a:cubicBezTo>
                  <a:cubicBezTo>
                    <a:pt x="4529" y="5085"/>
                    <a:pt x="5026" y="5112"/>
                    <a:pt x="5477" y="5115"/>
                  </a:cubicBezTo>
                  <a:cubicBezTo>
                    <a:pt x="5484" y="5115"/>
                    <a:pt x="5492" y="5115"/>
                    <a:pt x="5499" y="5115"/>
                  </a:cubicBezTo>
                  <a:cubicBezTo>
                    <a:pt x="6353" y="5115"/>
                    <a:pt x="6589" y="4757"/>
                    <a:pt x="6281" y="3926"/>
                  </a:cubicBezTo>
                  <a:cubicBezTo>
                    <a:pt x="5846" y="2755"/>
                    <a:pt x="5371" y="1599"/>
                    <a:pt x="4889" y="447"/>
                  </a:cubicBezTo>
                  <a:cubicBezTo>
                    <a:pt x="4813" y="269"/>
                    <a:pt x="4603" y="147"/>
                    <a:pt x="44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283538" y="-164562"/>
              <a:ext cx="180100" cy="194375"/>
            </a:xfrm>
            <a:custGeom>
              <a:avLst/>
              <a:gdLst/>
              <a:ahLst/>
              <a:cxnLst/>
              <a:rect l="l" t="t" r="r" b="b"/>
              <a:pathLst>
                <a:path w="7204" h="7775" extrusionOk="0">
                  <a:moveTo>
                    <a:pt x="873" y="1"/>
                  </a:moveTo>
                  <a:cubicBezTo>
                    <a:pt x="525" y="1"/>
                    <a:pt x="297" y="207"/>
                    <a:pt x="1" y="725"/>
                  </a:cubicBezTo>
                  <a:cubicBezTo>
                    <a:pt x="75" y="704"/>
                    <a:pt x="165" y="703"/>
                    <a:pt x="219" y="657"/>
                  </a:cubicBezTo>
                  <a:cubicBezTo>
                    <a:pt x="420" y="482"/>
                    <a:pt x="643" y="372"/>
                    <a:pt x="854" y="372"/>
                  </a:cubicBezTo>
                  <a:cubicBezTo>
                    <a:pt x="1023" y="372"/>
                    <a:pt x="1186" y="442"/>
                    <a:pt x="1324" y="605"/>
                  </a:cubicBezTo>
                  <a:cubicBezTo>
                    <a:pt x="1492" y="801"/>
                    <a:pt x="1440" y="1208"/>
                    <a:pt x="1433" y="1521"/>
                  </a:cubicBezTo>
                  <a:cubicBezTo>
                    <a:pt x="1427" y="1811"/>
                    <a:pt x="1348" y="2101"/>
                    <a:pt x="1286" y="2486"/>
                  </a:cubicBezTo>
                  <a:cubicBezTo>
                    <a:pt x="1850" y="2319"/>
                    <a:pt x="2237" y="2156"/>
                    <a:pt x="2639" y="2094"/>
                  </a:cubicBezTo>
                  <a:cubicBezTo>
                    <a:pt x="2756" y="2076"/>
                    <a:pt x="2865" y="2068"/>
                    <a:pt x="2966" y="2068"/>
                  </a:cubicBezTo>
                  <a:cubicBezTo>
                    <a:pt x="3717" y="2068"/>
                    <a:pt x="4042" y="2548"/>
                    <a:pt x="3849" y="3393"/>
                  </a:cubicBezTo>
                  <a:cubicBezTo>
                    <a:pt x="3762" y="3775"/>
                    <a:pt x="3624" y="4146"/>
                    <a:pt x="3465" y="4667"/>
                  </a:cubicBezTo>
                  <a:cubicBezTo>
                    <a:pt x="4044" y="4571"/>
                    <a:pt x="4438" y="4465"/>
                    <a:pt x="4836" y="4453"/>
                  </a:cubicBezTo>
                  <a:cubicBezTo>
                    <a:pt x="4897" y="4450"/>
                    <a:pt x="4960" y="4449"/>
                    <a:pt x="5022" y="4449"/>
                  </a:cubicBezTo>
                  <a:cubicBezTo>
                    <a:pt x="5467" y="4449"/>
                    <a:pt x="5915" y="4525"/>
                    <a:pt x="6145" y="4985"/>
                  </a:cubicBezTo>
                  <a:cubicBezTo>
                    <a:pt x="6393" y="5479"/>
                    <a:pt x="6044" y="5852"/>
                    <a:pt x="5742" y="6200"/>
                  </a:cubicBezTo>
                  <a:cubicBezTo>
                    <a:pt x="5346" y="6656"/>
                    <a:pt x="4940" y="7103"/>
                    <a:pt x="4539" y="7553"/>
                  </a:cubicBezTo>
                  <a:cubicBezTo>
                    <a:pt x="4616" y="7627"/>
                    <a:pt x="4694" y="7700"/>
                    <a:pt x="4773" y="7774"/>
                  </a:cubicBezTo>
                  <a:cubicBezTo>
                    <a:pt x="5025" y="7582"/>
                    <a:pt x="5294" y="7405"/>
                    <a:pt x="5529" y="7192"/>
                  </a:cubicBezTo>
                  <a:cubicBezTo>
                    <a:pt x="5836" y="6910"/>
                    <a:pt x="6144" y="6624"/>
                    <a:pt x="6400" y="6299"/>
                  </a:cubicBezTo>
                  <a:cubicBezTo>
                    <a:pt x="7204" y="5274"/>
                    <a:pt x="6771" y="4230"/>
                    <a:pt x="5466" y="4042"/>
                  </a:cubicBezTo>
                  <a:cubicBezTo>
                    <a:pt x="5074" y="3985"/>
                    <a:pt x="4673" y="3999"/>
                    <a:pt x="4267" y="3979"/>
                  </a:cubicBezTo>
                  <a:cubicBezTo>
                    <a:pt x="4592" y="2065"/>
                    <a:pt x="4269" y="1611"/>
                    <a:pt x="2383" y="1611"/>
                  </a:cubicBezTo>
                  <a:cubicBezTo>
                    <a:pt x="2277" y="1611"/>
                    <a:pt x="2166" y="1613"/>
                    <a:pt x="2049" y="1616"/>
                  </a:cubicBezTo>
                  <a:cubicBezTo>
                    <a:pt x="1888" y="976"/>
                    <a:pt x="1970" y="150"/>
                    <a:pt x="1026" y="12"/>
                  </a:cubicBezTo>
                  <a:cubicBezTo>
                    <a:pt x="972" y="5"/>
                    <a:pt x="922" y="1"/>
                    <a:pt x="8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83813" y="-56437"/>
              <a:ext cx="124575" cy="186875"/>
            </a:xfrm>
            <a:custGeom>
              <a:avLst/>
              <a:gdLst/>
              <a:ahLst/>
              <a:cxnLst/>
              <a:rect l="l" t="t" r="r" b="b"/>
              <a:pathLst>
                <a:path w="4983" h="7475" extrusionOk="0">
                  <a:moveTo>
                    <a:pt x="1125" y="1"/>
                  </a:moveTo>
                  <a:cubicBezTo>
                    <a:pt x="727" y="1"/>
                    <a:pt x="284" y="350"/>
                    <a:pt x="0" y="890"/>
                  </a:cubicBezTo>
                  <a:cubicBezTo>
                    <a:pt x="330" y="827"/>
                    <a:pt x="615" y="528"/>
                    <a:pt x="956" y="528"/>
                  </a:cubicBezTo>
                  <a:cubicBezTo>
                    <a:pt x="1109" y="528"/>
                    <a:pt x="1274" y="589"/>
                    <a:pt x="1460" y="759"/>
                  </a:cubicBezTo>
                  <a:cubicBezTo>
                    <a:pt x="1297" y="1404"/>
                    <a:pt x="1122" y="2099"/>
                    <a:pt x="943" y="2808"/>
                  </a:cubicBezTo>
                  <a:cubicBezTo>
                    <a:pt x="1875" y="2897"/>
                    <a:pt x="2265" y="3658"/>
                    <a:pt x="2117" y="5089"/>
                  </a:cubicBezTo>
                  <a:cubicBezTo>
                    <a:pt x="3982" y="5252"/>
                    <a:pt x="4368" y="5198"/>
                    <a:pt x="4445" y="7474"/>
                  </a:cubicBezTo>
                  <a:lnTo>
                    <a:pt x="4445" y="7473"/>
                  </a:lnTo>
                  <a:cubicBezTo>
                    <a:pt x="4963" y="7010"/>
                    <a:pt x="4982" y="6395"/>
                    <a:pt x="4764" y="5820"/>
                  </a:cubicBezTo>
                  <a:cubicBezTo>
                    <a:pt x="4431" y="4948"/>
                    <a:pt x="3617" y="4696"/>
                    <a:pt x="2817" y="4590"/>
                  </a:cubicBezTo>
                  <a:cubicBezTo>
                    <a:pt x="2787" y="4067"/>
                    <a:pt x="2877" y="3563"/>
                    <a:pt x="2701" y="3179"/>
                  </a:cubicBezTo>
                  <a:cubicBezTo>
                    <a:pt x="2516" y="2770"/>
                    <a:pt x="2080" y="2476"/>
                    <a:pt x="1725" y="2102"/>
                  </a:cubicBezTo>
                  <a:cubicBezTo>
                    <a:pt x="1722" y="1440"/>
                    <a:pt x="2469" y="590"/>
                    <a:pt x="1406" y="66"/>
                  </a:cubicBezTo>
                  <a:cubicBezTo>
                    <a:pt x="1317" y="22"/>
                    <a:pt x="1222" y="1"/>
                    <a:pt x="1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163738" y="-123512"/>
              <a:ext cx="117150" cy="96925"/>
            </a:xfrm>
            <a:custGeom>
              <a:avLst/>
              <a:gdLst/>
              <a:ahLst/>
              <a:cxnLst/>
              <a:rect l="l" t="t" r="r" b="b"/>
              <a:pathLst>
                <a:path w="4686" h="3877" extrusionOk="0">
                  <a:moveTo>
                    <a:pt x="1047" y="1"/>
                  </a:moveTo>
                  <a:cubicBezTo>
                    <a:pt x="516" y="1"/>
                    <a:pt x="77" y="210"/>
                    <a:pt x="0" y="899"/>
                  </a:cubicBezTo>
                  <a:cubicBezTo>
                    <a:pt x="526" y="681"/>
                    <a:pt x="901" y="554"/>
                    <a:pt x="1166" y="554"/>
                  </a:cubicBezTo>
                  <a:cubicBezTo>
                    <a:pt x="1706" y="554"/>
                    <a:pt x="1792" y="1079"/>
                    <a:pt x="1763" y="2424"/>
                  </a:cubicBezTo>
                  <a:cubicBezTo>
                    <a:pt x="1775" y="2424"/>
                    <a:pt x="1788" y="2424"/>
                    <a:pt x="1800" y="2424"/>
                  </a:cubicBezTo>
                  <a:cubicBezTo>
                    <a:pt x="2261" y="2424"/>
                    <a:pt x="2710" y="2255"/>
                    <a:pt x="3140" y="2255"/>
                  </a:cubicBezTo>
                  <a:cubicBezTo>
                    <a:pt x="3433" y="2255"/>
                    <a:pt x="3716" y="2333"/>
                    <a:pt x="3989" y="2596"/>
                  </a:cubicBezTo>
                  <a:cubicBezTo>
                    <a:pt x="3949" y="2978"/>
                    <a:pt x="3911" y="3354"/>
                    <a:pt x="3858" y="3877"/>
                  </a:cubicBezTo>
                  <a:cubicBezTo>
                    <a:pt x="4572" y="3104"/>
                    <a:pt x="4685" y="2828"/>
                    <a:pt x="4455" y="2394"/>
                  </a:cubicBezTo>
                  <a:cubicBezTo>
                    <a:pt x="4177" y="1874"/>
                    <a:pt x="3762" y="1786"/>
                    <a:pt x="3313" y="1786"/>
                  </a:cubicBezTo>
                  <a:cubicBezTo>
                    <a:pt x="3081" y="1786"/>
                    <a:pt x="2840" y="1810"/>
                    <a:pt x="2605" y="1810"/>
                  </a:cubicBezTo>
                  <a:cubicBezTo>
                    <a:pt x="2545" y="1810"/>
                    <a:pt x="2486" y="1808"/>
                    <a:pt x="2428" y="1804"/>
                  </a:cubicBezTo>
                  <a:cubicBezTo>
                    <a:pt x="2232" y="1026"/>
                    <a:pt x="2265" y="43"/>
                    <a:pt x="1119" y="2"/>
                  </a:cubicBezTo>
                  <a:cubicBezTo>
                    <a:pt x="1095" y="1"/>
                    <a:pt x="1071" y="1"/>
                    <a:pt x="10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9"/>
            <p:cNvSpPr/>
            <p:nvPr/>
          </p:nvSpPr>
          <p:spPr>
            <a:xfrm rot="10800000" flipH="1">
              <a:off x="526913" y="-76912"/>
              <a:ext cx="99375" cy="24400"/>
            </a:xfrm>
            <a:custGeom>
              <a:avLst/>
              <a:gdLst/>
              <a:ahLst/>
              <a:cxnLst/>
              <a:rect l="l" t="t" r="r" b="b"/>
              <a:pathLst>
                <a:path w="3975" h="976" extrusionOk="0">
                  <a:moveTo>
                    <a:pt x="368" y="0"/>
                  </a:moveTo>
                  <a:cubicBezTo>
                    <a:pt x="232" y="0"/>
                    <a:pt x="108" y="8"/>
                    <a:pt x="1" y="23"/>
                  </a:cubicBezTo>
                  <a:cubicBezTo>
                    <a:pt x="835" y="593"/>
                    <a:pt x="2213" y="976"/>
                    <a:pt x="3232" y="976"/>
                  </a:cubicBezTo>
                  <a:cubicBezTo>
                    <a:pt x="3513" y="976"/>
                    <a:pt x="3767" y="946"/>
                    <a:pt x="3975" y="884"/>
                  </a:cubicBezTo>
                  <a:cubicBezTo>
                    <a:pt x="2966" y="386"/>
                    <a:pt x="1347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9"/>
            <p:cNvSpPr/>
            <p:nvPr/>
          </p:nvSpPr>
          <p:spPr>
            <a:xfrm rot="10800000" flipH="1">
              <a:off x="3225" y="33663"/>
              <a:ext cx="42100" cy="39050"/>
            </a:xfrm>
            <a:custGeom>
              <a:avLst/>
              <a:gdLst/>
              <a:ahLst/>
              <a:cxnLst/>
              <a:rect l="l" t="t" r="r" b="b"/>
              <a:pathLst>
                <a:path w="1684" h="1562" extrusionOk="0">
                  <a:moveTo>
                    <a:pt x="1026" y="0"/>
                  </a:moveTo>
                  <a:cubicBezTo>
                    <a:pt x="950" y="0"/>
                    <a:pt x="867" y="14"/>
                    <a:pt x="779" y="42"/>
                  </a:cubicBezTo>
                  <a:cubicBezTo>
                    <a:pt x="340" y="179"/>
                    <a:pt x="0" y="738"/>
                    <a:pt x="207" y="1094"/>
                  </a:cubicBezTo>
                  <a:cubicBezTo>
                    <a:pt x="341" y="1324"/>
                    <a:pt x="653" y="1454"/>
                    <a:pt x="795" y="1561"/>
                  </a:cubicBezTo>
                  <a:cubicBezTo>
                    <a:pt x="1370" y="1386"/>
                    <a:pt x="1684" y="806"/>
                    <a:pt x="1550" y="423"/>
                  </a:cubicBezTo>
                  <a:cubicBezTo>
                    <a:pt x="1452" y="142"/>
                    <a:pt x="127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9"/>
            <p:cNvSpPr/>
            <p:nvPr/>
          </p:nvSpPr>
          <p:spPr>
            <a:xfrm rot="10800000" flipH="1">
              <a:off x="502913" y="16788"/>
              <a:ext cx="62375" cy="90350"/>
            </a:xfrm>
            <a:custGeom>
              <a:avLst/>
              <a:gdLst/>
              <a:ahLst/>
              <a:cxnLst/>
              <a:rect l="l" t="t" r="r" b="b"/>
              <a:pathLst>
                <a:path w="2495" h="3614" extrusionOk="0">
                  <a:moveTo>
                    <a:pt x="2494" y="1"/>
                  </a:moveTo>
                  <a:lnTo>
                    <a:pt x="2494" y="1"/>
                  </a:lnTo>
                  <a:cubicBezTo>
                    <a:pt x="1430" y="705"/>
                    <a:pt x="231" y="2446"/>
                    <a:pt x="0" y="3613"/>
                  </a:cubicBezTo>
                  <a:cubicBezTo>
                    <a:pt x="916" y="2285"/>
                    <a:pt x="1705" y="1143"/>
                    <a:pt x="2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 rot="10800000" flipH="1">
              <a:off x="564713" y="-52662"/>
              <a:ext cx="78100" cy="25700"/>
            </a:xfrm>
            <a:custGeom>
              <a:avLst/>
              <a:gdLst/>
              <a:ahLst/>
              <a:cxnLst/>
              <a:rect l="l" t="t" r="r" b="b"/>
              <a:pathLst>
                <a:path w="3124" h="1028" extrusionOk="0">
                  <a:moveTo>
                    <a:pt x="153" y="0"/>
                  </a:moveTo>
                  <a:cubicBezTo>
                    <a:pt x="123" y="0"/>
                    <a:pt x="92" y="0"/>
                    <a:pt x="62" y="1"/>
                  </a:cubicBezTo>
                  <a:cubicBezTo>
                    <a:pt x="41" y="85"/>
                    <a:pt x="21" y="170"/>
                    <a:pt x="0" y="255"/>
                  </a:cubicBezTo>
                  <a:cubicBezTo>
                    <a:pt x="1005" y="513"/>
                    <a:pt x="2011" y="770"/>
                    <a:pt x="3016" y="1028"/>
                  </a:cubicBezTo>
                  <a:cubicBezTo>
                    <a:pt x="3052" y="917"/>
                    <a:pt x="3087" y="808"/>
                    <a:pt x="3123" y="698"/>
                  </a:cubicBezTo>
                  <a:cubicBezTo>
                    <a:pt x="2167" y="314"/>
                    <a:pt x="1196" y="0"/>
                    <a:pt x="1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9"/>
            <p:cNvSpPr/>
            <p:nvPr/>
          </p:nvSpPr>
          <p:spPr>
            <a:xfrm rot="10800000" flipH="1">
              <a:off x="535363" y="21088"/>
              <a:ext cx="50500" cy="64200"/>
            </a:xfrm>
            <a:custGeom>
              <a:avLst/>
              <a:gdLst/>
              <a:ahLst/>
              <a:cxnLst/>
              <a:rect l="l" t="t" r="r" b="b"/>
              <a:pathLst>
                <a:path w="2020" h="2568" extrusionOk="0">
                  <a:moveTo>
                    <a:pt x="1806" y="0"/>
                  </a:moveTo>
                  <a:cubicBezTo>
                    <a:pt x="1001" y="692"/>
                    <a:pt x="309" y="1474"/>
                    <a:pt x="1" y="2567"/>
                  </a:cubicBezTo>
                  <a:cubicBezTo>
                    <a:pt x="674" y="1773"/>
                    <a:pt x="1347" y="978"/>
                    <a:pt x="2019" y="183"/>
                  </a:cubicBezTo>
                  <a:cubicBezTo>
                    <a:pt x="1948" y="122"/>
                    <a:pt x="1877" y="62"/>
                    <a:pt x="18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1946613" y="26188"/>
              <a:ext cx="682975" cy="657300"/>
            </a:xfrm>
            <a:custGeom>
              <a:avLst/>
              <a:gdLst/>
              <a:ahLst/>
              <a:cxnLst/>
              <a:rect l="l" t="t" r="r" b="b"/>
              <a:pathLst>
                <a:path w="27319" h="26292" extrusionOk="0">
                  <a:moveTo>
                    <a:pt x="9981" y="1558"/>
                  </a:moveTo>
                  <a:cubicBezTo>
                    <a:pt x="9959" y="1558"/>
                    <a:pt x="9936" y="1564"/>
                    <a:pt x="9913" y="1576"/>
                  </a:cubicBezTo>
                  <a:lnTo>
                    <a:pt x="8629" y="2249"/>
                  </a:lnTo>
                  <a:cubicBezTo>
                    <a:pt x="8488" y="2323"/>
                    <a:pt x="8574" y="2516"/>
                    <a:pt x="8706" y="2516"/>
                  </a:cubicBezTo>
                  <a:cubicBezTo>
                    <a:pt x="8728" y="2516"/>
                    <a:pt x="8752" y="2511"/>
                    <a:pt x="8775" y="2498"/>
                  </a:cubicBezTo>
                  <a:lnTo>
                    <a:pt x="10058" y="1825"/>
                  </a:lnTo>
                  <a:cubicBezTo>
                    <a:pt x="10200" y="1752"/>
                    <a:pt x="10113" y="1558"/>
                    <a:pt x="9981" y="1558"/>
                  </a:cubicBezTo>
                  <a:close/>
                  <a:moveTo>
                    <a:pt x="10206" y="1911"/>
                  </a:moveTo>
                  <a:cubicBezTo>
                    <a:pt x="10182" y="1911"/>
                    <a:pt x="10156" y="1919"/>
                    <a:pt x="10129" y="1937"/>
                  </a:cubicBezTo>
                  <a:cubicBezTo>
                    <a:pt x="9954" y="2062"/>
                    <a:pt x="9779" y="2187"/>
                    <a:pt x="9603" y="2313"/>
                  </a:cubicBezTo>
                  <a:cubicBezTo>
                    <a:pt x="9478" y="2402"/>
                    <a:pt x="9556" y="2590"/>
                    <a:pt x="9672" y="2590"/>
                  </a:cubicBezTo>
                  <a:cubicBezTo>
                    <a:pt x="9697" y="2590"/>
                    <a:pt x="9722" y="2582"/>
                    <a:pt x="9749" y="2563"/>
                  </a:cubicBezTo>
                  <a:cubicBezTo>
                    <a:pt x="9924" y="2438"/>
                    <a:pt x="10101" y="2312"/>
                    <a:pt x="10276" y="2187"/>
                  </a:cubicBezTo>
                  <a:cubicBezTo>
                    <a:pt x="10400" y="2098"/>
                    <a:pt x="10323" y="1911"/>
                    <a:pt x="10206" y="1911"/>
                  </a:cubicBezTo>
                  <a:close/>
                  <a:moveTo>
                    <a:pt x="13386" y="1053"/>
                  </a:moveTo>
                  <a:cubicBezTo>
                    <a:pt x="13354" y="1053"/>
                    <a:pt x="13321" y="1063"/>
                    <a:pt x="13292" y="1088"/>
                  </a:cubicBezTo>
                  <a:cubicBezTo>
                    <a:pt x="12743" y="1541"/>
                    <a:pt x="12197" y="1993"/>
                    <a:pt x="11649" y="2446"/>
                  </a:cubicBezTo>
                  <a:cubicBezTo>
                    <a:pt x="11536" y="2539"/>
                    <a:pt x="11639" y="2686"/>
                    <a:pt x="11757" y="2686"/>
                  </a:cubicBezTo>
                  <a:cubicBezTo>
                    <a:pt x="11789" y="2686"/>
                    <a:pt x="11822" y="2675"/>
                    <a:pt x="11853" y="2650"/>
                  </a:cubicBezTo>
                  <a:cubicBezTo>
                    <a:pt x="12401" y="2198"/>
                    <a:pt x="12949" y="1745"/>
                    <a:pt x="13495" y="1293"/>
                  </a:cubicBezTo>
                  <a:cubicBezTo>
                    <a:pt x="13609" y="1199"/>
                    <a:pt x="13505" y="1053"/>
                    <a:pt x="13386" y="1053"/>
                  </a:cubicBezTo>
                  <a:close/>
                  <a:moveTo>
                    <a:pt x="16002" y="1228"/>
                  </a:moveTo>
                  <a:cubicBezTo>
                    <a:pt x="15978" y="1228"/>
                    <a:pt x="15952" y="1236"/>
                    <a:pt x="15926" y="1255"/>
                  </a:cubicBezTo>
                  <a:cubicBezTo>
                    <a:pt x="15252" y="1737"/>
                    <a:pt x="14577" y="2219"/>
                    <a:pt x="13903" y="2700"/>
                  </a:cubicBezTo>
                  <a:cubicBezTo>
                    <a:pt x="13778" y="2788"/>
                    <a:pt x="13856" y="2976"/>
                    <a:pt x="13973" y="2976"/>
                  </a:cubicBezTo>
                  <a:cubicBezTo>
                    <a:pt x="13997" y="2976"/>
                    <a:pt x="14022" y="2968"/>
                    <a:pt x="14048" y="2950"/>
                  </a:cubicBezTo>
                  <a:cubicBezTo>
                    <a:pt x="14723" y="2468"/>
                    <a:pt x="15397" y="1986"/>
                    <a:pt x="16072" y="1505"/>
                  </a:cubicBezTo>
                  <a:cubicBezTo>
                    <a:pt x="16196" y="1416"/>
                    <a:pt x="16119" y="1228"/>
                    <a:pt x="16002" y="1228"/>
                  </a:cubicBezTo>
                  <a:close/>
                  <a:moveTo>
                    <a:pt x="17303" y="1146"/>
                  </a:moveTo>
                  <a:cubicBezTo>
                    <a:pt x="17199" y="1146"/>
                    <a:pt x="17103" y="1291"/>
                    <a:pt x="17195" y="1399"/>
                  </a:cubicBezTo>
                  <a:cubicBezTo>
                    <a:pt x="17642" y="1930"/>
                    <a:pt x="18089" y="2462"/>
                    <a:pt x="18536" y="2993"/>
                  </a:cubicBezTo>
                  <a:cubicBezTo>
                    <a:pt x="18564" y="3026"/>
                    <a:pt x="18598" y="3041"/>
                    <a:pt x="18630" y="3041"/>
                  </a:cubicBezTo>
                  <a:cubicBezTo>
                    <a:pt x="18735" y="3041"/>
                    <a:pt x="18831" y="2896"/>
                    <a:pt x="18741" y="2787"/>
                  </a:cubicBezTo>
                  <a:cubicBezTo>
                    <a:pt x="18294" y="2256"/>
                    <a:pt x="17845" y="1726"/>
                    <a:pt x="17398" y="1195"/>
                  </a:cubicBezTo>
                  <a:cubicBezTo>
                    <a:pt x="17370" y="1161"/>
                    <a:pt x="17336" y="1146"/>
                    <a:pt x="17303" y="1146"/>
                  </a:cubicBezTo>
                  <a:close/>
                  <a:moveTo>
                    <a:pt x="13670" y="1458"/>
                  </a:moveTo>
                  <a:cubicBezTo>
                    <a:pt x="13646" y="1458"/>
                    <a:pt x="13620" y="1466"/>
                    <a:pt x="13593" y="1484"/>
                  </a:cubicBezTo>
                  <a:cubicBezTo>
                    <a:pt x="12996" y="1898"/>
                    <a:pt x="12434" y="2358"/>
                    <a:pt x="11909" y="2863"/>
                  </a:cubicBezTo>
                  <a:cubicBezTo>
                    <a:pt x="11805" y="2964"/>
                    <a:pt x="11905" y="3110"/>
                    <a:pt x="12017" y="3110"/>
                  </a:cubicBezTo>
                  <a:cubicBezTo>
                    <a:pt x="12049" y="3110"/>
                    <a:pt x="12083" y="3097"/>
                    <a:pt x="12113" y="3068"/>
                  </a:cubicBezTo>
                  <a:cubicBezTo>
                    <a:pt x="12620" y="2580"/>
                    <a:pt x="13162" y="2135"/>
                    <a:pt x="13740" y="1734"/>
                  </a:cubicBezTo>
                  <a:cubicBezTo>
                    <a:pt x="13866" y="1646"/>
                    <a:pt x="13788" y="1458"/>
                    <a:pt x="13670" y="1458"/>
                  </a:cubicBezTo>
                  <a:close/>
                  <a:moveTo>
                    <a:pt x="17687" y="524"/>
                  </a:moveTo>
                  <a:cubicBezTo>
                    <a:pt x="18317" y="524"/>
                    <a:pt x="18988" y="708"/>
                    <a:pt x="19564" y="968"/>
                  </a:cubicBezTo>
                  <a:cubicBezTo>
                    <a:pt x="20626" y="1446"/>
                    <a:pt x="20719" y="2688"/>
                    <a:pt x="19701" y="3272"/>
                  </a:cubicBezTo>
                  <a:cubicBezTo>
                    <a:pt x="18935" y="3713"/>
                    <a:pt x="18040" y="4071"/>
                    <a:pt x="17171" y="4157"/>
                  </a:cubicBezTo>
                  <a:cubicBezTo>
                    <a:pt x="16193" y="4252"/>
                    <a:pt x="15214" y="4309"/>
                    <a:pt x="14238" y="4309"/>
                  </a:cubicBezTo>
                  <a:cubicBezTo>
                    <a:pt x="12403" y="4309"/>
                    <a:pt x="10578" y="4107"/>
                    <a:pt x="8785" y="3579"/>
                  </a:cubicBezTo>
                  <a:cubicBezTo>
                    <a:pt x="8068" y="3367"/>
                    <a:pt x="7401" y="2986"/>
                    <a:pt x="6713" y="2683"/>
                  </a:cubicBezTo>
                  <a:cubicBezTo>
                    <a:pt x="6705" y="2568"/>
                    <a:pt x="6697" y="2452"/>
                    <a:pt x="6690" y="2335"/>
                  </a:cubicBezTo>
                  <a:cubicBezTo>
                    <a:pt x="7314" y="2053"/>
                    <a:pt x="7913" y="1672"/>
                    <a:pt x="8567" y="1505"/>
                  </a:cubicBezTo>
                  <a:cubicBezTo>
                    <a:pt x="9775" y="1193"/>
                    <a:pt x="11007" y="909"/>
                    <a:pt x="12246" y="787"/>
                  </a:cubicBezTo>
                  <a:cubicBezTo>
                    <a:pt x="14042" y="611"/>
                    <a:pt x="15852" y="541"/>
                    <a:pt x="17656" y="524"/>
                  </a:cubicBezTo>
                  <a:cubicBezTo>
                    <a:pt x="17666" y="524"/>
                    <a:pt x="17677" y="524"/>
                    <a:pt x="17687" y="524"/>
                  </a:cubicBezTo>
                  <a:close/>
                  <a:moveTo>
                    <a:pt x="24779" y="1300"/>
                  </a:moveTo>
                  <a:cubicBezTo>
                    <a:pt x="24815" y="1300"/>
                    <a:pt x="24851" y="1302"/>
                    <a:pt x="24886" y="1304"/>
                  </a:cubicBezTo>
                  <a:cubicBezTo>
                    <a:pt x="24837" y="2358"/>
                    <a:pt x="23431" y="3599"/>
                    <a:pt x="21123" y="4624"/>
                  </a:cubicBezTo>
                  <a:cubicBezTo>
                    <a:pt x="21886" y="2773"/>
                    <a:pt x="23519" y="1300"/>
                    <a:pt x="24779" y="1300"/>
                  </a:cubicBezTo>
                  <a:close/>
                  <a:moveTo>
                    <a:pt x="24241" y="3959"/>
                  </a:moveTo>
                  <a:cubicBezTo>
                    <a:pt x="24838" y="3959"/>
                    <a:pt x="25405" y="4156"/>
                    <a:pt x="25882" y="4563"/>
                  </a:cubicBezTo>
                  <a:cubicBezTo>
                    <a:pt x="25214" y="5172"/>
                    <a:pt x="24165" y="5499"/>
                    <a:pt x="23173" y="5499"/>
                  </a:cubicBezTo>
                  <a:cubicBezTo>
                    <a:pt x="22610" y="5499"/>
                    <a:pt x="22065" y="5394"/>
                    <a:pt x="21618" y="5174"/>
                  </a:cubicBezTo>
                  <a:cubicBezTo>
                    <a:pt x="22436" y="4377"/>
                    <a:pt x="23371" y="3959"/>
                    <a:pt x="24241" y="3959"/>
                  </a:cubicBezTo>
                  <a:close/>
                  <a:moveTo>
                    <a:pt x="6627" y="3301"/>
                  </a:moveTo>
                  <a:lnTo>
                    <a:pt x="6627" y="3301"/>
                  </a:lnTo>
                  <a:cubicBezTo>
                    <a:pt x="9149" y="4282"/>
                    <a:pt x="11660" y="4851"/>
                    <a:pt x="14197" y="4851"/>
                  </a:cubicBezTo>
                  <a:cubicBezTo>
                    <a:pt x="16127" y="4851"/>
                    <a:pt x="18073" y="4521"/>
                    <a:pt x="20051" y="3793"/>
                  </a:cubicBezTo>
                  <a:cubicBezTo>
                    <a:pt x="20123" y="4018"/>
                    <a:pt x="20223" y="4324"/>
                    <a:pt x="20340" y="4686"/>
                  </a:cubicBezTo>
                  <a:cubicBezTo>
                    <a:pt x="20038" y="4815"/>
                    <a:pt x="19799" y="4956"/>
                    <a:pt x="19540" y="5021"/>
                  </a:cubicBezTo>
                  <a:cubicBezTo>
                    <a:pt x="17604" y="5502"/>
                    <a:pt x="15671" y="5774"/>
                    <a:pt x="13740" y="5774"/>
                  </a:cubicBezTo>
                  <a:cubicBezTo>
                    <a:pt x="11827" y="5774"/>
                    <a:pt x="9915" y="5507"/>
                    <a:pt x="8003" y="4910"/>
                  </a:cubicBezTo>
                  <a:cubicBezTo>
                    <a:pt x="7139" y="4640"/>
                    <a:pt x="6815" y="4098"/>
                    <a:pt x="6627" y="3301"/>
                  </a:cubicBezTo>
                  <a:close/>
                  <a:moveTo>
                    <a:pt x="7628" y="5382"/>
                  </a:moveTo>
                  <a:cubicBezTo>
                    <a:pt x="7584" y="5382"/>
                    <a:pt x="7540" y="5401"/>
                    <a:pt x="7509" y="5447"/>
                  </a:cubicBezTo>
                  <a:cubicBezTo>
                    <a:pt x="7142" y="5995"/>
                    <a:pt x="6679" y="6457"/>
                    <a:pt x="6131" y="6823"/>
                  </a:cubicBezTo>
                  <a:cubicBezTo>
                    <a:pt x="6002" y="6909"/>
                    <a:pt x="6082" y="7097"/>
                    <a:pt x="6203" y="7097"/>
                  </a:cubicBezTo>
                  <a:cubicBezTo>
                    <a:pt x="6227" y="7097"/>
                    <a:pt x="6252" y="7090"/>
                    <a:pt x="6278" y="7073"/>
                  </a:cubicBezTo>
                  <a:cubicBezTo>
                    <a:pt x="6867" y="6679"/>
                    <a:pt x="7363" y="6183"/>
                    <a:pt x="7758" y="5594"/>
                  </a:cubicBezTo>
                  <a:cubicBezTo>
                    <a:pt x="7831" y="5485"/>
                    <a:pt x="7730" y="5382"/>
                    <a:pt x="7628" y="5382"/>
                  </a:cubicBezTo>
                  <a:close/>
                  <a:moveTo>
                    <a:pt x="18501" y="5906"/>
                  </a:moveTo>
                  <a:cubicBezTo>
                    <a:pt x="18407" y="5906"/>
                    <a:pt x="18307" y="6011"/>
                    <a:pt x="18362" y="6126"/>
                  </a:cubicBezTo>
                  <a:cubicBezTo>
                    <a:pt x="18556" y="6531"/>
                    <a:pt x="18752" y="6937"/>
                    <a:pt x="18946" y="7341"/>
                  </a:cubicBezTo>
                  <a:cubicBezTo>
                    <a:pt x="18972" y="7393"/>
                    <a:pt x="19013" y="7415"/>
                    <a:pt x="19056" y="7415"/>
                  </a:cubicBezTo>
                  <a:cubicBezTo>
                    <a:pt x="19151" y="7415"/>
                    <a:pt x="19251" y="7309"/>
                    <a:pt x="19196" y="7194"/>
                  </a:cubicBezTo>
                  <a:cubicBezTo>
                    <a:pt x="19002" y="6790"/>
                    <a:pt x="18806" y="6385"/>
                    <a:pt x="18612" y="5981"/>
                  </a:cubicBezTo>
                  <a:cubicBezTo>
                    <a:pt x="18586" y="5928"/>
                    <a:pt x="18544" y="5906"/>
                    <a:pt x="18501" y="5906"/>
                  </a:cubicBezTo>
                  <a:close/>
                  <a:moveTo>
                    <a:pt x="7055" y="5059"/>
                  </a:moveTo>
                  <a:cubicBezTo>
                    <a:pt x="7663" y="5294"/>
                    <a:pt x="8272" y="5493"/>
                    <a:pt x="8883" y="5660"/>
                  </a:cubicBezTo>
                  <a:cubicBezTo>
                    <a:pt x="8535" y="6109"/>
                    <a:pt x="8188" y="6558"/>
                    <a:pt x="7840" y="7005"/>
                  </a:cubicBezTo>
                  <a:cubicBezTo>
                    <a:pt x="7755" y="7115"/>
                    <a:pt x="7852" y="7260"/>
                    <a:pt x="7953" y="7260"/>
                  </a:cubicBezTo>
                  <a:cubicBezTo>
                    <a:pt x="7985" y="7260"/>
                    <a:pt x="8018" y="7246"/>
                    <a:pt x="8046" y="7210"/>
                  </a:cubicBezTo>
                  <a:cubicBezTo>
                    <a:pt x="8409" y="6741"/>
                    <a:pt x="8771" y="6273"/>
                    <a:pt x="9134" y="5806"/>
                  </a:cubicBezTo>
                  <a:cubicBezTo>
                    <a:pt x="9151" y="5784"/>
                    <a:pt x="9161" y="5760"/>
                    <a:pt x="9166" y="5736"/>
                  </a:cubicBezTo>
                  <a:cubicBezTo>
                    <a:pt x="9532" y="5831"/>
                    <a:pt x="9900" y="5913"/>
                    <a:pt x="10268" y="5984"/>
                  </a:cubicBezTo>
                  <a:cubicBezTo>
                    <a:pt x="10038" y="6436"/>
                    <a:pt x="9758" y="6851"/>
                    <a:pt x="9423" y="7231"/>
                  </a:cubicBezTo>
                  <a:cubicBezTo>
                    <a:pt x="9329" y="7337"/>
                    <a:pt x="9426" y="7482"/>
                    <a:pt x="9532" y="7482"/>
                  </a:cubicBezTo>
                  <a:cubicBezTo>
                    <a:pt x="9565" y="7482"/>
                    <a:pt x="9598" y="7469"/>
                    <a:pt x="9627" y="7436"/>
                  </a:cubicBezTo>
                  <a:cubicBezTo>
                    <a:pt x="9998" y="7016"/>
                    <a:pt x="10309" y="6555"/>
                    <a:pt x="10557" y="6052"/>
                  </a:cubicBezTo>
                  <a:cubicBezTo>
                    <a:pt x="10559" y="6047"/>
                    <a:pt x="10560" y="6044"/>
                    <a:pt x="10562" y="6040"/>
                  </a:cubicBezTo>
                  <a:cubicBezTo>
                    <a:pt x="11052" y="6126"/>
                    <a:pt x="11541" y="6193"/>
                    <a:pt x="12033" y="6240"/>
                  </a:cubicBezTo>
                  <a:cubicBezTo>
                    <a:pt x="11886" y="6556"/>
                    <a:pt x="11739" y="6874"/>
                    <a:pt x="11593" y="7190"/>
                  </a:cubicBezTo>
                  <a:cubicBezTo>
                    <a:pt x="11539" y="7304"/>
                    <a:pt x="11640" y="7410"/>
                    <a:pt x="11734" y="7410"/>
                  </a:cubicBezTo>
                  <a:cubicBezTo>
                    <a:pt x="11777" y="7410"/>
                    <a:pt x="11818" y="7388"/>
                    <a:pt x="11843" y="7335"/>
                  </a:cubicBezTo>
                  <a:lnTo>
                    <a:pt x="12339" y="6267"/>
                  </a:lnTo>
                  <a:cubicBezTo>
                    <a:pt x="12844" y="6308"/>
                    <a:pt x="13350" y="6327"/>
                    <a:pt x="13857" y="6327"/>
                  </a:cubicBezTo>
                  <a:cubicBezTo>
                    <a:pt x="13896" y="6327"/>
                    <a:pt x="13935" y="6327"/>
                    <a:pt x="13974" y="6327"/>
                  </a:cubicBezTo>
                  <a:lnTo>
                    <a:pt x="13974" y="6327"/>
                  </a:lnTo>
                  <a:cubicBezTo>
                    <a:pt x="13873" y="6776"/>
                    <a:pt x="13773" y="7223"/>
                    <a:pt x="13674" y="7670"/>
                  </a:cubicBezTo>
                  <a:cubicBezTo>
                    <a:pt x="13649" y="7779"/>
                    <a:pt x="13741" y="7851"/>
                    <a:pt x="13826" y="7851"/>
                  </a:cubicBezTo>
                  <a:cubicBezTo>
                    <a:pt x="13883" y="7851"/>
                    <a:pt x="13937" y="7819"/>
                    <a:pt x="13953" y="7747"/>
                  </a:cubicBezTo>
                  <a:cubicBezTo>
                    <a:pt x="14053" y="7295"/>
                    <a:pt x="14154" y="6844"/>
                    <a:pt x="14255" y="6392"/>
                  </a:cubicBezTo>
                  <a:cubicBezTo>
                    <a:pt x="14260" y="6368"/>
                    <a:pt x="14260" y="6344"/>
                    <a:pt x="14255" y="6324"/>
                  </a:cubicBezTo>
                  <a:cubicBezTo>
                    <a:pt x="14942" y="6311"/>
                    <a:pt x="15629" y="6261"/>
                    <a:pt x="16320" y="6177"/>
                  </a:cubicBezTo>
                  <a:lnTo>
                    <a:pt x="16320" y="6177"/>
                  </a:lnTo>
                  <a:cubicBezTo>
                    <a:pt x="16316" y="6185"/>
                    <a:pt x="16315" y="6194"/>
                    <a:pt x="16315" y="6204"/>
                  </a:cubicBezTo>
                  <a:cubicBezTo>
                    <a:pt x="16280" y="6698"/>
                    <a:pt x="16305" y="7186"/>
                    <a:pt x="16381" y="7674"/>
                  </a:cubicBezTo>
                  <a:cubicBezTo>
                    <a:pt x="16393" y="7748"/>
                    <a:pt x="16444" y="7779"/>
                    <a:pt x="16500" y="7779"/>
                  </a:cubicBezTo>
                  <a:cubicBezTo>
                    <a:pt x="16584" y="7779"/>
                    <a:pt x="16678" y="7708"/>
                    <a:pt x="16661" y="7599"/>
                  </a:cubicBezTo>
                  <a:cubicBezTo>
                    <a:pt x="16588" y="7134"/>
                    <a:pt x="16572" y="6671"/>
                    <a:pt x="16604" y="6204"/>
                  </a:cubicBezTo>
                  <a:cubicBezTo>
                    <a:pt x="16605" y="6180"/>
                    <a:pt x="16602" y="6160"/>
                    <a:pt x="16594" y="6141"/>
                  </a:cubicBezTo>
                  <a:cubicBezTo>
                    <a:pt x="17492" y="6021"/>
                    <a:pt x="18390" y="5841"/>
                    <a:pt x="19289" y="5607"/>
                  </a:cubicBezTo>
                  <a:cubicBezTo>
                    <a:pt x="19349" y="5591"/>
                    <a:pt x="19408" y="5578"/>
                    <a:pt x="19468" y="5566"/>
                  </a:cubicBezTo>
                  <a:cubicBezTo>
                    <a:pt x="19472" y="5589"/>
                    <a:pt x="19485" y="5613"/>
                    <a:pt x="19509" y="5635"/>
                  </a:cubicBezTo>
                  <a:cubicBezTo>
                    <a:pt x="19882" y="5991"/>
                    <a:pt x="20254" y="6346"/>
                    <a:pt x="20627" y="6701"/>
                  </a:cubicBezTo>
                  <a:cubicBezTo>
                    <a:pt x="20657" y="6730"/>
                    <a:pt x="20691" y="6742"/>
                    <a:pt x="20724" y="6742"/>
                  </a:cubicBezTo>
                  <a:cubicBezTo>
                    <a:pt x="20837" y="6742"/>
                    <a:pt x="20937" y="6597"/>
                    <a:pt x="20832" y="6496"/>
                  </a:cubicBezTo>
                  <a:cubicBezTo>
                    <a:pt x="20485" y="6166"/>
                    <a:pt x="20139" y="5837"/>
                    <a:pt x="19793" y="5507"/>
                  </a:cubicBezTo>
                  <a:cubicBezTo>
                    <a:pt x="19955" y="5485"/>
                    <a:pt x="20112" y="5474"/>
                    <a:pt x="20264" y="5474"/>
                  </a:cubicBezTo>
                  <a:cubicBezTo>
                    <a:pt x="21075" y="5474"/>
                    <a:pt x="21755" y="5792"/>
                    <a:pt x="22393" y="6423"/>
                  </a:cubicBezTo>
                  <a:cubicBezTo>
                    <a:pt x="22583" y="6611"/>
                    <a:pt x="22783" y="6791"/>
                    <a:pt x="23091" y="7082"/>
                  </a:cubicBezTo>
                  <a:cubicBezTo>
                    <a:pt x="22561" y="7172"/>
                    <a:pt x="22162" y="7220"/>
                    <a:pt x="21774" y="7310"/>
                  </a:cubicBezTo>
                  <a:cubicBezTo>
                    <a:pt x="21065" y="7472"/>
                    <a:pt x="20344" y="7611"/>
                    <a:pt x="19660" y="7851"/>
                  </a:cubicBezTo>
                  <a:cubicBezTo>
                    <a:pt x="19184" y="8019"/>
                    <a:pt x="18720" y="8130"/>
                    <a:pt x="18238" y="8130"/>
                  </a:cubicBezTo>
                  <a:cubicBezTo>
                    <a:pt x="18035" y="8130"/>
                    <a:pt x="17829" y="8111"/>
                    <a:pt x="17618" y="8068"/>
                  </a:cubicBezTo>
                  <a:cubicBezTo>
                    <a:pt x="16834" y="7909"/>
                    <a:pt x="16052" y="7804"/>
                    <a:pt x="15269" y="7804"/>
                  </a:cubicBezTo>
                  <a:cubicBezTo>
                    <a:pt x="14538" y="7804"/>
                    <a:pt x="13805" y="7896"/>
                    <a:pt x="13067" y="8123"/>
                  </a:cubicBezTo>
                  <a:cubicBezTo>
                    <a:pt x="12742" y="8223"/>
                    <a:pt x="12416" y="8267"/>
                    <a:pt x="12090" y="8267"/>
                  </a:cubicBezTo>
                  <a:cubicBezTo>
                    <a:pt x="11375" y="8267"/>
                    <a:pt x="10667" y="8057"/>
                    <a:pt x="10000" y="7777"/>
                  </a:cubicBezTo>
                  <a:cubicBezTo>
                    <a:pt x="9248" y="7463"/>
                    <a:pt x="8491" y="7347"/>
                    <a:pt x="7713" y="7347"/>
                  </a:cubicBezTo>
                  <a:cubicBezTo>
                    <a:pt x="7486" y="7347"/>
                    <a:pt x="7259" y="7357"/>
                    <a:pt x="7028" y="7374"/>
                  </a:cubicBezTo>
                  <a:cubicBezTo>
                    <a:pt x="6778" y="7393"/>
                    <a:pt x="6527" y="7400"/>
                    <a:pt x="6276" y="7400"/>
                  </a:cubicBezTo>
                  <a:cubicBezTo>
                    <a:pt x="6038" y="7400"/>
                    <a:pt x="5801" y="7394"/>
                    <a:pt x="5564" y="7384"/>
                  </a:cubicBezTo>
                  <a:cubicBezTo>
                    <a:pt x="5166" y="7366"/>
                    <a:pt x="4760" y="7254"/>
                    <a:pt x="4680" y="6803"/>
                  </a:cubicBezTo>
                  <a:cubicBezTo>
                    <a:pt x="4602" y="6357"/>
                    <a:pt x="4942" y="6103"/>
                    <a:pt x="5291" y="5921"/>
                  </a:cubicBezTo>
                  <a:cubicBezTo>
                    <a:pt x="5844" y="5634"/>
                    <a:pt x="6411" y="5373"/>
                    <a:pt x="7055" y="5059"/>
                  </a:cubicBezTo>
                  <a:close/>
                  <a:moveTo>
                    <a:pt x="10499" y="11295"/>
                  </a:moveTo>
                  <a:cubicBezTo>
                    <a:pt x="11497" y="11295"/>
                    <a:pt x="12326" y="12275"/>
                    <a:pt x="12715" y="14050"/>
                  </a:cubicBezTo>
                  <a:cubicBezTo>
                    <a:pt x="11661" y="13179"/>
                    <a:pt x="10627" y="12576"/>
                    <a:pt x="10342" y="11303"/>
                  </a:cubicBezTo>
                  <a:cubicBezTo>
                    <a:pt x="10395" y="11297"/>
                    <a:pt x="10447" y="11295"/>
                    <a:pt x="10499" y="11295"/>
                  </a:cubicBezTo>
                  <a:close/>
                  <a:moveTo>
                    <a:pt x="3172" y="11397"/>
                  </a:moveTo>
                  <a:cubicBezTo>
                    <a:pt x="3561" y="11397"/>
                    <a:pt x="3743" y="11551"/>
                    <a:pt x="3719" y="11856"/>
                  </a:cubicBezTo>
                  <a:cubicBezTo>
                    <a:pt x="3752" y="12072"/>
                    <a:pt x="3735" y="12287"/>
                    <a:pt x="3667" y="12502"/>
                  </a:cubicBezTo>
                  <a:cubicBezTo>
                    <a:pt x="3618" y="12750"/>
                    <a:pt x="3542" y="12990"/>
                    <a:pt x="3508" y="13241"/>
                  </a:cubicBezTo>
                  <a:cubicBezTo>
                    <a:pt x="3451" y="13659"/>
                    <a:pt x="3607" y="14151"/>
                    <a:pt x="3492" y="14549"/>
                  </a:cubicBezTo>
                  <a:cubicBezTo>
                    <a:pt x="3411" y="14828"/>
                    <a:pt x="3318" y="14939"/>
                    <a:pt x="3223" y="14939"/>
                  </a:cubicBezTo>
                  <a:cubicBezTo>
                    <a:pt x="2933" y="14939"/>
                    <a:pt x="2629" y="13895"/>
                    <a:pt x="2621" y="13535"/>
                  </a:cubicBezTo>
                  <a:cubicBezTo>
                    <a:pt x="2610" y="12832"/>
                    <a:pt x="2869" y="12168"/>
                    <a:pt x="3163" y="11544"/>
                  </a:cubicBezTo>
                  <a:cubicBezTo>
                    <a:pt x="3190" y="11491"/>
                    <a:pt x="3181" y="11439"/>
                    <a:pt x="3154" y="11398"/>
                  </a:cubicBezTo>
                  <a:cubicBezTo>
                    <a:pt x="3160" y="11397"/>
                    <a:pt x="3166" y="11397"/>
                    <a:pt x="3172" y="11397"/>
                  </a:cubicBezTo>
                  <a:close/>
                  <a:moveTo>
                    <a:pt x="3283" y="10997"/>
                  </a:moveTo>
                  <a:cubicBezTo>
                    <a:pt x="3136" y="10997"/>
                    <a:pt x="2980" y="11057"/>
                    <a:pt x="2830" y="11198"/>
                  </a:cubicBezTo>
                  <a:cubicBezTo>
                    <a:pt x="2737" y="11285"/>
                    <a:pt x="2803" y="11407"/>
                    <a:pt x="2896" y="11437"/>
                  </a:cubicBezTo>
                  <a:cubicBezTo>
                    <a:pt x="2443" y="12404"/>
                    <a:pt x="2103" y="13506"/>
                    <a:pt x="2531" y="14546"/>
                  </a:cubicBezTo>
                  <a:cubicBezTo>
                    <a:pt x="2668" y="14880"/>
                    <a:pt x="2960" y="15357"/>
                    <a:pt x="3277" y="15357"/>
                  </a:cubicBezTo>
                  <a:cubicBezTo>
                    <a:pt x="3400" y="15357"/>
                    <a:pt x="3527" y="15286"/>
                    <a:pt x="3650" y="15108"/>
                  </a:cubicBezTo>
                  <a:cubicBezTo>
                    <a:pt x="3953" y="14667"/>
                    <a:pt x="3740" y="14013"/>
                    <a:pt x="3767" y="13530"/>
                  </a:cubicBezTo>
                  <a:cubicBezTo>
                    <a:pt x="3800" y="12953"/>
                    <a:pt x="4094" y="12380"/>
                    <a:pt x="4016" y="11797"/>
                  </a:cubicBezTo>
                  <a:cubicBezTo>
                    <a:pt x="3960" y="11369"/>
                    <a:pt x="3647" y="10997"/>
                    <a:pt x="3283" y="10997"/>
                  </a:cubicBezTo>
                  <a:close/>
                  <a:moveTo>
                    <a:pt x="14879" y="13503"/>
                  </a:moveTo>
                  <a:cubicBezTo>
                    <a:pt x="15128" y="13503"/>
                    <a:pt x="15387" y="13573"/>
                    <a:pt x="15666" y="13727"/>
                  </a:cubicBezTo>
                  <a:cubicBezTo>
                    <a:pt x="16013" y="13922"/>
                    <a:pt x="16356" y="14108"/>
                    <a:pt x="16313" y="14574"/>
                  </a:cubicBezTo>
                  <a:cubicBezTo>
                    <a:pt x="16236" y="15392"/>
                    <a:pt x="15944" y="16087"/>
                    <a:pt x="15099" y="16590"/>
                  </a:cubicBezTo>
                  <a:cubicBezTo>
                    <a:pt x="14819" y="15568"/>
                    <a:pt x="14443" y="14723"/>
                    <a:pt x="13393" y="14242"/>
                  </a:cubicBezTo>
                  <a:cubicBezTo>
                    <a:pt x="13897" y="13796"/>
                    <a:pt x="14367" y="13503"/>
                    <a:pt x="14879" y="13503"/>
                  </a:cubicBezTo>
                  <a:close/>
                  <a:moveTo>
                    <a:pt x="12957" y="14490"/>
                  </a:moveTo>
                  <a:cubicBezTo>
                    <a:pt x="14053" y="15012"/>
                    <a:pt x="14332" y="15997"/>
                    <a:pt x="14738" y="17033"/>
                  </a:cubicBezTo>
                  <a:cubicBezTo>
                    <a:pt x="14464" y="17221"/>
                    <a:pt x="14239" y="17375"/>
                    <a:pt x="13955" y="17567"/>
                  </a:cubicBezTo>
                  <a:cubicBezTo>
                    <a:pt x="13732" y="17106"/>
                    <a:pt x="13573" y="16653"/>
                    <a:pt x="13312" y="16266"/>
                  </a:cubicBezTo>
                  <a:cubicBezTo>
                    <a:pt x="13044" y="15868"/>
                    <a:pt x="12679" y="15536"/>
                    <a:pt x="12277" y="15089"/>
                  </a:cubicBezTo>
                  <a:cubicBezTo>
                    <a:pt x="12495" y="14898"/>
                    <a:pt x="12734" y="14688"/>
                    <a:pt x="12957" y="14490"/>
                  </a:cubicBezTo>
                  <a:close/>
                  <a:moveTo>
                    <a:pt x="11973" y="15327"/>
                  </a:moveTo>
                  <a:cubicBezTo>
                    <a:pt x="12533" y="16223"/>
                    <a:pt x="12999" y="16967"/>
                    <a:pt x="13525" y="17809"/>
                  </a:cubicBezTo>
                  <a:cubicBezTo>
                    <a:pt x="13017" y="17961"/>
                    <a:pt x="12663" y="18109"/>
                    <a:pt x="12293" y="18166"/>
                  </a:cubicBezTo>
                  <a:cubicBezTo>
                    <a:pt x="12202" y="18180"/>
                    <a:pt x="12113" y="18187"/>
                    <a:pt x="12029" y="18187"/>
                  </a:cubicBezTo>
                  <a:cubicBezTo>
                    <a:pt x="11179" y="18187"/>
                    <a:pt x="10714" y="17490"/>
                    <a:pt x="11047" y="16629"/>
                  </a:cubicBezTo>
                  <a:cubicBezTo>
                    <a:pt x="11121" y="16435"/>
                    <a:pt x="11224" y="16248"/>
                    <a:pt x="11344" y="16079"/>
                  </a:cubicBezTo>
                  <a:cubicBezTo>
                    <a:pt x="11480" y="15884"/>
                    <a:pt x="11649" y="15711"/>
                    <a:pt x="11973" y="15327"/>
                  </a:cubicBezTo>
                  <a:close/>
                  <a:moveTo>
                    <a:pt x="15542" y="17131"/>
                  </a:moveTo>
                  <a:lnTo>
                    <a:pt x="15542" y="17131"/>
                  </a:lnTo>
                  <a:cubicBezTo>
                    <a:pt x="15997" y="17766"/>
                    <a:pt x="16462" y="18393"/>
                    <a:pt x="16891" y="19046"/>
                  </a:cubicBezTo>
                  <a:cubicBezTo>
                    <a:pt x="16940" y="19120"/>
                    <a:pt x="16782" y="19329"/>
                    <a:pt x="16721" y="19475"/>
                  </a:cubicBezTo>
                  <a:cubicBezTo>
                    <a:pt x="15708" y="18995"/>
                    <a:pt x="15151" y="18076"/>
                    <a:pt x="15542" y="17131"/>
                  </a:cubicBezTo>
                  <a:close/>
                  <a:moveTo>
                    <a:pt x="10587" y="10754"/>
                  </a:moveTo>
                  <a:cubicBezTo>
                    <a:pt x="10419" y="10754"/>
                    <a:pt x="10228" y="10806"/>
                    <a:pt x="10159" y="10890"/>
                  </a:cubicBezTo>
                  <a:cubicBezTo>
                    <a:pt x="10019" y="11066"/>
                    <a:pt x="9935" y="11453"/>
                    <a:pt x="10036" y="11627"/>
                  </a:cubicBezTo>
                  <a:cubicBezTo>
                    <a:pt x="10436" y="12310"/>
                    <a:pt x="10898" y="12961"/>
                    <a:pt x="11380" y="13592"/>
                  </a:cubicBezTo>
                  <a:lnTo>
                    <a:pt x="11380" y="13593"/>
                  </a:lnTo>
                  <a:cubicBezTo>
                    <a:pt x="11603" y="13884"/>
                    <a:pt x="11924" y="14099"/>
                    <a:pt x="12168" y="14320"/>
                  </a:cubicBezTo>
                  <a:cubicBezTo>
                    <a:pt x="11676" y="14914"/>
                    <a:pt x="11178" y="15413"/>
                    <a:pt x="10801" y="15991"/>
                  </a:cubicBezTo>
                  <a:cubicBezTo>
                    <a:pt x="10387" y="16626"/>
                    <a:pt x="10181" y="17357"/>
                    <a:pt x="10718" y="18038"/>
                  </a:cubicBezTo>
                  <a:cubicBezTo>
                    <a:pt x="11068" y="18482"/>
                    <a:pt x="11511" y="18676"/>
                    <a:pt x="11998" y="18676"/>
                  </a:cubicBezTo>
                  <a:cubicBezTo>
                    <a:pt x="12226" y="18676"/>
                    <a:pt x="12463" y="18634"/>
                    <a:pt x="12705" y="18555"/>
                  </a:cubicBezTo>
                  <a:cubicBezTo>
                    <a:pt x="13359" y="18343"/>
                    <a:pt x="13999" y="18082"/>
                    <a:pt x="14710" y="17818"/>
                  </a:cubicBezTo>
                  <a:cubicBezTo>
                    <a:pt x="14871" y="18138"/>
                    <a:pt x="15001" y="18502"/>
                    <a:pt x="15222" y="18799"/>
                  </a:cubicBezTo>
                  <a:cubicBezTo>
                    <a:pt x="15509" y="19182"/>
                    <a:pt x="15827" y="19570"/>
                    <a:pt x="16217" y="19831"/>
                  </a:cubicBezTo>
                  <a:cubicBezTo>
                    <a:pt x="16281" y="19874"/>
                    <a:pt x="16381" y="19894"/>
                    <a:pt x="16491" y="19894"/>
                  </a:cubicBezTo>
                  <a:cubicBezTo>
                    <a:pt x="16693" y="19894"/>
                    <a:pt x="16930" y="19828"/>
                    <a:pt x="17046" y="19723"/>
                  </a:cubicBezTo>
                  <a:cubicBezTo>
                    <a:pt x="17233" y="19558"/>
                    <a:pt x="17313" y="19171"/>
                    <a:pt x="17286" y="18894"/>
                  </a:cubicBezTo>
                  <a:cubicBezTo>
                    <a:pt x="17261" y="18643"/>
                    <a:pt x="17049" y="18400"/>
                    <a:pt x="16890" y="18172"/>
                  </a:cubicBezTo>
                  <a:cubicBezTo>
                    <a:pt x="16574" y="17719"/>
                    <a:pt x="16237" y="17280"/>
                    <a:pt x="15969" y="16915"/>
                  </a:cubicBezTo>
                  <a:cubicBezTo>
                    <a:pt x="16346" y="16019"/>
                    <a:pt x="16691" y="15203"/>
                    <a:pt x="17090" y="14258"/>
                  </a:cubicBezTo>
                  <a:cubicBezTo>
                    <a:pt x="17310" y="14141"/>
                    <a:pt x="17692" y="13964"/>
                    <a:pt x="18044" y="13742"/>
                  </a:cubicBezTo>
                  <a:cubicBezTo>
                    <a:pt x="18398" y="13517"/>
                    <a:pt x="18722" y="13247"/>
                    <a:pt x="19059" y="12998"/>
                  </a:cubicBezTo>
                  <a:cubicBezTo>
                    <a:pt x="19005" y="12914"/>
                    <a:pt x="18950" y="12829"/>
                    <a:pt x="18896" y="12743"/>
                  </a:cubicBezTo>
                  <a:cubicBezTo>
                    <a:pt x="18326" y="13039"/>
                    <a:pt x="17738" y="13301"/>
                    <a:pt x="17193" y="13636"/>
                  </a:cubicBezTo>
                  <a:cubicBezTo>
                    <a:pt x="17028" y="13737"/>
                    <a:pt x="16893" y="13781"/>
                    <a:pt x="16778" y="13781"/>
                  </a:cubicBezTo>
                  <a:cubicBezTo>
                    <a:pt x="16538" y="13781"/>
                    <a:pt x="16387" y="13591"/>
                    <a:pt x="16239" y="13334"/>
                  </a:cubicBezTo>
                  <a:cubicBezTo>
                    <a:pt x="16988" y="12233"/>
                    <a:pt x="17269" y="11502"/>
                    <a:pt x="17081" y="11138"/>
                  </a:cubicBezTo>
                  <a:lnTo>
                    <a:pt x="17081" y="11138"/>
                  </a:lnTo>
                  <a:cubicBezTo>
                    <a:pt x="16659" y="11803"/>
                    <a:pt x="16223" y="12491"/>
                    <a:pt x="15762" y="13217"/>
                  </a:cubicBezTo>
                  <a:cubicBezTo>
                    <a:pt x="15503" y="13107"/>
                    <a:pt x="15258" y="13062"/>
                    <a:pt x="15023" y="13062"/>
                  </a:cubicBezTo>
                  <a:cubicBezTo>
                    <a:pt x="14359" y="13062"/>
                    <a:pt x="13776" y="13417"/>
                    <a:pt x="13195" y="13634"/>
                  </a:cubicBezTo>
                  <a:cubicBezTo>
                    <a:pt x="12873" y="13023"/>
                    <a:pt x="12661" y="12404"/>
                    <a:pt x="12270" y="11936"/>
                  </a:cubicBezTo>
                  <a:cubicBezTo>
                    <a:pt x="11884" y="11473"/>
                    <a:pt x="11336" y="11131"/>
                    <a:pt x="10818" y="10804"/>
                  </a:cubicBezTo>
                  <a:cubicBezTo>
                    <a:pt x="10764" y="10769"/>
                    <a:pt x="10679" y="10754"/>
                    <a:pt x="10587" y="10754"/>
                  </a:cubicBezTo>
                  <a:close/>
                  <a:moveTo>
                    <a:pt x="1293" y="12961"/>
                  </a:moveTo>
                  <a:cubicBezTo>
                    <a:pt x="1195" y="16083"/>
                    <a:pt x="3918" y="19771"/>
                    <a:pt x="6115" y="21377"/>
                  </a:cubicBezTo>
                  <a:cubicBezTo>
                    <a:pt x="6223" y="21456"/>
                    <a:pt x="6335" y="21531"/>
                    <a:pt x="6449" y="21602"/>
                  </a:cubicBezTo>
                  <a:cubicBezTo>
                    <a:pt x="5863" y="21276"/>
                    <a:pt x="5275" y="20954"/>
                    <a:pt x="4703" y="20603"/>
                  </a:cubicBezTo>
                  <a:cubicBezTo>
                    <a:pt x="3361" y="19779"/>
                    <a:pt x="2445" y="18547"/>
                    <a:pt x="1688" y="17191"/>
                  </a:cubicBezTo>
                  <a:cubicBezTo>
                    <a:pt x="1145" y="16218"/>
                    <a:pt x="933" y="15166"/>
                    <a:pt x="1086" y="14062"/>
                  </a:cubicBezTo>
                  <a:cubicBezTo>
                    <a:pt x="1138" y="13686"/>
                    <a:pt x="1206" y="13318"/>
                    <a:pt x="1293" y="12961"/>
                  </a:cubicBezTo>
                  <a:close/>
                  <a:moveTo>
                    <a:pt x="21913" y="7787"/>
                  </a:moveTo>
                  <a:cubicBezTo>
                    <a:pt x="22804" y="7787"/>
                    <a:pt x="23587" y="8172"/>
                    <a:pt x="24289" y="9060"/>
                  </a:cubicBezTo>
                  <a:cubicBezTo>
                    <a:pt x="25578" y="10690"/>
                    <a:pt x="26587" y="12366"/>
                    <a:pt x="26470" y="14546"/>
                  </a:cubicBezTo>
                  <a:cubicBezTo>
                    <a:pt x="26397" y="15926"/>
                    <a:pt x="25886" y="17122"/>
                    <a:pt x="25078" y="18201"/>
                  </a:cubicBezTo>
                  <a:cubicBezTo>
                    <a:pt x="23684" y="20061"/>
                    <a:pt x="21993" y="21608"/>
                    <a:pt x="19983" y="22789"/>
                  </a:cubicBezTo>
                  <a:cubicBezTo>
                    <a:pt x="19776" y="22909"/>
                    <a:pt x="19545" y="23014"/>
                    <a:pt x="19311" y="23060"/>
                  </a:cubicBezTo>
                  <a:cubicBezTo>
                    <a:pt x="17427" y="23423"/>
                    <a:pt x="15535" y="23732"/>
                    <a:pt x="13613" y="23732"/>
                  </a:cubicBezTo>
                  <a:cubicBezTo>
                    <a:pt x="13439" y="23732"/>
                    <a:pt x="13265" y="23730"/>
                    <a:pt x="13091" y="23725"/>
                  </a:cubicBezTo>
                  <a:cubicBezTo>
                    <a:pt x="12748" y="23725"/>
                    <a:pt x="12403" y="23737"/>
                    <a:pt x="12060" y="23737"/>
                  </a:cubicBezTo>
                  <a:cubicBezTo>
                    <a:pt x="11846" y="23737"/>
                    <a:pt x="11631" y="23732"/>
                    <a:pt x="11418" y="23717"/>
                  </a:cubicBezTo>
                  <a:cubicBezTo>
                    <a:pt x="10414" y="23646"/>
                    <a:pt x="9464" y="23478"/>
                    <a:pt x="8575" y="22873"/>
                  </a:cubicBezTo>
                  <a:cubicBezTo>
                    <a:pt x="8046" y="22513"/>
                    <a:pt x="7493" y="22189"/>
                    <a:pt x="6935" y="21873"/>
                  </a:cubicBezTo>
                  <a:lnTo>
                    <a:pt x="6935" y="21873"/>
                  </a:lnTo>
                  <a:cubicBezTo>
                    <a:pt x="8876" y="22848"/>
                    <a:pt x="11521" y="22969"/>
                    <a:pt x="13665" y="22969"/>
                  </a:cubicBezTo>
                  <a:cubicBezTo>
                    <a:pt x="13919" y="22969"/>
                    <a:pt x="14166" y="22967"/>
                    <a:pt x="14404" y="22965"/>
                  </a:cubicBezTo>
                  <a:cubicBezTo>
                    <a:pt x="16803" y="22944"/>
                    <a:pt x="19258" y="22434"/>
                    <a:pt x="21147" y="20869"/>
                  </a:cubicBezTo>
                  <a:cubicBezTo>
                    <a:pt x="23038" y="19302"/>
                    <a:pt x="25064" y="16675"/>
                    <a:pt x="25320" y="14148"/>
                  </a:cubicBezTo>
                  <a:cubicBezTo>
                    <a:pt x="25448" y="12901"/>
                    <a:pt x="25006" y="10412"/>
                    <a:pt x="23436" y="10082"/>
                  </a:cubicBezTo>
                  <a:cubicBezTo>
                    <a:pt x="23405" y="10075"/>
                    <a:pt x="23372" y="10072"/>
                    <a:pt x="23337" y="10072"/>
                  </a:cubicBezTo>
                  <a:cubicBezTo>
                    <a:pt x="22989" y="10072"/>
                    <a:pt x="22443" y="10358"/>
                    <a:pt x="22186" y="10421"/>
                  </a:cubicBezTo>
                  <a:cubicBezTo>
                    <a:pt x="21311" y="10638"/>
                    <a:pt x="20439" y="10785"/>
                    <a:pt x="19536" y="10816"/>
                  </a:cubicBezTo>
                  <a:cubicBezTo>
                    <a:pt x="19410" y="10820"/>
                    <a:pt x="19284" y="10823"/>
                    <a:pt x="19158" y="10823"/>
                  </a:cubicBezTo>
                  <a:cubicBezTo>
                    <a:pt x="17231" y="10823"/>
                    <a:pt x="15348" y="10340"/>
                    <a:pt x="13475" y="9936"/>
                  </a:cubicBezTo>
                  <a:cubicBezTo>
                    <a:pt x="12370" y="9699"/>
                    <a:pt x="11248" y="9471"/>
                    <a:pt x="10116" y="9471"/>
                  </a:cubicBezTo>
                  <a:cubicBezTo>
                    <a:pt x="9914" y="9471"/>
                    <a:pt x="9711" y="9478"/>
                    <a:pt x="9508" y="9494"/>
                  </a:cubicBezTo>
                  <a:cubicBezTo>
                    <a:pt x="8080" y="9605"/>
                    <a:pt x="6877" y="9961"/>
                    <a:pt x="5614" y="9961"/>
                  </a:cubicBezTo>
                  <a:cubicBezTo>
                    <a:pt x="4878" y="9961"/>
                    <a:pt x="4122" y="9840"/>
                    <a:pt x="3290" y="9480"/>
                  </a:cubicBezTo>
                  <a:cubicBezTo>
                    <a:pt x="3268" y="9471"/>
                    <a:pt x="3248" y="9467"/>
                    <a:pt x="3228" y="9467"/>
                  </a:cubicBezTo>
                  <a:cubicBezTo>
                    <a:pt x="3089" y="9467"/>
                    <a:pt x="2995" y="9665"/>
                    <a:pt x="3144" y="9729"/>
                  </a:cubicBezTo>
                  <a:cubicBezTo>
                    <a:pt x="4093" y="10140"/>
                    <a:pt x="4969" y="10310"/>
                    <a:pt x="5878" y="10310"/>
                  </a:cubicBezTo>
                  <a:cubicBezTo>
                    <a:pt x="6513" y="10310"/>
                    <a:pt x="7165" y="10227"/>
                    <a:pt x="7867" y="10085"/>
                  </a:cubicBezTo>
                  <a:cubicBezTo>
                    <a:pt x="8598" y="9937"/>
                    <a:pt x="9301" y="9876"/>
                    <a:pt x="9989" y="9876"/>
                  </a:cubicBezTo>
                  <a:cubicBezTo>
                    <a:pt x="12027" y="9876"/>
                    <a:pt x="13935" y="10410"/>
                    <a:pt x="16053" y="10786"/>
                  </a:cubicBezTo>
                  <a:cubicBezTo>
                    <a:pt x="17110" y="10975"/>
                    <a:pt x="18193" y="11107"/>
                    <a:pt x="19272" y="11107"/>
                  </a:cubicBezTo>
                  <a:cubicBezTo>
                    <a:pt x="20055" y="11107"/>
                    <a:pt x="20836" y="11037"/>
                    <a:pt x="21603" y="10870"/>
                  </a:cubicBezTo>
                  <a:cubicBezTo>
                    <a:pt x="22136" y="10753"/>
                    <a:pt x="22488" y="10590"/>
                    <a:pt x="22926" y="10590"/>
                  </a:cubicBezTo>
                  <a:cubicBezTo>
                    <a:pt x="23100" y="10590"/>
                    <a:pt x="23287" y="10616"/>
                    <a:pt x="23505" y="10680"/>
                  </a:cubicBezTo>
                  <a:cubicBezTo>
                    <a:pt x="24415" y="10950"/>
                    <a:pt x="24756" y="11724"/>
                    <a:pt x="24957" y="12606"/>
                  </a:cubicBezTo>
                  <a:cubicBezTo>
                    <a:pt x="25330" y="14236"/>
                    <a:pt x="24668" y="15879"/>
                    <a:pt x="23813" y="17236"/>
                  </a:cubicBezTo>
                  <a:cubicBezTo>
                    <a:pt x="22358" y="19547"/>
                    <a:pt x="20498" y="21505"/>
                    <a:pt x="17796" y="22248"/>
                  </a:cubicBezTo>
                  <a:cubicBezTo>
                    <a:pt x="16643" y="22565"/>
                    <a:pt x="15457" y="22678"/>
                    <a:pt x="14265" y="22678"/>
                  </a:cubicBezTo>
                  <a:cubicBezTo>
                    <a:pt x="12954" y="22678"/>
                    <a:pt x="11635" y="22541"/>
                    <a:pt x="10346" y="22388"/>
                  </a:cubicBezTo>
                  <a:cubicBezTo>
                    <a:pt x="8687" y="22192"/>
                    <a:pt x="7109" y="21916"/>
                    <a:pt x="5817" y="20752"/>
                  </a:cubicBezTo>
                  <a:cubicBezTo>
                    <a:pt x="4896" y="19921"/>
                    <a:pt x="4152" y="18839"/>
                    <a:pt x="3446" y="17830"/>
                  </a:cubicBezTo>
                  <a:cubicBezTo>
                    <a:pt x="1817" y="15503"/>
                    <a:pt x="419" y="12081"/>
                    <a:pt x="3116" y="9914"/>
                  </a:cubicBezTo>
                  <a:cubicBezTo>
                    <a:pt x="3231" y="9823"/>
                    <a:pt x="3125" y="9676"/>
                    <a:pt x="3005" y="9676"/>
                  </a:cubicBezTo>
                  <a:cubicBezTo>
                    <a:pt x="2973" y="9676"/>
                    <a:pt x="2940" y="9686"/>
                    <a:pt x="2910" y="9711"/>
                  </a:cubicBezTo>
                  <a:cubicBezTo>
                    <a:pt x="2795" y="9804"/>
                    <a:pt x="2686" y="9900"/>
                    <a:pt x="2584" y="9998"/>
                  </a:cubicBezTo>
                  <a:cubicBezTo>
                    <a:pt x="3026" y="9350"/>
                    <a:pt x="3568" y="8756"/>
                    <a:pt x="4222" y="8223"/>
                  </a:cubicBezTo>
                  <a:cubicBezTo>
                    <a:pt x="4526" y="7974"/>
                    <a:pt x="4817" y="7831"/>
                    <a:pt x="5186" y="7831"/>
                  </a:cubicBezTo>
                  <a:cubicBezTo>
                    <a:pt x="5271" y="7831"/>
                    <a:pt x="5360" y="7839"/>
                    <a:pt x="5455" y="7855"/>
                  </a:cubicBezTo>
                  <a:cubicBezTo>
                    <a:pt x="5691" y="7894"/>
                    <a:pt x="5932" y="7908"/>
                    <a:pt x="6174" y="7908"/>
                  </a:cubicBezTo>
                  <a:cubicBezTo>
                    <a:pt x="6452" y="7908"/>
                    <a:pt x="6731" y="7889"/>
                    <a:pt x="7006" y="7867"/>
                  </a:cubicBezTo>
                  <a:cubicBezTo>
                    <a:pt x="7219" y="7850"/>
                    <a:pt x="7431" y="7840"/>
                    <a:pt x="7640" y="7840"/>
                  </a:cubicBezTo>
                  <a:cubicBezTo>
                    <a:pt x="8263" y="7840"/>
                    <a:pt x="8872" y="7928"/>
                    <a:pt x="9467" y="8181"/>
                  </a:cubicBezTo>
                  <a:cubicBezTo>
                    <a:pt x="10333" y="8547"/>
                    <a:pt x="11211" y="8756"/>
                    <a:pt x="12104" y="8756"/>
                  </a:cubicBezTo>
                  <a:cubicBezTo>
                    <a:pt x="12680" y="8756"/>
                    <a:pt x="13261" y="8669"/>
                    <a:pt x="13849" y="8482"/>
                  </a:cubicBezTo>
                  <a:cubicBezTo>
                    <a:pt x="14286" y="8341"/>
                    <a:pt x="14722" y="8288"/>
                    <a:pt x="15158" y="8288"/>
                  </a:cubicBezTo>
                  <a:cubicBezTo>
                    <a:pt x="15758" y="8288"/>
                    <a:pt x="16356" y="8390"/>
                    <a:pt x="16950" y="8508"/>
                  </a:cubicBezTo>
                  <a:cubicBezTo>
                    <a:pt x="17391" y="8597"/>
                    <a:pt x="17826" y="8652"/>
                    <a:pt x="18254" y="8652"/>
                  </a:cubicBezTo>
                  <a:cubicBezTo>
                    <a:pt x="18920" y="8652"/>
                    <a:pt x="19569" y="8520"/>
                    <a:pt x="20202" y="8178"/>
                  </a:cubicBezTo>
                  <a:cubicBezTo>
                    <a:pt x="20324" y="8114"/>
                    <a:pt x="20460" y="8071"/>
                    <a:pt x="20591" y="8027"/>
                  </a:cubicBezTo>
                  <a:cubicBezTo>
                    <a:pt x="21057" y="7871"/>
                    <a:pt x="21497" y="7787"/>
                    <a:pt x="21913" y="7787"/>
                  </a:cubicBezTo>
                  <a:close/>
                  <a:moveTo>
                    <a:pt x="8943" y="23794"/>
                  </a:moveTo>
                  <a:cubicBezTo>
                    <a:pt x="9240" y="23867"/>
                    <a:pt x="9537" y="23931"/>
                    <a:pt x="9832" y="23987"/>
                  </a:cubicBezTo>
                  <a:lnTo>
                    <a:pt x="9832" y="25321"/>
                  </a:lnTo>
                  <a:cubicBezTo>
                    <a:pt x="9480" y="25247"/>
                    <a:pt x="9178" y="25162"/>
                    <a:pt x="8943" y="25064"/>
                  </a:cubicBezTo>
                  <a:lnTo>
                    <a:pt x="8943" y="23794"/>
                  </a:lnTo>
                  <a:close/>
                  <a:moveTo>
                    <a:pt x="10121" y="24039"/>
                  </a:moveTo>
                  <a:cubicBezTo>
                    <a:pt x="10284" y="24067"/>
                    <a:pt x="10445" y="24093"/>
                    <a:pt x="10606" y="24116"/>
                  </a:cubicBezTo>
                  <a:cubicBezTo>
                    <a:pt x="10545" y="24557"/>
                    <a:pt x="10516" y="24999"/>
                    <a:pt x="10526" y="25443"/>
                  </a:cubicBezTo>
                  <a:cubicBezTo>
                    <a:pt x="10387" y="25423"/>
                    <a:pt x="10251" y="25400"/>
                    <a:pt x="10121" y="25378"/>
                  </a:cubicBezTo>
                  <a:lnTo>
                    <a:pt x="10121" y="24039"/>
                  </a:lnTo>
                  <a:close/>
                  <a:moveTo>
                    <a:pt x="10891" y="24154"/>
                  </a:moveTo>
                  <a:cubicBezTo>
                    <a:pt x="11064" y="24176"/>
                    <a:pt x="11240" y="24195"/>
                    <a:pt x="11413" y="24213"/>
                  </a:cubicBezTo>
                  <a:lnTo>
                    <a:pt x="11413" y="25549"/>
                  </a:lnTo>
                  <a:cubicBezTo>
                    <a:pt x="11208" y="25530"/>
                    <a:pt x="11009" y="25508"/>
                    <a:pt x="10816" y="25483"/>
                  </a:cubicBezTo>
                  <a:cubicBezTo>
                    <a:pt x="10804" y="25043"/>
                    <a:pt x="10826" y="24608"/>
                    <a:pt x="10889" y="24172"/>
                  </a:cubicBezTo>
                  <a:cubicBezTo>
                    <a:pt x="10889" y="24165"/>
                    <a:pt x="10891" y="24159"/>
                    <a:pt x="10891" y="24154"/>
                  </a:cubicBezTo>
                  <a:close/>
                  <a:moveTo>
                    <a:pt x="19981" y="23494"/>
                  </a:moveTo>
                  <a:lnTo>
                    <a:pt x="19981" y="24963"/>
                  </a:lnTo>
                  <a:cubicBezTo>
                    <a:pt x="19825" y="25043"/>
                    <a:pt x="19624" y="25118"/>
                    <a:pt x="19386" y="25186"/>
                  </a:cubicBezTo>
                  <a:lnTo>
                    <a:pt x="19386" y="25184"/>
                  </a:lnTo>
                  <a:lnTo>
                    <a:pt x="19386" y="23829"/>
                  </a:lnTo>
                  <a:cubicBezTo>
                    <a:pt x="19386" y="23736"/>
                    <a:pt x="19313" y="23689"/>
                    <a:pt x="19241" y="23689"/>
                  </a:cubicBezTo>
                  <a:cubicBezTo>
                    <a:pt x="19169" y="23689"/>
                    <a:pt x="19096" y="23736"/>
                    <a:pt x="19096" y="23829"/>
                  </a:cubicBezTo>
                  <a:lnTo>
                    <a:pt x="19096" y="25184"/>
                  </a:lnTo>
                  <a:cubicBezTo>
                    <a:pt x="19096" y="25213"/>
                    <a:pt x="19103" y="25236"/>
                    <a:pt x="19114" y="25255"/>
                  </a:cubicBezTo>
                  <a:cubicBezTo>
                    <a:pt x="18921" y="25301"/>
                    <a:pt x="18709" y="25344"/>
                    <a:pt x="18482" y="25382"/>
                  </a:cubicBezTo>
                  <a:lnTo>
                    <a:pt x="18482" y="24130"/>
                  </a:lnTo>
                  <a:cubicBezTo>
                    <a:pt x="18482" y="24037"/>
                    <a:pt x="18410" y="23991"/>
                    <a:pt x="18338" y="23991"/>
                  </a:cubicBezTo>
                  <a:cubicBezTo>
                    <a:pt x="18265" y="23991"/>
                    <a:pt x="18193" y="24037"/>
                    <a:pt x="18193" y="24130"/>
                  </a:cubicBezTo>
                  <a:lnTo>
                    <a:pt x="18193" y="25427"/>
                  </a:lnTo>
                  <a:cubicBezTo>
                    <a:pt x="17842" y="25478"/>
                    <a:pt x="17463" y="25522"/>
                    <a:pt x="17062" y="25557"/>
                  </a:cubicBezTo>
                  <a:lnTo>
                    <a:pt x="16925" y="24053"/>
                  </a:lnTo>
                  <a:cubicBezTo>
                    <a:pt x="16925" y="24045"/>
                    <a:pt x="16923" y="24039"/>
                    <a:pt x="16921" y="24033"/>
                  </a:cubicBezTo>
                  <a:cubicBezTo>
                    <a:pt x="17940" y="23890"/>
                    <a:pt x="18959" y="23704"/>
                    <a:pt x="19981" y="23494"/>
                  </a:cubicBezTo>
                  <a:close/>
                  <a:moveTo>
                    <a:pt x="11704" y="24238"/>
                  </a:moveTo>
                  <a:cubicBezTo>
                    <a:pt x="11960" y="24258"/>
                    <a:pt x="12217" y="24274"/>
                    <a:pt x="12475" y="24284"/>
                  </a:cubicBezTo>
                  <a:cubicBezTo>
                    <a:pt x="12448" y="24630"/>
                    <a:pt x="12420" y="24974"/>
                    <a:pt x="12393" y="25318"/>
                  </a:cubicBezTo>
                  <a:cubicBezTo>
                    <a:pt x="12385" y="25423"/>
                    <a:pt x="12382" y="25533"/>
                    <a:pt x="12415" y="25625"/>
                  </a:cubicBezTo>
                  <a:cubicBezTo>
                    <a:pt x="12172" y="25611"/>
                    <a:pt x="11935" y="25595"/>
                    <a:pt x="11704" y="25576"/>
                  </a:cubicBezTo>
                  <a:lnTo>
                    <a:pt x="11704" y="24238"/>
                  </a:lnTo>
                  <a:close/>
                  <a:moveTo>
                    <a:pt x="16637" y="24070"/>
                  </a:moveTo>
                  <a:cubicBezTo>
                    <a:pt x="16683" y="24566"/>
                    <a:pt x="16727" y="25064"/>
                    <a:pt x="16773" y="25560"/>
                  </a:cubicBezTo>
                  <a:cubicBezTo>
                    <a:pt x="16773" y="25568"/>
                    <a:pt x="16775" y="25574"/>
                    <a:pt x="16776" y="25582"/>
                  </a:cubicBezTo>
                  <a:cubicBezTo>
                    <a:pt x="16492" y="25604"/>
                    <a:pt x="16200" y="25622"/>
                    <a:pt x="15901" y="25636"/>
                  </a:cubicBezTo>
                  <a:cubicBezTo>
                    <a:pt x="15858" y="25159"/>
                    <a:pt x="15816" y="24682"/>
                    <a:pt x="15775" y="24205"/>
                  </a:cubicBezTo>
                  <a:cubicBezTo>
                    <a:pt x="15773" y="24192"/>
                    <a:pt x="15770" y="24181"/>
                    <a:pt x="15767" y="24170"/>
                  </a:cubicBezTo>
                  <a:cubicBezTo>
                    <a:pt x="16057" y="24142"/>
                    <a:pt x="16346" y="24107"/>
                    <a:pt x="16637" y="24070"/>
                  </a:cubicBezTo>
                  <a:close/>
                  <a:moveTo>
                    <a:pt x="12759" y="24293"/>
                  </a:moveTo>
                  <a:cubicBezTo>
                    <a:pt x="12950" y="24298"/>
                    <a:pt x="13140" y="24301"/>
                    <a:pt x="13330" y="24301"/>
                  </a:cubicBezTo>
                  <a:cubicBezTo>
                    <a:pt x="13369" y="24301"/>
                    <a:pt x="13409" y="24301"/>
                    <a:pt x="13448" y="24301"/>
                  </a:cubicBezTo>
                  <a:cubicBezTo>
                    <a:pt x="13473" y="24756"/>
                    <a:pt x="13497" y="25211"/>
                    <a:pt x="13521" y="25667"/>
                  </a:cubicBezTo>
                  <a:cubicBezTo>
                    <a:pt x="13280" y="25661"/>
                    <a:pt x="13040" y="25655"/>
                    <a:pt x="12805" y="25644"/>
                  </a:cubicBezTo>
                  <a:cubicBezTo>
                    <a:pt x="12813" y="25560"/>
                    <a:pt x="12743" y="25481"/>
                    <a:pt x="12666" y="25476"/>
                  </a:cubicBezTo>
                  <a:cubicBezTo>
                    <a:pt x="12652" y="25304"/>
                    <a:pt x="12724" y="24619"/>
                    <a:pt x="12759" y="24293"/>
                  </a:cubicBezTo>
                  <a:close/>
                  <a:moveTo>
                    <a:pt x="15484" y="24198"/>
                  </a:moveTo>
                  <a:cubicBezTo>
                    <a:pt x="15484" y="24200"/>
                    <a:pt x="15484" y="24203"/>
                    <a:pt x="15484" y="24205"/>
                  </a:cubicBezTo>
                  <a:cubicBezTo>
                    <a:pt x="15528" y="24687"/>
                    <a:pt x="15571" y="25167"/>
                    <a:pt x="15614" y="25648"/>
                  </a:cubicBezTo>
                  <a:cubicBezTo>
                    <a:pt x="15380" y="25658"/>
                    <a:pt x="15143" y="25664"/>
                    <a:pt x="14904" y="25669"/>
                  </a:cubicBezTo>
                  <a:cubicBezTo>
                    <a:pt x="14833" y="25260"/>
                    <a:pt x="14797" y="24849"/>
                    <a:pt x="14797" y="24432"/>
                  </a:cubicBezTo>
                  <a:cubicBezTo>
                    <a:pt x="14797" y="24339"/>
                    <a:pt x="14724" y="24292"/>
                    <a:pt x="14651" y="24292"/>
                  </a:cubicBezTo>
                  <a:cubicBezTo>
                    <a:pt x="14579" y="24292"/>
                    <a:pt x="14507" y="24338"/>
                    <a:pt x="14508" y="24432"/>
                  </a:cubicBezTo>
                  <a:cubicBezTo>
                    <a:pt x="14508" y="24849"/>
                    <a:pt x="14544" y="25263"/>
                    <a:pt x="14612" y="25672"/>
                  </a:cubicBezTo>
                  <a:cubicBezTo>
                    <a:pt x="14479" y="25674"/>
                    <a:pt x="14345" y="25675"/>
                    <a:pt x="14211" y="25675"/>
                  </a:cubicBezTo>
                  <a:cubicBezTo>
                    <a:pt x="14077" y="25675"/>
                    <a:pt x="13944" y="25674"/>
                    <a:pt x="13811" y="25672"/>
                  </a:cubicBezTo>
                  <a:cubicBezTo>
                    <a:pt x="13786" y="25213"/>
                    <a:pt x="13762" y="24754"/>
                    <a:pt x="13737" y="24296"/>
                  </a:cubicBezTo>
                  <a:cubicBezTo>
                    <a:pt x="14320" y="24285"/>
                    <a:pt x="14903" y="24251"/>
                    <a:pt x="15484" y="24198"/>
                  </a:cubicBezTo>
                  <a:close/>
                  <a:moveTo>
                    <a:pt x="16200" y="0"/>
                  </a:moveTo>
                  <a:cubicBezTo>
                    <a:pt x="15489" y="0"/>
                    <a:pt x="14779" y="24"/>
                    <a:pt x="14075" y="94"/>
                  </a:cubicBezTo>
                  <a:cubicBezTo>
                    <a:pt x="12276" y="274"/>
                    <a:pt x="10481" y="568"/>
                    <a:pt x="8712" y="939"/>
                  </a:cubicBezTo>
                  <a:cubicBezTo>
                    <a:pt x="7951" y="1099"/>
                    <a:pt x="7224" y="1519"/>
                    <a:pt x="6542" y="1923"/>
                  </a:cubicBezTo>
                  <a:cubicBezTo>
                    <a:pt x="5910" y="2298"/>
                    <a:pt x="5849" y="2637"/>
                    <a:pt x="6079" y="3351"/>
                  </a:cubicBezTo>
                  <a:cubicBezTo>
                    <a:pt x="6228" y="3808"/>
                    <a:pt x="6412" y="4251"/>
                    <a:pt x="6615" y="4790"/>
                  </a:cubicBezTo>
                  <a:cubicBezTo>
                    <a:pt x="6182" y="4975"/>
                    <a:pt x="5784" y="5097"/>
                    <a:pt x="5438" y="5305"/>
                  </a:cubicBezTo>
                  <a:cubicBezTo>
                    <a:pt x="5030" y="5551"/>
                    <a:pt x="4536" y="5798"/>
                    <a:pt x="4326" y="6180"/>
                  </a:cubicBezTo>
                  <a:cubicBezTo>
                    <a:pt x="4125" y="6540"/>
                    <a:pt x="4244" y="7077"/>
                    <a:pt x="4217" y="7621"/>
                  </a:cubicBezTo>
                  <a:cubicBezTo>
                    <a:pt x="3789" y="8003"/>
                    <a:pt x="3223" y="8423"/>
                    <a:pt x="2764" y="8940"/>
                  </a:cubicBezTo>
                  <a:cubicBezTo>
                    <a:pt x="2304" y="9456"/>
                    <a:pt x="1874" y="10030"/>
                    <a:pt x="1563" y="10644"/>
                  </a:cubicBezTo>
                  <a:cubicBezTo>
                    <a:pt x="189" y="13356"/>
                    <a:pt x="1" y="16005"/>
                    <a:pt x="1945" y="18605"/>
                  </a:cubicBezTo>
                  <a:cubicBezTo>
                    <a:pt x="3195" y="20275"/>
                    <a:pt x="4795" y="21453"/>
                    <a:pt x="6596" y="22413"/>
                  </a:cubicBezTo>
                  <a:cubicBezTo>
                    <a:pt x="7175" y="22723"/>
                    <a:pt x="7779" y="22988"/>
                    <a:pt x="8390" y="23284"/>
                  </a:cubicBezTo>
                  <a:cubicBezTo>
                    <a:pt x="8390" y="23789"/>
                    <a:pt x="8423" y="24243"/>
                    <a:pt x="8381" y="24688"/>
                  </a:cubicBezTo>
                  <a:cubicBezTo>
                    <a:pt x="8327" y="25246"/>
                    <a:pt x="8580" y="25569"/>
                    <a:pt x="9080" y="25678"/>
                  </a:cubicBezTo>
                  <a:cubicBezTo>
                    <a:pt x="10099" y="25903"/>
                    <a:pt x="11120" y="26223"/>
                    <a:pt x="12148" y="26261"/>
                  </a:cubicBezTo>
                  <a:cubicBezTo>
                    <a:pt x="12663" y="26280"/>
                    <a:pt x="13177" y="26291"/>
                    <a:pt x="13692" y="26291"/>
                  </a:cubicBezTo>
                  <a:cubicBezTo>
                    <a:pt x="15987" y="26291"/>
                    <a:pt x="18274" y="26072"/>
                    <a:pt x="20542" y="25345"/>
                  </a:cubicBezTo>
                  <a:lnTo>
                    <a:pt x="20542" y="23409"/>
                  </a:lnTo>
                  <a:cubicBezTo>
                    <a:pt x="21341" y="22742"/>
                    <a:pt x="22110" y="22150"/>
                    <a:pt x="22821" y="21494"/>
                  </a:cubicBezTo>
                  <a:cubicBezTo>
                    <a:pt x="24053" y="20358"/>
                    <a:pt x="25254" y="19186"/>
                    <a:pt x="26088" y="17705"/>
                  </a:cubicBezTo>
                  <a:cubicBezTo>
                    <a:pt x="27099" y="15907"/>
                    <a:pt x="27318" y="14039"/>
                    <a:pt x="26664" y="12061"/>
                  </a:cubicBezTo>
                  <a:cubicBezTo>
                    <a:pt x="26075" y="10278"/>
                    <a:pt x="24908" y="8914"/>
                    <a:pt x="23524" y="7607"/>
                  </a:cubicBezTo>
                  <a:cubicBezTo>
                    <a:pt x="24077" y="6946"/>
                    <a:pt x="23342" y="6555"/>
                    <a:pt x="23113" y="6107"/>
                  </a:cubicBezTo>
                  <a:cubicBezTo>
                    <a:pt x="24012" y="5866"/>
                    <a:pt x="24868" y="5690"/>
                    <a:pt x="25674" y="5387"/>
                  </a:cubicBezTo>
                  <a:cubicBezTo>
                    <a:pt x="25972" y="5277"/>
                    <a:pt x="26344" y="4856"/>
                    <a:pt x="26339" y="4583"/>
                  </a:cubicBezTo>
                  <a:cubicBezTo>
                    <a:pt x="26334" y="4299"/>
                    <a:pt x="25960" y="3950"/>
                    <a:pt x="25663" y="3762"/>
                  </a:cubicBezTo>
                  <a:cubicBezTo>
                    <a:pt x="25388" y="3588"/>
                    <a:pt x="25003" y="3586"/>
                    <a:pt x="24663" y="3517"/>
                  </a:cubicBezTo>
                  <a:cubicBezTo>
                    <a:pt x="24454" y="3474"/>
                    <a:pt x="24244" y="3449"/>
                    <a:pt x="24006" y="3411"/>
                  </a:cubicBezTo>
                  <a:cubicBezTo>
                    <a:pt x="24435" y="2917"/>
                    <a:pt x="24851" y="2533"/>
                    <a:pt x="25137" y="2069"/>
                  </a:cubicBezTo>
                  <a:cubicBezTo>
                    <a:pt x="25292" y="1816"/>
                    <a:pt x="25366" y="1331"/>
                    <a:pt x="25224" y="1127"/>
                  </a:cubicBezTo>
                  <a:cubicBezTo>
                    <a:pt x="25114" y="969"/>
                    <a:pt x="24780" y="849"/>
                    <a:pt x="24522" y="849"/>
                  </a:cubicBezTo>
                  <a:cubicBezTo>
                    <a:pt x="24445" y="849"/>
                    <a:pt x="24374" y="860"/>
                    <a:pt x="24319" y="884"/>
                  </a:cubicBezTo>
                  <a:cubicBezTo>
                    <a:pt x="23693" y="1151"/>
                    <a:pt x="23055" y="1486"/>
                    <a:pt x="22561" y="1944"/>
                  </a:cubicBezTo>
                  <a:cubicBezTo>
                    <a:pt x="21929" y="2527"/>
                    <a:pt x="21433" y="3258"/>
                    <a:pt x="20818" y="3997"/>
                  </a:cubicBezTo>
                  <a:cubicBezTo>
                    <a:pt x="20662" y="3593"/>
                    <a:pt x="20651" y="3187"/>
                    <a:pt x="20785" y="2779"/>
                  </a:cubicBezTo>
                  <a:cubicBezTo>
                    <a:pt x="21156" y="1642"/>
                    <a:pt x="20918" y="977"/>
                    <a:pt x="19840" y="472"/>
                  </a:cubicBezTo>
                  <a:cubicBezTo>
                    <a:pt x="19346" y="239"/>
                    <a:pt x="18782" y="62"/>
                    <a:pt x="18244" y="45"/>
                  </a:cubicBezTo>
                  <a:cubicBezTo>
                    <a:pt x="17564" y="22"/>
                    <a:pt x="16882" y="0"/>
                    <a:pt x="16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9"/>
            <p:cNvSpPr/>
            <p:nvPr/>
          </p:nvSpPr>
          <p:spPr>
            <a:xfrm rot="10800000" flipH="1">
              <a:off x="345975" y="562725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9"/>
            <p:cNvSpPr/>
            <p:nvPr/>
          </p:nvSpPr>
          <p:spPr>
            <a:xfrm rot="10800000" flipH="1">
              <a:off x="1508588" y="1932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 rot="10800000" flipH="1">
              <a:off x="1560013" y="968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 rot="10800000" flipH="1">
              <a:off x="1701463" y="2254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 rot="10800000" flipH="1">
              <a:off x="1212863" y="90413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1" y="0"/>
                  </a:moveTo>
                  <a:cubicBezTo>
                    <a:pt x="0" y="0"/>
                    <a:pt x="0" y="964"/>
                    <a:pt x="621" y="964"/>
                  </a:cubicBezTo>
                  <a:cubicBezTo>
                    <a:pt x="1242" y="964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 rot="10800000" flipH="1">
              <a:off x="1126063" y="69023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 rot="10800000" flipH="1">
              <a:off x="971738" y="-15712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0" y="0"/>
                    <a:pt x="0" y="965"/>
                    <a:pt x="622" y="965"/>
                  </a:cubicBezTo>
                  <a:cubicBezTo>
                    <a:pt x="1243" y="965"/>
                    <a:pt x="1243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4066050" y="-444712"/>
              <a:ext cx="597225" cy="963425"/>
            </a:xfrm>
            <a:custGeom>
              <a:avLst/>
              <a:gdLst/>
              <a:ahLst/>
              <a:cxnLst/>
              <a:rect l="l" t="t" r="r" b="b"/>
              <a:pathLst>
                <a:path w="23889" h="38537" extrusionOk="0">
                  <a:moveTo>
                    <a:pt x="23148" y="2225"/>
                  </a:moveTo>
                  <a:lnTo>
                    <a:pt x="23149" y="2226"/>
                  </a:lnTo>
                  <a:cubicBezTo>
                    <a:pt x="23149" y="2226"/>
                    <a:pt x="23148" y="2225"/>
                    <a:pt x="23148" y="2225"/>
                  </a:cubicBezTo>
                  <a:close/>
                  <a:moveTo>
                    <a:pt x="23091" y="2267"/>
                  </a:moveTo>
                  <a:lnTo>
                    <a:pt x="23091" y="2267"/>
                  </a:lnTo>
                  <a:cubicBezTo>
                    <a:pt x="22911" y="2392"/>
                    <a:pt x="22704" y="2498"/>
                    <a:pt x="22585" y="2667"/>
                  </a:cubicBezTo>
                  <a:cubicBezTo>
                    <a:pt x="22138" y="3304"/>
                    <a:pt x="21699" y="3950"/>
                    <a:pt x="21317" y="4626"/>
                  </a:cubicBezTo>
                  <a:cubicBezTo>
                    <a:pt x="20811" y="5521"/>
                    <a:pt x="20364" y="6450"/>
                    <a:pt x="19883" y="7358"/>
                  </a:cubicBezTo>
                  <a:cubicBezTo>
                    <a:pt x="19851" y="7420"/>
                    <a:pt x="19740" y="7439"/>
                    <a:pt x="19674" y="7474"/>
                  </a:cubicBezTo>
                  <a:cubicBezTo>
                    <a:pt x="19594" y="7227"/>
                    <a:pt x="19521" y="7005"/>
                    <a:pt x="19448" y="6780"/>
                  </a:cubicBezTo>
                  <a:cubicBezTo>
                    <a:pt x="19380" y="6793"/>
                    <a:pt x="19311" y="6804"/>
                    <a:pt x="19243" y="6815"/>
                  </a:cubicBezTo>
                  <a:cubicBezTo>
                    <a:pt x="19243" y="7241"/>
                    <a:pt x="19254" y="7666"/>
                    <a:pt x="19238" y="8091"/>
                  </a:cubicBezTo>
                  <a:cubicBezTo>
                    <a:pt x="19232" y="8297"/>
                    <a:pt x="19244" y="8548"/>
                    <a:pt x="19137" y="8696"/>
                  </a:cubicBezTo>
                  <a:cubicBezTo>
                    <a:pt x="18294" y="9848"/>
                    <a:pt x="17482" y="11034"/>
                    <a:pt x="16248" y="11909"/>
                  </a:cubicBezTo>
                  <a:cubicBezTo>
                    <a:pt x="16303" y="11476"/>
                    <a:pt x="16351" y="11096"/>
                    <a:pt x="16400" y="10715"/>
                  </a:cubicBezTo>
                  <a:lnTo>
                    <a:pt x="16400" y="10715"/>
                  </a:lnTo>
                  <a:cubicBezTo>
                    <a:pt x="16131" y="10923"/>
                    <a:pt x="15942" y="11181"/>
                    <a:pt x="15962" y="11423"/>
                  </a:cubicBezTo>
                  <a:cubicBezTo>
                    <a:pt x="16049" y="12497"/>
                    <a:pt x="15305" y="13045"/>
                    <a:pt x="14646" y="13666"/>
                  </a:cubicBezTo>
                  <a:cubicBezTo>
                    <a:pt x="14351" y="13944"/>
                    <a:pt x="14087" y="14253"/>
                    <a:pt x="13823" y="14561"/>
                  </a:cubicBezTo>
                  <a:cubicBezTo>
                    <a:pt x="13727" y="14675"/>
                    <a:pt x="13676" y="14825"/>
                    <a:pt x="13530" y="15095"/>
                  </a:cubicBezTo>
                  <a:cubicBezTo>
                    <a:pt x="14422" y="14247"/>
                    <a:pt x="15201" y="13533"/>
                    <a:pt x="15946" y="12787"/>
                  </a:cubicBezTo>
                  <a:cubicBezTo>
                    <a:pt x="16224" y="12510"/>
                    <a:pt x="16502" y="12342"/>
                    <a:pt x="16900" y="12342"/>
                  </a:cubicBezTo>
                  <a:cubicBezTo>
                    <a:pt x="16908" y="12342"/>
                    <a:pt x="16915" y="12342"/>
                    <a:pt x="16922" y="12342"/>
                  </a:cubicBezTo>
                  <a:cubicBezTo>
                    <a:pt x="16930" y="12342"/>
                    <a:pt x="16937" y="12342"/>
                    <a:pt x="16944" y="12342"/>
                  </a:cubicBezTo>
                  <a:cubicBezTo>
                    <a:pt x="17215" y="12342"/>
                    <a:pt x="17486" y="12255"/>
                    <a:pt x="17758" y="12208"/>
                  </a:cubicBezTo>
                  <a:cubicBezTo>
                    <a:pt x="17752" y="12141"/>
                    <a:pt x="17747" y="12073"/>
                    <a:pt x="17742" y="12005"/>
                  </a:cubicBezTo>
                  <a:cubicBezTo>
                    <a:pt x="17469" y="11968"/>
                    <a:pt x="17196" y="11930"/>
                    <a:pt x="16918" y="11890"/>
                  </a:cubicBezTo>
                  <a:cubicBezTo>
                    <a:pt x="17576" y="11118"/>
                    <a:pt x="18241" y="10453"/>
                    <a:pt x="18767" y="9691"/>
                  </a:cubicBezTo>
                  <a:cubicBezTo>
                    <a:pt x="19464" y="8687"/>
                    <a:pt x="20317" y="7927"/>
                    <a:pt x="21450" y="7469"/>
                  </a:cubicBezTo>
                  <a:cubicBezTo>
                    <a:pt x="21775" y="7338"/>
                    <a:pt x="22070" y="7132"/>
                    <a:pt x="22380" y="6962"/>
                  </a:cubicBezTo>
                  <a:cubicBezTo>
                    <a:pt x="22283" y="6941"/>
                    <a:pt x="22190" y="6932"/>
                    <a:pt x="22099" y="6932"/>
                  </a:cubicBezTo>
                  <a:cubicBezTo>
                    <a:pt x="21458" y="6932"/>
                    <a:pt x="20953" y="7395"/>
                    <a:pt x="20208" y="7452"/>
                  </a:cubicBezTo>
                  <a:cubicBezTo>
                    <a:pt x="21093" y="5899"/>
                    <a:pt x="21911" y="4468"/>
                    <a:pt x="22721" y="3033"/>
                  </a:cubicBezTo>
                  <a:cubicBezTo>
                    <a:pt x="22860" y="2787"/>
                    <a:pt x="22971" y="2525"/>
                    <a:pt x="23091" y="2267"/>
                  </a:cubicBezTo>
                  <a:close/>
                  <a:moveTo>
                    <a:pt x="5410" y="432"/>
                  </a:moveTo>
                  <a:cubicBezTo>
                    <a:pt x="5545" y="2567"/>
                    <a:pt x="6489" y="4356"/>
                    <a:pt x="7131" y="6418"/>
                  </a:cubicBezTo>
                  <a:cubicBezTo>
                    <a:pt x="6466" y="6109"/>
                    <a:pt x="5976" y="5880"/>
                    <a:pt x="5488" y="5651"/>
                  </a:cubicBezTo>
                  <a:lnTo>
                    <a:pt x="5366" y="5862"/>
                  </a:lnTo>
                  <a:cubicBezTo>
                    <a:pt x="5872" y="6147"/>
                    <a:pt x="6387" y="6418"/>
                    <a:pt x="6879" y="6723"/>
                  </a:cubicBezTo>
                  <a:cubicBezTo>
                    <a:pt x="7102" y="6861"/>
                    <a:pt x="7372" y="7031"/>
                    <a:pt x="7464" y="7251"/>
                  </a:cubicBezTo>
                  <a:cubicBezTo>
                    <a:pt x="7794" y="8050"/>
                    <a:pt x="8056" y="8878"/>
                    <a:pt x="8413" y="9884"/>
                  </a:cubicBezTo>
                  <a:cubicBezTo>
                    <a:pt x="7628" y="9537"/>
                    <a:pt x="7012" y="9263"/>
                    <a:pt x="6396" y="8990"/>
                  </a:cubicBezTo>
                  <a:cubicBezTo>
                    <a:pt x="6369" y="9045"/>
                    <a:pt x="6342" y="9101"/>
                    <a:pt x="6316" y="9156"/>
                  </a:cubicBezTo>
                  <a:cubicBezTo>
                    <a:pt x="6834" y="9551"/>
                    <a:pt x="7404" y="9873"/>
                    <a:pt x="8007" y="10123"/>
                  </a:cubicBezTo>
                  <a:cubicBezTo>
                    <a:pt x="8416" y="10292"/>
                    <a:pt x="8661" y="10522"/>
                    <a:pt x="8743" y="10980"/>
                  </a:cubicBezTo>
                  <a:cubicBezTo>
                    <a:pt x="8852" y="11582"/>
                    <a:pt x="9040" y="12171"/>
                    <a:pt x="9230" y="12906"/>
                  </a:cubicBezTo>
                  <a:cubicBezTo>
                    <a:pt x="8344" y="12528"/>
                    <a:pt x="7813" y="11792"/>
                    <a:pt x="6924" y="11778"/>
                  </a:cubicBezTo>
                  <a:lnTo>
                    <a:pt x="6924" y="11778"/>
                  </a:lnTo>
                  <a:cubicBezTo>
                    <a:pt x="7454" y="12173"/>
                    <a:pt x="7944" y="12652"/>
                    <a:pt x="8529" y="12942"/>
                  </a:cubicBezTo>
                  <a:cubicBezTo>
                    <a:pt x="9451" y="13402"/>
                    <a:pt x="9636" y="14173"/>
                    <a:pt x="9663" y="15067"/>
                  </a:cubicBezTo>
                  <a:cubicBezTo>
                    <a:pt x="9531" y="15093"/>
                    <a:pt x="9396" y="15105"/>
                    <a:pt x="9260" y="15105"/>
                  </a:cubicBezTo>
                  <a:cubicBezTo>
                    <a:pt x="8117" y="15105"/>
                    <a:pt x="6885" y="14227"/>
                    <a:pt x="6750" y="13146"/>
                  </a:cubicBezTo>
                  <a:lnTo>
                    <a:pt x="6748" y="13146"/>
                  </a:lnTo>
                  <a:cubicBezTo>
                    <a:pt x="6660" y="12441"/>
                    <a:pt x="6399" y="11961"/>
                    <a:pt x="5834" y="11527"/>
                  </a:cubicBezTo>
                  <a:cubicBezTo>
                    <a:pt x="5001" y="10887"/>
                    <a:pt x="4831" y="10045"/>
                    <a:pt x="5309" y="9105"/>
                  </a:cubicBezTo>
                  <a:cubicBezTo>
                    <a:pt x="5646" y="8447"/>
                    <a:pt x="5785" y="7916"/>
                    <a:pt x="5316" y="7221"/>
                  </a:cubicBezTo>
                  <a:cubicBezTo>
                    <a:pt x="4853" y="6532"/>
                    <a:pt x="4809" y="5676"/>
                    <a:pt x="5131" y="4880"/>
                  </a:cubicBezTo>
                  <a:cubicBezTo>
                    <a:pt x="5333" y="4378"/>
                    <a:pt x="5303" y="3937"/>
                    <a:pt x="5117" y="3443"/>
                  </a:cubicBezTo>
                  <a:cubicBezTo>
                    <a:pt x="4954" y="3010"/>
                    <a:pt x="4859" y="2541"/>
                    <a:pt x="4812" y="2079"/>
                  </a:cubicBezTo>
                  <a:cubicBezTo>
                    <a:pt x="4757" y="1523"/>
                    <a:pt x="4801" y="966"/>
                    <a:pt x="5410" y="432"/>
                  </a:cubicBezTo>
                  <a:close/>
                  <a:moveTo>
                    <a:pt x="5919" y="651"/>
                  </a:moveTo>
                  <a:cubicBezTo>
                    <a:pt x="6462" y="967"/>
                    <a:pt x="6799" y="1440"/>
                    <a:pt x="7047" y="1967"/>
                  </a:cubicBezTo>
                  <a:lnTo>
                    <a:pt x="7045" y="1967"/>
                  </a:lnTo>
                  <a:cubicBezTo>
                    <a:pt x="7311" y="2534"/>
                    <a:pt x="7628" y="2891"/>
                    <a:pt x="8330" y="3019"/>
                  </a:cubicBezTo>
                  <a:cubicBezTo>
                    <a:pt x="9592" y="3250"/>
                    <a:pt x="10209" y="4114"/>
                    <a:pt x="10203" y="5438"/>
                  </a:cubicBezTo>
                  <a:cubicBezTo>
                    <a:pt x="10200" y="6082"/>
                    <a:pt x="10358" y="6557"/>
                    <a:pt x="10909" y="6956"/>
                  </a:cubicBezTo>
                  <a:cubicBezTo>
                    <a:pt x="11607" y="7458"/>
                    <a:pt x="11779" y="8226"/>
                    <a:pt x="11659" y="9050"/>
                  </a:cubicBezTo>
                  <a:cubicBezTo>
                    <a:pt x="11606" y="9418"/>
                    <a:pt x="11509" y="9785"/>
                    <a:pt x="11402" y="10142"/>
                  </a:cubicBezTo>
                  <a:cubicBezTo>
                    <a:pt x="11294" y="10503"/>
                    <a:pt x="11310" y="10811"/>
                    <a:pt x="11612" y="11078"/>
                  </a:cubicBezTo>
                  <a:cubicBezTo>
                    <a:pt x="12215" y="11611"/>
                    <a:pt x="12177" y="12304"/>
                    <a:pt x="12019" y="12986"/>
                  </a:cubicBezTo>
                  <a:cubicBezTo>
                    <a:pt x="11920" y="13418"/>
                    <a:pt x="11835" y="13790"/>
                    <a:pt x="12004" y="14248"/>
                  </a:cubicBezTo>
                  <a:cubicBezTo>
                    <a:pt x="12206" y="14795"/>
                    <a:pt x="11799" y="15242"/>
                    <a:pt x="11213" y="15242"/>
                  </a:cubicBezTo>
                  <a:cubicBezTo>
                    <a:pt x="11192" y="15242"/>
                    <a:pt x="11170" y="15242"/>
                    <a:pt x="11148" y="15240"/>
                  </a:cubicBezTo>
                  <a:cubicBezTo>
                    <a:pt x="10839" y="15223"/>
                    <a:pt x="10533" y="15171"/>
                    <a:pt x="10176" y="15128"/>
                  </a:cubicBezTo>
                  <a:cubicBezTo>
                    <a:pt x="10004" y="14432"/>
                    <a:pt x="9792" y="13748"/>
                    <a:pt x="9686" y="13046"/>
                  </a:cubicBezTo>
                  <a:cubicBezTo>
                    <a:pt x="9645" y="12779"/>
                    <a:pt x="9800" y="12452"/>
                    <a:pt x="9942" y="12197"/>
                  </a:cubicBezTo>
                  <a:cubicBezTo>
                    <a:pt x="10225" y="11691"/>
                    <a:pt x="10561" y="11217"/>
                    <a:pt x="10874" y="10731"/>
                  </a:cubicBezTo>
                  <a:cubicBezTo>
                    <a:pt x="10802" y="10683"/>
                    <a:pt x="10730" y="10638"/>
                    <a:pt x="10658" y="10590"/>
                  </a:cubicBezTo>
                  <a:cubicBezTo>
                    <a:pt x="10301" y="11050"/>
                    <a:pt x="9944" y="11509"/>
                    <a:pt x="9525" y="12047"/>
                  </a:cubicBezTo>
                  <a:cubicBezTo>
                    <a:pt x="9146" y="11312"/>
                    <a:pt x="8998" y="10568"/>
                    <a:pt x="8863" y="9832"/>
                  </a:cubicBezTo>
                  <a:cubicBezTo>
                    <a:pt x="8827" y="9627"/>
                    <a:pt x="9015" y="9369"/>
                    <a:pt x="9129" y="9151"/>
                  </a:cubicBezTo>
                  <a:cubicBezTo>
                    <a:pt x="9473" y="8497"/>
                    <a:pt x="9832" y="7851"/>
                    <a:pt x="10244" y="7091"/>
                  </a:cubicBezTo>
                  <a:lnTo>
                    <a:pt x="10244" y="7091"/>
                  </a:lnTo>
                  <a:cubicBezTo>
                    <a:pt x="9866" y="7286"/>
                    <a:pt x="9554" y="7595"/>
                    <a:pt x="9306" y="8019"/>
                  </a:cubicBezTo>
                  <a:cubicBezTo>
                    <a:pt x="9092" y="8387"/>
                    <a:pt x="8882" y="8758"/>
                    <a:pt x="8604" y="9248"/>
                  </a:cubicBezTo>
                  <a:cubicBezTo>
                    <a:pt x="8320" y="8481"/>
                    <a:pt x="8039" y="7884"/>
                    <a:pt x="7887" y="7256"/>
                  </a:cubicBezTo>
                  <a:cubicBezTo>
                    <a:pt x="7807" y="6922"/>
                    <a:pt x="7914" y="6524"/>
                    <a:pt x="8003" y="6174"/>
                  </a:cubicBezTo>
                  <a:cubicBezTo>
                    <a:pt x="8162" y="5547"/>
                    <a:pt x="8374" y="4932"/>
                    <a:pt x="8563" y="4313"/>
                  </a:cubicBezTo>
                  <a:lnTo>
                    <a:pt x="8353" y="4240"/>
                  </a:lnTo>
                  <a:cubicBezTo>
                    <a:pt x="8119" y="4908"/>
                    <a:pt x="7884" y="5575"/>
                    <a:pt x="7579" y="6444"/>
                  </a:cubicBezTo>
                  <a:cubicBezTo>
                    <a:pt x="6834" y="4447"/>
                    <a:pt x="5960" y="2686"/>
                    <a:pt x="5919" y="651"/>
                  </a:cubicBezTo>
                  <a:close/>
                  <a:moveTo>
                    <a:pt x="22819" y="2077"/>
                  </a:moveTo>
                  <a:cubicBezTo>
                    <a:pt x="22913" y="2077"/>
                    <a:pt x="23013" y="2112"/>
                    <a:pt x="23121" y="2203"/>
                  </a:cubicBezTo>
                  <a:cubicBezTo>
                    <a:pt x="23111" y="2225"/>
                    <a:pt x="23102" y="2245"/>
                    <a:pt x="23091" y="2267"/>
                  </a:cubicBezTo>
                  <a:cubicBezTo>
                    <a:pt x="23110" y="2253"/>
                    <a:pt x="23130" y="2240"/>
                    <a:pt x="23148" y="2226"/>
                  </a:cubicBezTo>
                  <a:cubicBezTo>
                    <a:pt x="23148" y="2226"/>
                    <a:pt x="23148" y="2225"/>
                    <a:pt x="23146" y="2225"/>
                  </a:cubicBezTo>
                  <a:cubicBezTo>
                    <a:pt x="23147" y="2225"/>
                    <a:pt x="23147" y="2225"/>
                    <a:pt x="23148" y="2225"/>
                  </a:cubicBezTo>
                  <a:lnTo>
                    <a:pt x="23148" y="2225"/>
                  </a:lnTo>
                  <a:lnTo>
                    <a:pt x="23122" y="2201"/>
                  </a:lnTo>
                  <a:lnTo>
                    <a:pt x="23122" y="2201"/>
                  </a:lnTo>
                  <a:cubicBezTo>
                    <a:pt x="23585" y="2549"/>
                    <a:pt x="23362" y="2997"/>
                    <a:pt x="23255" y="3392"/>
                  </a:cubicBezTo>
                  <a:cubicBezTo>
                    <a:pt x="23122" y="3871"/>
                    <a:pt x="22917" y="4330"/>
                    <a:pt x="22724" y="4788"/>
                  </a:cubicBezTo>
                  <a:cubicBezTo>
                    <a:pt x="22569" y="5158"/>
                    <a:pt x="22603" y="5482"/>
                    <a:pt x="22765" y="5858"/>
                  </a:cubicBezTo>
                  <a:cubicBezTo>
                    <a:pt x="23465" y="7472"/>
                    <a:pt x="23084" y="8510"/>
                    <a:pt x="21533" y="9322"/>
                  </a:cubicBezTo>
                  <a:cubicBezTo>
                    <a:pt x="21281" y="9454"/>
                    <a:pt x="21059" y="9559"/>
                    <a:pt x="21007" y="9901"/>
                  </a:cubicBezTo>
                  <a:cubicBezTo>
                    <a:pt x="20780" y="11383"/>
                    <a:pt x="20372" y="11802"/>
                    <a:pt x="18941" y="12094"/>
                  </a:cubicBezTo>
                  <a:cubicBezTo>
                    <a:pt x="18790" y="12126"/>
                    <a:pt x="18636" y="12149"/>
                    <a:pt x="18507" y="12173"/>
                  </a:cubicBezTo>
                  <a:cubicBezTo>
                    <a:pt x="18335" y="12689"/>
                    <a:pt x="18282" y="13269"/>
                    <a:pt x="17976" y="13640"/>
                  </a:cubicBezTo>
                  <a:cubicBezTo>
                    <a:pt x="17692" y="13983"/>
                    <a:pt x="17136" y="14103"/>
                    <a:pt x="16597" y="14373"/>
                  </a:cubicBezTo>
                  <a:cubicBezTo>
                    <a:pt x="16610" y="14355"/>
                    <a:pt x="16613" y="14347"/>
                    <a:pt x="16610" y="14347"/>
                  </a:cubicBezTo>
                  <a:lnTo>
                    <a:pt x="16610" y="14347"/>
                  </a:lnTo>
                  <a:cubicBezTo>
                    <a:pt x="16605" y="14347"/>
                    <a:pt x="16577" y="14380"/>
                    <a:pt x="16569" y="14417"/>
                  </a:cubicBezTo>
                  <a:cubicBezTo>
                    <a:pt x="16286" y="15613"/>
                    <a:pt x="16076" y="15725"/>
                    <a:pt x="14904" y="15918"/>
                  </a:cubicBezTo>
                  <a:cubicBezTo>
                    <a:pt x="14782" y="15938"/>
                    <a:pt x="14664" y="15947"/>
                    <a:pt x="14549" y="15947"/>
                  </a:cubicBezTo>
                  <a:cubicBezTo>
                    <a:pt x="13779" y="15947"/>
                    <a:pt x="13144" y="15547"/>
                    <a:pt x="12381" y="15365"/>
                  </a:cubicBezTo>
                  <a:cubicBezTo>
                    <a:pt x="12743" y="14160"/>
                    <a:pt x="13534" y="13501"/>
                    <a:pt x="14653" y="13217"/>
                  </a:cubicBezTo>
                  <a:cubicBezTo>
                    <a:pt x="14653" y="12862"/>
                    <a:pt x="14679" y="12584"/>
                    <a:pt x="14648" y="12310"/>
                  </a:cubicBezTo>
                  <a:cubicBezTo>
                    <a:pt x="14528" y="11287"/>
                    <a:pt x="15005" y="10574"/>
                    <a:pt x="15812" y="10033"/>
                  </a:cubicBezTo>
                  <a:cubicBezTo>
                    <a:pt x="16019" y="9895"/>
                    <a:pt x="16237" y="9764"/>
                    <a:pt x="16468" y="9674"/>
                  </a:cubicBezTo>
                  <a:cubicBezTo>
                    <a:pt x="17024" y="9456"/>
                    <a:pt x="17240" y="9075"/>
                    <a:pt x="17314" y="8470"/>
                  </a:cubicBezTo>
                  <a:cubicBezTo>
                    <a:pt x="17384" y="7906"/>
                    <a:pt x="17624" y="7338"/>
                    <a:pt x="17899" y="6829"/>
                  </a:cubicBezTo>
                  <a:cubicBezTo>
                    <a:pt x="18227" y="6219"/>
                    <a:pt x="18843" y="5929"/>
                    <a:pt x="19510" y="5818"/>
                  </a:cubicBezTo>
                  <a:cubicBezTo>
                    <a:pt x="19976" y="5741"/>
                    <a:pt x="20181" y="5518"/>
                    <a:pt x="20311" y="5058"/>
                  </a:cubicBezTo>
                  <a:cubicBezTo>
                    <a:pt x="20625" y="3946"/>
                    <a:pt x="21299" y="3052"/>
                    <a:pt x="22244" y="2384"/>
                  </a:cubicBezTo>
                  <a:cubicBezTo>
                    <a:pt x="22417" y="2261"/>
                    <a:pt x="22602" y="2077"/>
                    <a:pt x="22819" y="2077"/>
                  </a:cubicBezTo>
                  <a:close/>
                  <a:moveTo>
                    <a:pt x="6447" y="18804"/>
                  </a:moveTo>
                  <a:lnTo>
                    <a:pt x="6447" y="18804"/>
                  </a:lnTo>
                  <a:cubicBezTo>
                    <a:pt x="6459" y="18970"/>
                    <a:pt x="6511" y="19044"/>
                    <a:pt x="6583" y="19069"/>
                  </a:cubicBezTo>
                  <a:cubicBezTo>
                    <a:pt x="6691" y="19109"/>
                    <a:pt x="6813" y="19117"/>
                    <a:pt x="6930" y="19139"/>
                  </a:cubicBezTo>
                  <a:cubicBezTo>
                    <a:pt x="6947" y="19085"/>
                    <a:pt x="6963" y="19033"/>
                    <a:pt x="6981" y="18979"/>
                  </a:cubicBezTo>
                  <a:cubicBezTo>
                    <a:pt x="6802" y="18921"/>
                    <a:pt x="6625" y="18862"/>
                    <a:pt x="6447" y="18804"/>
                  </a:cubicBezTo>
                  <a:close/>
                  <a:moveTo>
                    <a:pt x="13307" y="19589"/>
                  </a:moveTo>
                  <a:cubicBezTo>
                    <a:pt x="13291" y="19652"/>
                    <a:pt x="13275" y="19714"/>
                    <a:pt x="13259" y="19777"/>
                  </a:cubicBezTo>
                  <a:cubicBezTo>
                    <a:pt x="13534" y="19850"/>
                    <a:pt x="13809" y="19922"/>
                    <a:pt x="14084" y="19995"/>
                  </a:cubicBezTo>
                  <a:cubicBezTo>
                    <a:pt x="14100" y="19935"/>
                    <a:pt x="14116" y="19875"/>
                    <a:pt x="14131" y="19815"/>
                  </a:cubicBezTo>
                  <a:cubicBezTo>
                    <a:pt x="13856" y="19741"/>
                    <a:pt x="13582" y="19665"/>
                    <a:pt x="13307" y="19589"/>
                  </a:cubicBezTo>
                  <a:close/>
                  <a:moveTo>
                    <a:pt x="3842" y="21740"/>
                  </a:moveTo>
                  <a:cubicBezTo>
                    <a:pt x="3511" y="21740"/>
                    <a:pt x="3185" y="21788"/>
                    <a:pt x="2864" y="21892"/>
                  </a:cubicBezTo>
                  <a:cubicBezTo>
                    <a:pt x="2878" y="21968"/>
                    <a:pt x="2894" y="22045"/>
                    <a:pt x="2910" y="22121"/>
                  </a:cubicBezTo>
                  <a:lnTo>
                    <a:pt x="4880" y="21881"/>
                  </a:lnTo>
                  <a:cubicBezTo>
                    <a:pt x="4529" y="21790"/>
                    <a:pt x="4183" y="21740"/>
                    <a:pt x="3842" y="21740"/>
                  </a:cubicBezTo>
                  <a:close/>
                  <a:moveTo>
                    <a:pt x="4926" y="22754"/>
                  </a:moveTo>
                  <a:lnTo>
                    <a:pt x="4926" y="22754"/>
                  </a:lnTo>
                  <a:cubicBezTo>
                    <a:pt x="4199" y="22800"/>
                    <a:pt x="3472" y="22846"/>
                    <a:pt x="2746" y="22892"/>
                  </a:cubicBezTo>
                  <a:cubicBezTo>
                    <a:pt x="2749" y="22980"/>
                    <a:pt x="2752" y="23070"/>
                    <a:pt x="2757" y="23160"/>
                  </a:cubicBezTo>
                  <a:cubicBezTo>
                    <a:pt x="2966" y="23197"/>
                    <a:pt x="3174" y="23217"/>
                    <a:pt x="3381" y="23217"/>
                  </a:cubicBezTo>
                  <a:cubicBezTo>
                    <a:pt x="3909" y="23217"/>
                    <a:pt x="4426" y="23085"/>
                    <a:pt x="4926" y="22754"/>
                  </a:cubicBezTo>
                  <a:close/>
                  <a:moveTo>
                    <a:pt x="13864" y="23821"/>
                  </a:moveTo>
                  <a:cubicBezTo>
                    <a:pt x="13831" y="23882"/>
                    <a:pt x="13798" y="23942"/>
                    <a:pt x="13763" y="24004"/>
                  </a:cubicBezTo>
                  <a:cubicBezTo>
                    <a:pt x="13961" y="24111"/>
                    <a:pt x="14157" y="24219"/>
                    <a:pt x="14352" y="24326"/>
                  </a:cubicBezTo>
                  <a:cubicBezTo>
                    <a:pt x="14381" y="24276"/>
                    <a:pt x="14411" y="24225"/>
                    <a:pt x="14438" y="24175"/>
                  </a:cubicBezTo>
                  <a:cubicBezTo>
                    <a:pt x="14247" y="24058"/>
                    <a:pt x="14056" y="23939"/>
                    <a:pt x="13864" y="23821"/>
                  </a:cubicBezTo>
                  <a:close/>
                  <a:moveTo>
                    <a:pt x="13190" y="24587"/>
                  </a:moveTo>
                  <a:cubicBezTo>
                    <a:pt x="13166" y="24650"/>
                    <a:pt x="13143" y="24713"/>
                    <a:pt x="13120" y="24776"/>
                  </a:cubicBezTo>
                  <a:cubicBezTo>
                    <a:pt x="13607" y="24960"/>
                    <a:pt x="14095" y="25143"/>
                    <a:pt x="14582" y="25326"/>
                  </a:cubicBezTo>
                  <a:cubicBezTo>
                    <a:pt x="14604" y="25266"/>
                    <a:pt x="14626" y="25206"/>
                    <a:pt x="14648" y="25148"/>
                  </a:cubicBezTo>
                  <a:cubicBezTo>
                    <a:pt x="14180" y="24911"/>
                    <a:pt x="13730" y="24629"/>
                    <a:pt x="13190" y="24587"/>
                  </a:cubicBezTo>
                  <a:close/>
                  <a:moveTo>
                    <a:pt x="6360" y="27147"/>
                  </a:moveTo>
                  <a:cubicBezTo>
                    <a:pt x="6044" y="27176"/>
                    <a:pt x="5728" y="27204"/>
                    <a:pt x="5414" y="27233"/>
                  </a:cubicBezTo>
                  <a:cubicBezTo>
                    <a:pt x="5423" y="27308"/>
                    <a:pt x="5433" y="27383"/>
                    <a:pt x="5442" y="27458"/>
                  </a:cubicBezTo>
                  <a:lnTo>
                    <a:pt x="6380" y="27308"/>
                  </a:lnTo>
                  <a:cubicBezTo>
                    <a:pt x="6372" y="27255"/>
                    <a:pt x="6366" y="27201"/>
                    <a:pt x="6360" y="27147"/>
                  </a:cubicBezTo>
                  <a:close/>
                  <a:moveTo>
                    <a:pt x="10332" y="15733"/>
                  </a:moveTo>
                  <a:cubicBezTo>
                    <a:pt x="10950" y="15733"/>
                    <a:pt x="11575" y="15863"/>
                    <a:pt x="12184" y="15975"/>
                  </a:cubicBezTo>
                  <a:cubicBezTo>
                    <a:pt x="13899" y="16291"/>
                    <a:pt x="15210" y="17139"/>
                    <a:pt x="16118" y="18529"/>
                  </a:cubicBezTo>
                  <a:lnTo>
                    <a:pt x="16118" y="18529"/>
                  </a:lnTo>
                  <a:cubicBezTo>
                    <a:pt x="15514" y="18233"/>
                    <a:pt x="14893" y="17979"/>
                    <a:pt x="14255" y="17769"/>
                  </a:cubicBezTo>
                  <a:cubicBezTo>
                    <a:pt x="14238" y="17764"/>
                    <a:pt x="14222" y="17761"/>
                    <a:pt x="14208" y="17761"/>
                  </a:cubicBezTo>
                  <a:cubicBezTo>
                    <a:pt x="14066" y="17761"/>
                    <a:pt x="14018" y="17996"/>
                    <a:pt x="14177" y="18047"/>
                  </a:cubicBezTo>
                  <a:cubicBezTo>
                    <a:pt x="14871" y="18276"/>
                    <a:pt x="15540" y="18556"/>
                    <a:pt x="16188" y="18888"/>
                  </a:cubicBezTo>
                  <a:cubicBezTo>
                    <a:pt x="16212" y="18900"/>
                    <a:pt x="16236" y="18906"/>
                    <a:pt x="16258" y="18906"/>
                  </a:cubicBezTo>
                  <a:cubicBezTo>
                    <a:pt x="16286" y="18906"/>
                    <a:pt x="16313" y="18896"/>
                    <a:pt x="16335" y="18881"/>
                  </a:cubicBezTo>
                  <a:cubicBezTo>
                    <a:pt x="16425" y="19039"/>
                    <a:pt x="16510" y="19204"/>
                    <a:pt x="16591" y="19374"/>
                  </a:cubicBezTo>
                  <a:cubicBezTo>
                    <a:pt x="16886" y="19998"/>
                    <a:pt x="17137" y="20632"/>
                    <a:pt x="17314" y="21284"/>
                  </a:cubicBezTo>
                  <a:cubicBezTo>
                    <a:pt x="16798" y="21061"/>
                    <a:pt x="16281" y="20840"/>
                    <a:pt x="15765" y="20619"/>
                  </a:cubicBezTo>
                  <a:cubicBezTo>
                    <a:pt x="15743" y="20610"/>
                    <a:pt x="15723" y="20606"/>
                    <a:pt x="15703" y="20606"/>
                  </a:cubicBezTo>
                  <a:cubicBezTo>
                    <a:pt x="15563" y="20606"/>
                    <a:pt x="15469" y="20804"/>
                    <a:pt x="15618" y="20868"/>
                  </a:cubicBezTo>
                  <a:cubicBezTo>
                    <a:pt x="16213" y="21123"/>
                    <a:pt x="16807" y="21379"/>
                    <a:pt x="17403" y="21635"/>
                  </a:cubicBezTo>
                  <a:cubicBezTo>
                    <a:pt x="17508" y="22096"/>
                    <a:pt x="17576" y="22567"/>
                    <a:pt x="17597" y="23048"/>
                  </a:cubicBezTo>
                  <a:cubicBezTo>
                    <a:pt x="17600" y="23141"/>
                    <a:pt x="17602" y="23235"/>
                    <a:pt x="17602" y="23326"/>
                  </a:cubicBezTo>
                  <a:cubicBezTo>
                    <a:pt x="16678" y="22816"/>
                    <a:pt x="15716" y="22404"/>
                    <a:pt x="14708" y="22088"/>
                  </a:cubicBezTo>
                  <a:cubicBezTo>
                    <a:pt x="14692" y="22083"/>
                    <a:pt x="14677" y="22081"/>
                    <a:pt x="14663" y="22081"/>
                  </a:cubicBezTo>
                  <a:cubicBezTo>
                    <a:pt x="14518" y="22081"/>
                    <a:pt x="14469" y="22317"/>
                    <a:pt x="14630" y="22367"/>
                  </a:cubicBezTo>
                  <a:cubicBezTo>
                    <a:pt x="15660" y="22690"/>
                    <a:pt x="16643" y="23115"/>
                    <a:pt x="17581" y="23645"/>
                  </a:cubicBezTo>
                  <a:cubicBezTo>
                    <a:pt x="17584" y="23647"/>
                    <a:pt x="17587" y="23649"/>
                    <a:pt x="17591" y="23650"/>
                  </a:cubicBezTo>
                  <a:cubicBezTo>
                    <a:pt x="17572" y="23950"/>
                    <a:pt x="17531" y="24241"/>
                    <a:pt x="17469" y="24524"/>
                  </a:cubicBezTo>
                  <a:cubicBezTo>
                    <a:pt x="17463" y="24519"/>
                    <a:pt x="17455" y="24516"/>
                    <a:pt x="17447" y="24513"/>
                  </a:cubicBezTo>
                  <a:cubicBezTo>
                    <a:pt x="17077" y="24353"/>
                    <a:pt x="16706" y="24193"/>
                    <a:pt x="16336" y="24032"/>
                  </a:cubicBezTo>
                  <a:cubicBezTo>
                    <a:pt x="16315" y="24023"/>
                    <a:pt x="16295" y="24019"/>
                    <a:pt x="16275" y="24019"/>
                  </a:cubicBezTo>
                  <a:cubicBezTo>
                    <a:pt x="16135" y="24019"/>
                    <a:pt x="16040" y="24219"/>
                    <a:pt x="16190" y="24284"/>
                  </a:cubicBezTo>
                  <a:cubicBezTo>
                    <a:pt x="16561" y="24443"/>
                    <a:pt x="16930" y="24603"/>
                    <a:pt x="17302" y="24762"/>
                  </a:cubicBezTo>
                  <a:cubicBezTo>
                    <a:pt x="17323" y="24772"/>
                    <a:pt x="17343" y="24776"/>
                    <a:pt x="17363" y="24776"/>
                  </a:cubicBezTo>
                  <a:cubicBezTo>
                    <a:pt x="17379" y="24776"/>
                    <a:pt x="17394" y="24773"/>
                    <a:pt x="17409" y="24768"/>
                  </a:cubicBezTo>
                  <a:lnTo>
                    <a:pt x="17409" y="24768"/>
                  </a:lnTo>
                  <a:cubicBezTo>
                    <a:pt x="17339" y="25026"/>
                    <a:pt x="17253" y="25277"/>
                    <a:pt x="17148" y="25522"/>
                  </a:cubicBezTo>
                  <a:cubicBezTo>
                    <a:pt x="16338" y="25050"/>
                    <a:pt x="15490" y="24664"/>
                    <a:pt x="14602" y="24361"/>
                  </a:cubicBezTo>
                  <a:cubicBezTo>
                    <a:pt x="14585" y="24355"/>
                    <a:pt x="14569" y="24353"/>
                    <a:pt x="14554" y="24353"/>
                  </a:cubicBezTo>
                  <a:cubicBezTo>
                    <a:pt x="14413" y="24353"/>
                    <a:pt x="14366" y="24586"/>
                    <a:pt x="14525" y="24641"/>
                  </a:cubicBezTo>
                  <a:cubicBezTo>
                    <a:pt x="15400" y="24939"/>
                    <a:pt x="16232" y="25320"/>
                    <a:pt x="17030" y="25786"/>
                  </a:cubicBezTo>
                  <a:cubicBezTo>
                    <a:pt x="16701" y="26468"/>
                    <a:pt x="16246" y="27097"/>
                    <a:pt x="15692" y="27680"/>
                  </a:cubicBezTo>
                  <a:cubicBezTo>
                    <a:pt x="14932" y="28480"/>
                    <a:pt x="14062" y="29108"/>
                    <a:pt x="13130" y="29640"/>
                  </a:cubicBezTo>
                  <a:cubicBezTo>
                    <a:pt x="13116" y="29581"/>
                    <a:pt x="13070" y="29532"/>
                    <a:pt x="12994" y="29529"/>
                  </a:cubicBezTo>
                  <a:cubicBezTo>
                    <a:pt x="12376" y="29501"/>
                    <a:pt x="11768" y="29419"/>
                    <a:pt x="11163" y="29284"/>
                  </a:cubicBezTo>
                  <a:cubicBezTo>
                    <a:pt x="11151" y="29282"/>
                    <a:pt x="11140" y="29281"/>
                    <a:pt x="11129" y="29281"/>
                  </a:cubicBezTo>
                  <a:cubicBezTo>
                    <a:pt x="10973" y="29281"/>
                    <a:pt x="10916" y="29526"/>
                    <a:pt x="11086" y="29564"/>
                  </a:cubicBezTo>
                  <a:cubicBezTo>
                    <a:pt x="11661" y="29692"/>
                    <a:pt x="12237" y="29773"/>
                    <a:pt x="12823" y="29809"/>
                  </a:cubicBezTo>
                  <a:cubicBezTo>
                    <a:pt x="12151" y="30174"/>
                    <a:pt x="11448" y="30493"/>
                    <a:pt x="10735" y="30795"/>
                  </a:cubicBezTo>
                  <a:cubicBezTo>
                    <a:pt x="9699" y="31234"/>
                    <a:pt x="8666" y="31666"/>
                    <a:pt x="8026" y="32682"/>
                  </a:cubicBezTo>
                  <a:cubicBezTo>
                    <a:pt x="7977" y="32619"/>
                    <a:pt x="7947" y="32597"/>
                    <a:pt x="7939" y="32568"/>
                  </a:cubicBezTo>
                  <a:cubicBezTo>
                    <a:pt x="7246" y="29880"/>
                    <a:pt x="5338" y="28253"/>
                    <a:pt x="3051" y="26947"/>
                  </a:cubicBezTo>
                  <a:cubicBezTo>
                    <a:pt x="2621" y="26702"/>
                    <a:pt x="2202" y="26414"/>
                    <a:pt x="1839" y="26080"/>
                  </a:cubicBezTo>
                  <a:cubicBezTo>
                    <a:pt x="1833" y="26073"/>
                    <a:pt x="1826" y="26067"/>
                    <a:pt x="1820" y="26061"/>
                  </a:cubicBezTo>
                  <a:lnTo>
                    <a:pt x="1820" y="26061"/>
                  </a:lnTo>
                  <a:cubicBezTo>
                    <a:pt x="2677" y="26228"/>
                    <a:pt x="3537" y="26312"/>
                    <a:pt x="4402" y="26312"/>
                  </a:cubicBezTo>
                  <a:cubicBezTo>
                    <a:pt x="4967" y="26312"/>
                    <a:pt x="5534" y="26276"/>
                    <a:pt x="6105" y="26204"/>
                  </a:cubicBezTo>
                  <a:cubicBezTo>
                    <a:pt x="6282" y="26183"/>
                    <a:pt x="6290" y="25914"/>
                    <a:pt x="6126" y="25914"/>
                  </a:cubicBezTo>
                  <a:cubicBezTo>
                    <a:pt x="6120" y="25914"/>
                    <a:pt x="6113" y="25914"/>
                    <a:pt x="6105" y="25915"/>
                  </a:cubicBezTo>
                  <a:cubicBezTo>
                    <a:pt x="5536" y="25987"/>
                    <a:pt x="4970" y="26023"/>
                    <a:pt x="4407" y="26023"/>
                  </a:cubicBezTo>
                  <a:cubicBezTo>
                    <a:pt x="3426" y="26023"/>
                    <a:pt x="2453" y="25914"/>
                    <a:pt x="1480" y="25694"/>
                  </a:cubicBezTo>
                  <a:cubicBezTo>
                    <a:pt x="912" y="24980"/>
                    <a:pt x="729" y="24119"/>
                    <a:pt x="913" y="23181"/>
                  </a:cubicBezTo>
                  <a:cubicBezTo>
                    <a:pt x="1033" y="22579"/>
                    <a:pt x="1198" y="22017"/>
                    <a:pt x="1406" y="21494"/>
                  </a:cubicBezTo>
                  <a:cubicBezTo>
                    <a:pt x="2417" y="21475"/>
                    <a:pt x="3426" y="21409"/>
                    <a:pt x="4433" y="21297"/>
                  </a:cubicBezTo>
                  <a:cubicBezTo>
                    <a:pt x="4610" y="21277"/>
                    <a:pt x="4617" y="21006"/>
                    <a:pt x="4451" y="21006"/>
                  </a:cubicBezTo>
                  <a:cubicBezTo>
                    <a:pt x="4445" y="21006"/>
                    <a:pt x="4439" y="21007"/>
                    <a:pt x="4433" y="21007"/>
                  </a:cubicBezTo>
                  <a:cubicBezTo>
                    <a:pt x="3466" y="21115"/>
                    <a:pt x="2499" y="21180"/>
                    <a:pt x="1528" y="21202"/>
                  </a:cubicBezTo>
                  <a:cubicBezTo>
                    <a:pt x="1850" y="20470"/>
                    <a:pt x="2261" y="19816"/>
                    <a:pt x="2750" y="19237"/>
                  </a:cubicBezTo>
                  <a:cubicBezTo>
                    <a:pt x="2814" y="19236"/>
                    <a:pt x="2877" y="19235"/>
                    <a:pt x="2940" y="19235"/>
                  </a:cubicBezTo>
                  <a:cubicBezTo>
                    <a:pt x="4010" y="19235"/>
                    <a:pt x="5050" y="19400"/>
                    <a:pt x="6072" y="19731"/>
                  </a:cubicBezTo>
                  <a:cubicBezTo>
                    <a:pt x="6088" y="19736"/>
                    <a:pt x="6104" y="19739"/>
                    <a:pt x="6118" y="19739"/>
                  </a:cubicBezTo>
                  <a:cubicBezTo>
                    <a:pt x="6261" y="19739"/>
                    <a:pt x="6310" y="19503"/>
                    <a:pt x="6150" y="19452"/>
                  </a:cubicBezTo>
                  <a:cubicBezTo>
                    <a:pt x="5123" y="19120"/>
                    <a:pt x="4082" y="18952"/>
                    <a:pt x="3008" y="18946"/>
                  </a:cubicBezTo>
                  <a:cubicBezTo>
                    <a:pt x="3848" y="18043"/>
                    <a:pt x="4896" y="17325"/>
                    <a:pt x="6117" y="16768"/>
                  </a:cubicBezTo>
                  <a:cubicBezTo>
                    <a:pt x="7167" y="16799"/>
                    <a:pt x="8203" y="16924"/>
                    <a:pt x="9231" y="17142"/>
                  </a:cubicBezTo>
                  <a:cubicBezTo>
                    <a:pt x="9243" y="17145"/>
                    <a:pt x="9254" y="17146"/>
                    <a:pt x="9265" y="17146"/>
                  </a:cubicBezTo>
                  <a:cubicBezTo>
                    <a:pt x="9422" y="17146"/>
                    <a:pt x="9479" y="16900"/>
                    <a:pt x="9309" y="16863"/>
                  </a:cubicBezTo>
                  <a:cubicBezTo>
                    <a:pt x="8453" y="16681"/>
                    <a:pt x="7593" y="16563"/>
                    <a:pt x="6725" y="16507"/>
                  </a:cubicBezTo>
                  <a:cubicBezTo>
                    <a:pt x="6837" y="16463"/>
                    <a:pt x="6949" y="16419"/>
                    <a:pt x="7064" y="16376"/>
                  </a:cubicBezTo>
                  <a:cubicBezTo>
                    <a:pt x="7180" y="16334"/>
                    <a:pt x="7304" y="16299"/>
                    <a:pt x="7428" y="16289"/>
                  </a:cubicBezTo>
                  <a:cubicBezTo>
                    <a:pt x="8042" y="16240"/>
                    <a:pt x="8625" y="16120"/>
                    <a:pt x="9220" y="15910"/>
                  </a:cubicBezTo>
                  <a:cubicBezTo>
                    <a:pt x="9585" y="15781"/>
                    <a:pt x="9957" y="15733"/>
                    <a:pt x="10332" y="15733"/>
                  </a:cubicBezTo>
                  <a:close/>
                  <a:moveTo>
                    <a:pt x="5543" y="1"/>
                  </a:moveTo>
                  <a:cubicBezTo>
                    <a:pt x="5105" y="1"/>
                    <a:pt x="4730" y="334"/>
                    <a:pt x="4550" y="963"/>
                  </a:cubicBezTo>
                  <a:cubicBezTo>
                    <a:pt x="4417" y="1429"/>
                    <a:pt x="4411" y="1950"/>
                    <a:pt x="4452" y="2438"/>
                  </a:cubicBezTo>
                  <a:cubicBezTo>
                    <a:pt x="4491" y="2896"/>
                    <a:pt x="4685" y="3340"/>
                    <a:pt x="4780" y="3798"/>
                  </a:cubicBezTo>
                  <a:cubicBezTo>
                    <a:pt x="4828" y="4029"/>
                    <a:pt x="4875" y="4299"/>
                    <a:pt x="4801" y="4507"/>
                  </a:cubicBezTo>
                  <a:cubicBezTo>
                    <a:pt x="4351" y="5782"/>
                    <a:pt x="4527" y="6963"/>
                    <a:pt x="5283" y="8137"/>
                  </a:cubicBezTo>
                  <a:cubicBezTo>
                    <a:pt x="5211" y="8300"/>
                    <a:pt x="5166" y="8415"/>
                    <a:pt x="5112" y="8526"/>
                  </a:cubicBezTo>
                  <a:cubicBezTo>
                    <a:pt x="4308" y="10202"/>
                    <a:pt x="4442" y="10955"/>
                    <a:pt x="5843" y="12121"/>
                  </a:cubicBezTo>
                  <a:cubicBezTo>
                    <a:pt x="6177" y="12399"/>
                    <a:pt x="6259" y="12699"/>
                    <a:pt x="6278" y="13089"/>
                  </a:cubicBezTo>
                  <a:cubicBezTo>
                    <a:pt x="6317" y="13903"/>
                    <a:pt x="6720" y="14501"/>
                    <a:pt x="7423" y="14904"/>
                  </a:cubicBezTo>
                  <a:cubicBezTo>
                    <a:pt x="7715" y="15071"/>
                    <a:pt x="8007" y="15237"/>
                    <a:pt x="8315" y="15413"/>
                  </a:cubicBezTo>
                  <a:cubicBezTo>
                    <a:pt x="8251" y="15469"/>
                    <a:pt x="8232" y="15501"/>
                    <a:pt x="8205" y="15507"/>
                  </a:cubicBezTo>
                  <a:cubicBezTo>
                    <a:pt x="7758" y="15640"/>
                    <a:pt x="7301" y="15749"/>
                    <a:pt x="6862" y="15902"/>
                  </a:cubicBezTo>
                  <a:cubicBezTo>
                    <a:pt x="3603" y="17044"/>
                    <a:pt x="1378" y="19189"/>
                    <a:pt x="509" y="22587"/>
                  </a:cubicBezTo>
                  <a:cubicBezTo>
                    <a:pt x="0" y="24577"/>
                    <a:pt x="713" y="26143"/>
                    <a:pt x="2498" y="27187"/>
                  </a:cubicBezTo>
                  <a:cubicBezTo>
                    <a:pt x="2714" y="27312"/>
                    <a:pt x="2940" y="27421"/>
                    <a:pt x="3152" y="27553"/>
                  </a:cubicBezTo>
                  <a:cubicBezTo>
                    <a:pt x="5148" y="28809"/>
                    <a:pt x="6887" y="30259"/>
                    <a:pt x="7439" y="32739"/>
                  </a:cubicBezTo>
                  <a:cubicBezTo>
                    <a:pt x="7582" y="33385"/>
                    <a:pt x="7546" y="33886"/>
                    <a:pt x="7139" y="34383"/>
                  </a:cubicBezTo>
                  <a:cubicBezTo>
                    <a:pt x="6578" y="35069"/>
                    <a:pt x="6028" y="35761"/>
                    <a:pt x="5474" y="36451"/>
                  </a:cubicBezTo>
                  <a:cubicBezTo>
                    <a:pt x="5508" y="36486"/>
                    <a:pt x="5545" y="36522"/>
                    <a:pt x="5579" y="36558"/>
                  </a:cubicBezTo>
                  <a:cubicBezTo>
                    <a:pt x="6085" y="36066"/>
                    <a:pt x="6590" y="35574"/>
                    <a:pt x="7241" y="34943"/>
                  </a:cubicBezTo>
                  <a:lnTo>
                    <a:pt x="7241" y="34943"/>
                  </a:lnTo>
                  <a:cubicBezTo>
                    <a:pt x="7074" y="35431"/>
                    <a:pt x="6976" y="35717"/>
                    <a:pt x="6818" y="36175"/>
                  </a:cubicBezTo>
                  <a:cubicBezTo>
                    <a:pt x="7118" y="35794"/>
                    <a:pt x="7295" y="35568"/>
                    <a:pt x="7570" y="35222"/>
                  </a:cubicBezTo>
                  <a:cubicBezTo>
                    <a:pt x="7653" y="35938"/>
                    <a:pt x="7706" y="36495"/>
                    <a:pt x="7789" y="37047"/>
                  </a:cubicBezTo>
                  <a:cubicBezTo>
                    <a:pt x="7957" y="38155"/>
                    <a:pt x="7968" y="38162"/>
                    <a:pt x="8393" y="38536"/>
                  </a:cubicBezTo>
                  <a:cubicBezTo>
                    <a:pt x="8258" y="37568"/>
                    <a:pt x="8108" y="36590"/>
                    <a:pt x="7988" y="35609"/>
                  </a:cubicBezTo>
                  <a:cubicBezTo>
                    <a:pt x="7791" y="33995"/>
                    <a:pt x="8456" y="32213"/>
                    <a:pt x="10252" y="31527"/>
                  </a:cubicBezTo>
                  <a:cubicBezTo>
                    <a:pt x="10514" y="31426"/>
                    <a:pt x="10778" y="31330"/>
                    <a:pt x="11034" y="31215"/>
                  </a:cubicBezTo>
                  <a:cubicBezTo>
                    <a:pt x="12748" y="30445"/>
                    <a:pt x="14431" y="29624"/>
                    <a:pt x="15806" y="28302"/>
                  </a:cubicBezTo>
                  <a:cubicBezTo>
                    <a:pt x="17368" y="26800"/>
                    <a:pt x="18257" y="25001"/>
                    <a:pt x="18098" y="22788"/>
                  </a:cubicBezTo>
                  <a:cubicBezTo>
                    <a:pt x="17937" y="20534"/>
                    <a:pt x="17134" y="18543"/>
                    <a:pt x="15532" y="16910"/>
                  </a:cubicBezTo>
                  <a:cubicBezTo>
                    <a:pt x="15386" y="16762"/>
                    <a:pt x="15247" y="16607"/>
                    <a:pt x="15014" y="16359"/>
                  </a:cubicBezTo>
                  <a:cubicBezTo>
                    <a:pt x="16166" y="16236"/>
                    <a:pt x="16904" y="15774"/>
                    <a:pt x="16935" y="14782"/>
                  </a:cubicBezTo>
                  <a:cubicBezTo>
                    <a:pt x="17480" y="14485"/>
                    <a:pt x="18004" y="14337"/>
                    <a:pt x="18309" y="13994"/>
                  </a:cubicBezTo>
                  <a:cubicBezTo>
                    <a:pt x="18635" y="13626"/>
                    <a:pt x="18753" y="13073"/>
                    <a:pt x="18968" y="12590"/>
                  </a:cubicBezTo>
                  <a:cubicBezTo>
                    <a:pt x="20702" y="12265"/>
                    <a:pt x="21435" y="11498"/>
                    <a:pt x="21540" y="9897"/>
                  </a:cubicBezTo>
                  <a:cubicBezTo>
                    <a:pt x="21688" y="9818"/>
                    <a:pt x="21849" y="9725"/>
                    <a:pt x="22015" y="9644"/>
                  </a:cubicBezTo>
                  <a:cubicBezTo>
                    <a:pt x="23432" y="8958"/>
                    <a:pt x="23888" y="7572"/>
                    <a:pt x="23345" y="6074"/>
                  </a:cubicBezTo>
                  <a:cubicBezTo>
                    <a:pt x="23094" y="5382"/>
                    <a:pt x="23133" y="4844"/>
                    <a:pt x="23404" y="4217"/>
                  </a:cubicBezTo>
                  <a:cubicBezTo>
                    <a:pt x="23599" y="3765"/>
                    <a:pt x="23772" y="3275"/>
                    <a:pt x="23816" y="2789"/>
                  </a:cubicBezTo>
                  <a:lnTo>
                    <a:pt x="23817" y="2789"/>
                  </a:lnTo>
                  <a:cubicBezTo>
                    <a:pt x="23882" y="2078"/>
                    <a:pt x="23518" y="1651"/>
                    <a:pt x="22976" y="1651"/>
                  </a:cubicBezTo>
                  <a:cubicBezTo>
                    <a:pt x="22792" y="1651"/>
                    <a:pt x="22586" y="1701"/>
                    <a:pt x="22370" y="1806"/>
                  </a:cubicBezTo>
                  <a:cubicBezTo>
                    <a:pt x="22121" y="1928"/>
                    <a:pt x="21890" y="2098"/>
                    <a:pt x="21674" y="2275"/>
                  </a:cubicBezTo>
                  <a:cubicBezTo>
                    <a:pt x="20859" y="2943"/>
                    <a:pt x="20279" y="3788"/>
                    <a:pt x="19908" y="4768"/>
                  </a:cubicBezTo>
                  <a:cubicBezTo>
                    <a:pt x="19775" y="5118"/>
                    <a:pt x="19609" y="5325"/>
                    <a:pt x="19216" y="5423"/>
                  </a:cubicBezTo>
                  <a:cubicBezTo>
                    <a:pt x="17922" y="5742"/>
                    <a:pt x="17200" y="6674"/>
                    <a:pt x="16948" y="7906"/>
                  </a:cubicBezTo>
                  <a:cubicBezTo>
                    <a:pt x="16790" y="8676"/>
                    <a:pt x="16498" y="9154"/>
                    <a:pt x="15773" y="9521"/>
                  </a:cubicBezTo>
                  <a:cubicBezTo>
                    <a:pt x="14637" y="10094"/>
                    <a:pt x="13975" y="11047"/>
                    <a:pt x="14119" y="12410"/>
                  </a:cubicBezTo>
                  <a:cubicBezTo>
                    <a:pt x="14135" y="12557"/>
                    <a:pt x="14097" y="12710"/>
                    <a:pt x="14093" y="12742"/>
                  </a:cubicBezTo>
                  <a:cubicBezTo>
                    <a:pt x="13476" y="13201"/>
                    <a:pt x="12947" y="13593"/>
                    <a:pt x="12417" y="13986"/>
                  </a:cubicBezTo>
                  <a:cubicBezTo>
                    <a:pt x="12323" y="13606"/>
                    <a:pt x="12373" y="13290"/>
                    <a:pt x="12459" y="12985"/>
                  </a:cubicBezTo>
                  <a:cubicBezTo>
                    <a:pt x="12628" y="12391"/>
                    <a:pt x="12713" y="11746"/>
                    <a:pt x="12304" y="11279"/>
                  </a:cubicBezTo>
                  <a:cubicBezTo>
                    <a:pt x="11787" y="10691"/>
                    <a:pt x="11880" y="10140"/>
                    <a:pt x="12023" y="9472"/>
                  </a:cubicBezTo>
                  <a:cubicBezTo>
                    <a:pt x="12244" y="8425"/>
                    <a:pt x="12171" y="7377"/>
                    <a:pt x="11239" y="6655"/>
                  </a:cubicBezTo>
                  <a:cubicBezTo>
                    <a:pt x="10809" y="6324"/>
                    <a:pt x="10708" y="5965"/>
                    <a:pt x="10696" y="5464"/>
                  </a:cubicBezTo>
                  <a:cubicBezTo>
                    <a:pt x="10655" y="3866"/>
                    <a:pt x="9941" y="2958"/>
                    <a:pt x="8409" y="2583"/>
                  </a:cubicBezTo>
                  <a:cubicBezTo>
                    <a:pt x="7960" y="2474"/>
                    <a:pt x="7729" y="2252"/>
                    <a:pt x="7510" y="1876"/>
                  </a:cubicBezTo>
                  <a:cubicBezTo>
                    <a:pt x="7213" y="1369"/>
                    <a:pt x="6876" y="862"/>
                    <a:pt x="6461" y="452"/>
                  </a:cubicBezTo>
                  <a:cubicBezTo>
                    <a:pt x="6153" y="148"/>
                    <a:pt x="5834" y="1"/>
                    <a:pt x="5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 rot="10800000" flipH="1">
              <a:off x="3093613" y="479013"/>
              <a:ext cx="82950" cy="120950"/>
            </a:xfrm>
            <a:custGeom>
              <a:avLst/>
              <a:gdLst/>
              <a:ahLst/>
              <a:cxnLst/>
              <a:rect l="l" t="t" r="r" b="b"/>
              <a:pathLst>
                <a:path w="3318" h="4838" extrusionOk="0">
                  <a:moveTo>
                    <a:pt x="1040" y="548"/>
                  </a:moveTo>
                  <a:cubicBezTo>
                    <a:pt x="2050" y="630"/>
                    <a:pt x="2612" y="1068"/>
                    <a:pt x="2803" y="1888"/>
                  </a:cubicBezTo>
                  <a:cubicBezTo>
                    <a:pt x="2978" y="2641"/>
                    <a:pt x="2724" y="3213"/>
                    <a:pt x="1944" y="3721"/>
                  </a:cubicBezTo>
                  <a:cubicBezTo>
                    <a:pt x="1522" y="3996"/>
                    <a:pt x="1073" y="4227"/>
                    <a:pt x="546" y="4530"/>
                  </a:cubicBezTo>
                  <a:lnTo>
                    <a:pt x="544" y="4530"/>
                  </a:lnTo>
                  <a:cubicBezTo>
                    <a:pt x="377" y="3045"/>
                    <a:pt x="530" y="1772"/>
                    <a:pt x="1040" y="548"/>
                  </a:cubicBezTo>
                  <a:close/>
                  <a:moveTo>
                    <a:pt x="1139" y="1"/>
                  </a:moveTo>
                  <a:cubicBezTo>
                    <a:pt x="739" y="1"/>
                    <a:pt x="491" y="255"/>
                    <a:pt x="356" y="817"/>
                  </a:cubicBezTo>
                  <a:cubicBezTo>
                    <a:pt x="178" y="1551"/>
                    <a:pt x="115" y="2314"/>
                    <a:pt x="1" y="3063"/>
                  </a:cubicBezTo>
                  <a:cubicBezTo>
                    <a:pt x="20" y="3066"/>
                    <a:pt x="39" y="3069"/>
                    <a:pt x="58" y="3072"/>
                  </a:cubicBezTo>
                  <a:cubicBezTo>
                    <a:pt x="58" y="3385"/>
                    <a:pt x="58" y="3696"/>
                    <a:pt x="58" y="4007"/>
                  </a:cubicBezTo>
                  <a:cubicBezTo>
                    <a:pt x="59" y="4077"/>
                    <a:pt x="58" y="4148"/>
                    <a:pt x="69" y="4216"/>
                  </a:cubicBezTo>
                  <a:cubicBezTo>
                    <a:pt x="142" y="4622"/>
                    <a:pt x="331" y="4838"/>
                    <a:pt x="621" y="4838"/>
                  </a:cubicBezTo>
                  <a:cubicBezTo>
                    <a:pt x="741" y="4838"/>
                    <a:pt x="879" y="4800"/>
                    <a:pt x="1034" y="4723"/>
                  </a:cubicBezTo>
                  <a:cubicBezTo>
                    <a:pt x="1435" y="4521"/>
                    <a:pt x="1797" y="4246"/>
                    <a:pt x="2185" y="4017"/>
                  </a:cubicBezTo>
                  <a:cubicBezTo>
                    <a:pt x="2951" y="3565"/>
                    <a:pt x="3318" y="2887"/>
                    <a:pt x="3206" y="2017"/>
                  </a:cubicBezTo>
                  <a:cubicBezTo>
                    <a:pt x="3092" y="1136"/>
                    <a:pt x="2617" y="479"/>
                    <a:pt x="1759" y="144"/>
                  </a:cubicBezTo>
                  <a:cubicBezTo>
                    <a:pt x="1521" y="50"/>
                    <a:pt x="1315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3218825" y="10800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"/>
          <p:cNvSpPr txBox="1">
            <a:spLocks noGrp="1"/>
          </p:cNvSpPr>
          <p:nvPr>
            <p:ph type="title"/>
          </p:nvPr>
        </p:nvSpPr>
        <p:spPr>
          <a:xfrm>
            <a:off x="713225" y="3939300"/>
            <a:ext cx="7717500" cy="6573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"/>
          <p:cNvSpPr txBox="1">
            <a:spLocks noGrp="1"/>
          </p:cNvSpPr>
          <p:nvPr>
            <p:ph type="title" hasCustomPrompt="1"/>
          </p:nvPr>
        </p:nvSpPr>
        <p:spPr>
          <a:xfrm>
            <a:off x="713225" y="751975"/>
            <a:ext cx="6576000" cy="11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0" name="Google Shape;200;p11"/>
          <p:cNvSpPr txBox="1">
            <a:spLocks noGrp="1"/>
          </p:cNvSpPr>
          <p:nvPr>
            <p:ph type="subTitle" idx="1"/>
          </p:nvPr>
        </p:nvSpPr>
        <p:spPr>
          <a:xfrm>
            <a:off x="713225" y="1949979"/>
            <a:ext cx="26781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1" name="Google Shape;201;p11"/>
          <p:cNvSpPr>
            <a:spLocks noGrp="1"/>
          </p:cNvSpPr>
          <p:nvPr>
            <p:ph type="pic" idx="2"/>
          </p:nvPr>
        </p:nvSpPr>
        <p:spPr>
          <a:xfrm>
            <a:off x="3935975" y="2103875"/>
            <a:ext cx="5208000" cy="30396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sp>
      <p:grpSp>
        <p:nvGrpSpPr>
          <p:cNvPr id="202" name="Google Shape;202;p11"/>
          <p:cNvGrpSpPr/>
          <p:nvPr/>
        </p:nvGrpSpPr>
        <p:grpSpPr>
          <a:xfrm>
            <a:off x="-391887" y="3220713"/>
            <a:ext cx="3783213" cy="1972563"/>
            <a:chOff x="-391887" y="3220713"/>
            <a:chExt cx="3783213" cy="1972563"/>
          </a:xfrm>
        </p:grpSpPr>
        <p:sp>
          <p:nvSpPr>
            <p:cNvPr id="203" name="Google Shape;203;p11"/>
            <p:cNvSpPr/>
            <p:nvPr/>
          </p:nvSpPr>
          <p:spPr>
            <a:xfrm>
              <a:off x="499625" y="3220713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42363" y="4416025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319988" y="3905638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232988" y="4632875"/>
              <a:ext cx="150725" cy="249850"/>
            </a:xfrm>
            <a:custGeom>
              <a:avLst/>
              <a:gdLst/>
              <a:ahLst/>
              <a:cxnLst/>
              <a:rect l="l" t="t" r="r" b="b"/>
              <a:pathLst>
                <a:path w="6029" h="9994" extrusionOk="0">
                  <a:moveTo>
                    <a:pt x="1550" y="3968"/>
                  </a:moveTo>
                  <a:lnTo>
                    <a:pt x="1550" y="3968"/>
                  </a:lnTo>
                  <a:cubicBezTo>
                    <a:pt x="1713" y="4202"/>
                    <a:pt x="1697" y="4414"/>
                    <a:pt x="1504" y="4606"/>
                  </a:cubicBezTo>
                  <a:lnTo>
                    <a:pt x="1504" y="4606"/>
                  </a:lnTo>
                  <a:cubicBezTo>
                    <a:pt x="1492" y="4454"/>
                    <a:pt x="1475" y="4303"/>
                    <a:pt x="1476" y="4151"/>
                  </a:cubicBezTo>
                  <a:cubicBezTo>
                    <a:pt x="1476" y="4091"/>
                    <a:pt x="1525" y="4030"/>
                    <a:pt x="1550" y="3968"/>
                  </a:cubicBezTo>
                  <a:close/>
                  <a:moveTo>
                    <a:pt x="1485" y="4700"/>
                  </a:moveTo>
                  <a:lnTo>
                    <a:pt x="1485" y="4700"/>
                  </a:lnTo>
                  <a:cubicBezTo>
                    <a:pt x="1568" y="4960"/>
                    <a:pt x="1652" y="5220"/>
                    <a:pt x="1748" y="5518"/>
                  </a:cubicBezTo>
                  <a:cubicBezTo>
                    <a:pt x="1470" y="5239"/>
                    <a:pt x="1382" y="4967"/>
                    <a:pt x="1485" y="4700"/>
                  </a:cubicBezTo>
                  <a:close/>
                  <a:moveTo>
                    <a:pt x="2486" y="522"/>
                  </a:moveTo>
                  <a:cubicBezTo>
                    <a:pt x="2888" y="522"/>
                    <a:pt x="3353" y="688"/>
                    <a:pt x="3692" y="994"/>
                  </a:cubicBezTo>
                  <a:cubicBezTo>
                    <a:pt x="3872" y="1157"/>
                    <a:pt x="4029" y="1349"/>
                    <a:pt x="4168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7" y="7277"/>
                    <a:pt x="519" y="7072"/>
                  </a:cubicBezTo>
                  <a:cubicBezTo>
                    <a:pt x="560" y="6802"/>
                    <a:pt x="639" y="6537"/>
                    <a:pt x="701" y="6276"/>
                  </a:cubicBezTo>
                  <a:cubicBezTo>
                    <a:pt x="799" y="6288"/>
                    <a:pt x="895" y="6294"/>
                    <a:pt x="988" y="6294"/>
                  </a:cubicBezTo>
                  <a:cubicBezTo>
                    <a:pt x="2097" y="6294"/>
                    <a:pt x="2789" y="5467"/>
                    <a:pt x="2531" y="4357"/>
                  </a:cubicBezTo>
                  <a:cubicBezTo>
                    <a:pt x="2425" y="3899"/>
                    <a:pt x="2136" y="3480"/>
                    <a:pt x="1912" y="3054"/>
                  </a:cubicBezTo>
                  <a:cubicBezTo>
                    <a:pt x="1784" y="2814"/>
                    <a:pt x="1558" y="2611"/>
                    <a:pt x="1478" y="2360"/>
                  </a:cubicBezTo>
                  <a:cubicBezTo>
                    <a:pt x="1277" y="1743"/>
                    <a:pt x="1536" y="904"/>
                    <a:pt x="1950" y="653"/>
                  </a:cubicBezTo>
                  <a:cubicBezTo>
                    <a:pt x="2096" y="564"/>
                    <a:pt x="2283" y="522"/>
                    <a:pt x="2486" y="522"/>
                  </a:cubicBezTo>
                  <a:close/>
                  <a:moveTo>
                    <a:pt x="2672" y="1"/>
                  </a:moveTo>
                  <a:cubicBezTo>
                    <a:pt x="2413" y="1"/>
                    <a:pt x="2149" y="61"/>
                    <a:pt x="1892" y="185"/>
                  </a:cubicBezTo>
                  <a:cubicBezTo>
                    <a:pt x="1189" y="526"/>
                    <a:pt x="969" y="1188"/>
                    <a:pt x="1026" y="1946"/>
                  </a:cubicBezTo>
                  <a:cubicBezTo>
                    <a:pt x="1039" y="2120"/>
                    <a:pt x="1050" y="2294"/>
                    <a:pt x="1078" y="2466"/>
                  </a:cubicBezTo>
                  <a:cubicBezTo>
                    <a:pt x="1228" y="3389"/>
                    <a:pt x="1083" y="4248"/>
                    <a:pt x="715" y="5117"/>
                  </a:cubicBezTo>
                  <a:cubicBezTo>
                    <a:pt x="419" y="5813"/>
                    <a:pt x="220" y="6575"/>
                    <a:pt x="127" y="7325"/>
                  </a:cubicBezTo>
                  <a:cubicBezTo>
                    <a:pt x="1" y="8344"/>
                    <a:pt x="426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8" y="9231"/>
                    <a:pt x="4716" y="9029"/>
                    <a:pt x="4826" y="8758"/>
                  </a:cubicBezTo>
                  <a:cubicBezTo>
                    <a:pt x="5713" y="6589"/>
                    <a:pt x="6028" y="4369"/>
                    <a:pt x="5070" y="2149"/>
                  </a:cubicBezTo>
                  <a:cubicBezTo>
                    <a:pt x="4803" y="1529"/>
                    <a:pt x="4337" y="959"/>
                    <a:pt x="3846" y="487"/>
                  </a:cubicBezTo>
                  <a:cubicBezTo>
                    <a:pt x="3513" y="167"/>
                    <a:pt x="3101" y="1"/>
                    <a:pt x="2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 rot="10800000" flipH="1">
              <a:off x="2350513" y="4834000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-391887" y="3395338"/>
              <a:ext cx="660275" cy="653100"/>
            </a:xfrm>
            <a:custGeom>
              <a:avLst/>
              <a:gdLst/>
              <a:ahLst/>
              <a:cxnLst/>
              <a:rect l="l" t="t" r="r" b="b"/>
              <a:pathLst>
                <a:path w="26411" h="26124" extrusionOk="0">
                  <a:moveTo>
                    <a:pt x="6981" y="2684"/>
                  </a:moveTo>
                  <a:cubicBezTo>
                    <a:pt x="6956" y="2684"/>
                    <a:pt x="6932" y="2691"/>
                    <a:pt x="6909" y="2704"/>
                  </a:cubicBezTo>
                  <a:lnTo>
                    <a:pt x="6759" y="2790"/>
                  </a:lnTo>
                  <a:cubicBezTo>
                    <a:pt x="6694" y="2828"/>
                    <a:pt x="6669" y="2910"/>
                    <a:pt x="6701" y="2978"/>
                  </a:cubicBezTo>
                  <a:lnTo>
                    <a:pt x="7080" y="3779"/>
                  </a:lnTo>
                  <a:cubicBezTo>
                    <a:pt x="7104" y="3833"/>
                    <a:pt x="7156" y="3863"/>
                    <a:pt x="7211" y="3863"/>
                  </a:cubicBezTo>
                  <a:cubicBezTo>
                    <a:pt x="7230" y="3863"/>
                    <a:pt x="7251" y="3858"/>
                    <a:pt x="7269" y="3850"/>
                  </a:cubicBezTo>
                  <a:lnTo>
                    <a:pt x="7415" y="3786"/>
                  </a:lnTo>
                  <a:cubicBezTo>
                    <a:pt x="7450" y="3770"/>
                    <a:pt x="7478" y="3740"/>
                    <a:pt x="7491" y="3705"/>
                  </a:cubicBezTo>
                  <a:cubicBezTo>
                    <a:pt x="7505" y="3669"/>
                    <a:pt x="7503" y="3628"/>
                    <a:pt x="7487" y="3593"/>
                  </a:cubicBezTo>
                  <a:lnTo>
                    <a:pt x="7113" y="2770"/>
                  </a:lnTo>
                  <a:cubicBezTo>
                    <a:pt x="7097" y="2734"/>
                    <a:pt x="7066" y="2705"/>
                    <a:pt x="7026" y="2692"/>
                  </a:cubicBezTo>
                  <a:cubicBezTo>
                    <a:pt x="7012" y="2687"/>
                    <a:pt x="6996" y="2684"/>
                    <a:pt x="6981" y="2684"/>
                  </a:cubicBezTo>
                  <a:close/>
                  <a:moveTo>
                    <a:pt x="6243" y="3125"/>
                  </a:moveTo>
                  <a:cubicBezTo>
                    <a:pt x="6219" y="3125"/>
                    <a:pt x="6194" y="3131"/>
                    <a:pt x="6172" y="3144"/>
                  </a:cubicBezTo>
                  <a:lnTo>
                    <a:pt x="6034" y="3223"/>
                  </a:lnTo>
                  <a:cubicBezTo>
                    <a:pt x="6001" y="3244"/>
                    <a:pt x="5977" y="3275"/>
                    <a:pt x="5968" y="3313"/>
                  </a:cubicBezTo>
                  <a:cubicBezTo>
                    <a:pt x="5958" y="3351"/>
                    <a:pt x="5965" y="3392"/>
                    <a:pt x="5987" y="3425"/>
                  </a:cubicBezTo>
                  <a:lnTo>
                    <a:pt x="6380" y="4052"/>
                  </a:lnTo>
                  <a:lnTo>
                    <a:pt x="6380" y="4054"/>
                  </a:lnTo>
                  <a:cubicBezTo>
                    <a:pt x="6409" y="4097"/>
                    <a:pt x="6454" y="4120"/>
                    <a:pt x="6503" y="4120"/>
                  </a:cubicBezTo>
                  <a:cubicBezTo>
                    <a:pt x="6529" y="4120"/>
                    <a:pt x="6554" y="4114"/>
                    <a:pt x="6576" y="4101"/>
                  </a:cubicBezTo>
                  <a:lnTo>
                    <a:pt x="6698" y="4029"/>
                  </a:lnTo>
                  <a:cubicBezTo>
                    <a:pt x="6731" y="4010"/>
                    <a:pt x="6755" y="3978"/>
                    <a:pt x="6764" y="3940"/>
                  </a:cubicBezTo>
                  <a:cubicBezTo>
                    <a:pt x="6773" y="3904"/>
                    <a:pt x="6767" y="3865"/>
                    <a:pt x="6748" y="3831"/>
                  </a:cubicBezTo>
                  <a:lnTo>
                    <a:pt x="6368" y="3195"/>
                  </a:lnTo>
                  <a:cubicBezTo>
                    <a:pt x="6340" y="3150"/>
                    <a:pt x="6292" y="3125"/>
                    <a:pt x="6243" y="3125"/>
                  </a:cubicBezTo>
                  <a:close/>
                  <a:moveTo>
                    <a:pt x="13615" y="1991"/>
                  </a:moveTo>
                  <a:cubicBezTo>
                    <a:pt x="13575" y="1991"/>
                    <a:pt x="13536" y="2007"/>
                    <a:pt x="13507" y="2039"/>
                  </a:cubicBezTo>
                  <a:cubicBezTo>
                    <a:pt x="13059" y="2535"/>
                    <a:pt x="12804" y="3302"/>
                    <a:pt x="12730" y="4386"/>
                  </a:cubicBezTo>
                  <a:cubicBezTo>
                    <a:pt x="12632" y="5804"/>
                    <a:pt x="12710" y="6468"/>
                    <a:pt x="13018" y="6833"/>
                  </a:cubicBezTo>
                  <a:cubicBezTo>
                    <a:pt x="13046" y="6866"/>
                    <a:pt x="13087" y="6883"/>
                    <a:pt x="13128" y="6883"/>
                  </a:cubicBezTo>
                  <a:cubicBezTo>
                    <a:pt x="13146" y="6883"/>
                    <a:pt x="13163" y="6880"/>
                    <a:pt x="13180" y="6874"/>
                  </a:cubicBezTo>
                  <a:cubicBezTo>
                    <a:pt x="13237" y="6852"/>
                    <a:pt x="13275" y="6795"/>
                    <a:pt x="13273" y="6733"/>
                  </a:cubicBezTo>
                  <a:cubicBezTo>
                    <a:pt x="13215" y="5144"/>
                    <a:pt x="13160" y="3642"/>
                    <a:pt x="13749" y="2189"/>
                  </a:cubicBezTo>
                  <a:cubicBezTo>
                    <a:pt x="13776" y="2124"/>
                    <a:pt x="13752" y="2050"/>
                    <a:pt x="13692" y="2013"/>
                  </a:cubicBezTo>
                  <a:cubicBezTo>
                    <a:pt x="13668" y="1998"/>
                    <a:pt x="13641" y="1991"/>
                    <a:pt x="13615" y="1991"/>
                  </a:cubicBezTo>
                  <a:close/>
                  <a:moveTo>
                    <a:pt x="4567" y="4580"/>
                  </a:moveTo>
                  <a:cubicBezTo>
                    <a:pt x="4545" y="4580"/>
                    <a:pt x="4523" y="4585"/>
                    <a:pt x="4502" y="4596"/>
                  </a:cubicBezTo>
                  <a:cubicBezTo>
                    <a:pt x="4444" y="4627"/>
                    <a:pt x="4412" y="4692"/>
                    <a:pt x="4426" y="4757"/>
                  </a:cubicBezTo>
                  <a:cubicBezTo>
                    <a:pt x="4726" y="6079"/>
                    <a:pt x="7386" y="8439"/>
                    <a:pt x="8678" y="8526"/>
                  </a:cubicBezTo>
                  <a:lnTo>
                    <a:pt x="8677" y="8526"/>
                  </a:lnTo>
                  <a:cubicBezTo>
                    <a:pt x="8682" y="8527"/>
                    <a:pt x="8683" y="8527"/>
                    <a:pt x="8688" y="8527"/>
                  </a:cubicBezTo>
                  <a:cubicBezTo>
                    <a:pt x="8748" y="8527"/>
                    <a:pt x="8803" y="8490"/>
                    <a:pt x="8824" y="8431"/>
                  </a:cubicBezTo>
                  <a:cubicBezTo>
                    <a:pt x="8846" y="8369"/>
                    <a:pt x="8824" y="8302"/>
                    <a:pt x="8772" y="8265"/>
                  </a:cubicBezTo>
                  <a:cubicBezTo>
                    <a:pt x="8533" y="8093"/>
                    <a:pt x="8291" y="7929"/>
                    <a:pt x="8050" y="7766"/>
                  </a:cubicBezTo>
                  <a:cubicBezTo>
                    <a:pt x="7500" y="7392"/>
                    <a:pt x="6980" y="7039"/>
                    <a:pt x="6508" y="6619"/>
                  </a:cubicBezTo>
                  <a:cubicBezTo>
                    <a:pt x="6041" y="6204"/>
                    <a:pt x="5622" y="5717"/>
                    <a:pt x="5218" y="5247"/>
                  </a:cubicBezTo>
                  <a:cubicBezTo>
                    <a:pt x="5036" y="5037"/>
                    <a:pt x="4857" y="4830"/>
                    <a:pt x="4676" y="4627"/>
                  </a:cubicBezTo>
                  <a:cubicBezTo>
                    <a:pt x="4647" y="4597"/>
                    <a:pt x="4608" y="4580"/>
                    <a:pt x="4567" y="4580"/>
                  </a:cubicBezTo>
                  <a:close/>
                  <a:moveTo>
                    <a:pt x="22449" y="4491"/>
                  </a:moveTo>
                  <a:cubicBezTo>
                    <a:pt x="22420" y="4491"/>
                    <a:pt x="22390" y="4500"/>
                    <a:pt x="22364" y="4518"/>
                  </a:cubicBezTo>
                  <a:cubicBezTo>
                    <a:pt x="22152" y="4669"/>
                    <a:pt x="21939" y="4817"/>
                    <a:pt x="21726" y="4967"/>
                  </a:cubicBezTo>
                  <a:cubicBezTo>
                    <a:pt x="21246" y="5299"/>
                    <a:pt x="20751" y="5645"/>
                    <a:pt x="20287" y="6016"/>
                  </a:cubicBezTo>
                  <a:cubicBezTo>
                    <a:pt x="19622" y="6547"/>
                    <a:pt x="18973" y="7118"/>
                    <a:pt x="18346" y="7671"/>
                  </a:cubicBezTo>
                  <a:lnTo>
                    <a:pt x="17875" y="8087"/>
                  </a:lnTo>
                  <a:cubicBezTo>
                    <a:pt x="17788" y="8161"/>
                    <a:pt x="17733" y="8254"/>
                    <a:pt x="17662" y="8373"/>
                  </a:cubicBezTo>
                  <a:cubicBezTo>
                    <a:pt x="17625" y="8433"/>
                    <a:pt x="17583" y="8501"/>
                    <a:pt x="17530" y="8580"/>
                  </a:cubicBezTo>
                  <a:cubicBezTo>
                    <a:pt x="17491" y="8638"/>
                    <a:pt x="17499" y="8719"/>
                    <a:pt x="17553" y="8766"/>
                  </a:cubicBezTo>
                  <a:cubicBezTo>
                    <a:pt x="17579" y="8793"/>
                    <a:pt x="17616" y="8805"/>
                    <a:pt x="17650" y="8805"/>
                  </a:cubicBezTo>
                  <a:cubicBezTo>
                    <a:pt x="17682" y="8805"/>
                    <a:pt x="17714" y="8794"/>
                    <a:pt x="17741" y="8774"/>
                  </a:cubicBezTo>
                  <a:lnTo>
                    <a:pt x="22640" y="4868"/>
                  </a:lnTo>
                  <a:cubicBezTo>
                    <a:pt x="22672" y="4844"/>
                    <a:pt x="22691" y="4808"/>
                    <a:pt x="22694" y="4768"/>
                  </a:cubicBezTo>
                  <a:cubicBezTo>
                    <a:pt x="22699" y="4730"/>
                    <a:pt x="22686" y="4691"/>
                    <a:pt x="22661" y="4661"/>
                  </a:cubicBezTo>
                  <a:lnTo>
                    <a:pt x="22557" y="4541"/>
                  </a:lnTo>
                  <a:cubicBezTo>
                    <a:pt x="22529" y="4508"/>
                    <a:pt x="22490" y="4491"/>
                    <a:pt x="22449" y="4491"/>
                  </a:cubicBezTo>
                  <a:close/>
                  <a:moveTo>
                    <a:pt x="13006" y="9304"/>
                  </a:moveTo>
                  <a:cubicBezTo>
                    <a:pt x="12982" y="9304"/>
                    <a:pt x="12957" y="9310"/>
                    <a:pt x="12935" y="9322"/>
                  </a:cubicBezTo>
                  <a:cubicBezTo>
                    <a:pt x="12886" y="9350"/>
                    <a:pt x="12858" y="9404"/>
                    <a:pt x="12863" y="9461"/>
                  </a:cubicBezTo>
                  <a:lnTo>
                    <a:pt x="12926" y="10207"/>
                  </a:lnTo>
                  <a:cubicBezTo>
                    <a:pt x="12932" y="10282"/>
                    <a:pt x="12995" y="10339"/>
                    <a:pt x="13070" y="10339"/>
                  </a:cubicBezTo>
                  <a:lnTo>
                    <a:pt x="13082" y="10339"/>
                  </a:lnTo>
                  <a:lnTo>
                    <a:pt x="13239" y="10327"/>
                  </a:lnTo>
                  <a:cubicBezTo>
                    <a:pt x="13307" y="10320"/>
                    <a:pt x="13362" y="10267"/>
                    <a:pt x="13370" y="10197"/>
                  </a:cubicBezTo>
                  <a:lnTo>
                    <a:pt x="13375" y="10150"/>
                  </a:lnTo>
                  <a:cubicBezTo>
                    <a:pt x="13401" y="9894"/>
                    <a:pt x="13436" y="9578"/>
                    <a:pt x="13090" y="9331"/>
                  </a:cubicBezTo>
                  <a:cubicBezTo>
                    <a:pt x="13066" y="9313"/>
                    <a:pt x="13036" y="9304"/>
                    <a:pt x="13006" y="9304"/>
                  </a:cubicBezTo>
                  <a:close/>
                  <a:moveTo>
                    <a:pt x="24335" y="9368"/>
                  </a:moveTo>
                  <a:cubicBezTo>
                    <a:pt x="24279" y="9368"/>
                    <a:pt x="24227" y="9400"/>
                    <a:pt x="24203" y="9451"/>
                  </a:cubicBezTo>
                  <a:lnTo>
                    <a:pt x="23700" y="10521"/>
                  </a:lnTo>
                  <a:cubicBezTo>
                    <a:pt x="23672" y="10584"/>
                    <a:pt x="23689" y="10658"/>
                    <a:pt x="23745" y="10699"/>
                  </a:cubicBezTo>
                  <a:cubicBezTo>
                    <a:pt x="23771" y="10718"/>
                    <a:pt x="23801" y="10728"/>
                    <a:pt x="23831" y="10728"/>
                  </a:cubicBezTo>
                  <a:cubicBezTo>
                    <a:pt x="23866" y="10728"/>
                    <a:pt x="23901" y="10715"/>
                    <a:pt x="23928" y="10691"/>
                  </a:cubicBezTo>
                  <a:cubicBezTo>
                    <a:pt x="24252" y="10402"/>
                    <a:pt x="24586" y="10047"/>
                    <a:pt x="24476" y="9485"/>
                  </a:cubicBezTo>
                  <a:cubicBezTo>
                    <a:pt x="24465" y="9423"/>
                    <a:pt x="24414" y="9376"/>
                    <a:pt x="24351" y="9369"/>
                  </a:cubicBezTo>
                  <a:lnTo>
                    <a:pt x="24353" y="9369"/>
                  </a:lnTo>
                  <a:cubicBezTo>
                    <a:pt x="24347" y="9369"/>
                    <a:pt x="24341" y="9368"/>
                    <a:pt x="24335" y="9368"/>
                  </a:cubicBezTo>
                  <a:close/>
                  <a:moveTo>
                    <a:pt x="10481" y="9937"/>
                  </a:moveTo>
                  <a:cubicBezTo>
                    <a:pt x="10446" y="9937"/>
                    <a:pt x="10412" y="9949"/>
                    <a:pt x="10384" y="9973"/>
                  </a:cubicBezTo>
                  <a:cubicBezTo>
                    <a:pt x="10337" y="10017"/>
                    <a:pt x="10323" y="10086"/>
                    <a:pt x="10351" y="10145"/>
                  </a:cubicBezTo>
                  <a:cubicBezTo>
                    <a:pt x="10621" y="10690"/>
                    <a:pt x="11087" y="10985"/>
                    <a:pt x="11778" y="11048"/>
                  </a:cubicBezTo>
                  <a:lnTo>
                    <a:pt x="11792" y="11048"/>
                  </a:lnTo>
                  <a:cubicBezTo>
                    <a:pt x="11853" y="11048"/>
                    <a:pt x="11909" y="11009"/>
                    <a:pt x="11929" y="10949"/>
                  </a:cubicBezTo>
                  <a:cubicBezTo>
                    <a:pt x="11950" y="10884"/>
                    <a:pt x="11923" y="10815"/>
                    <a:pt x="11866" y="10780"/>
                  </a:cubicBezTo>
                  <a:lnTo>
                    <a:pt x="11654" y="10654"/>
                  </a:lnTo>
                  <a:cubicBezTo>
                    <a:pt x="11503" y="10564"/>
                    <a:pt x="11353" y="10473"/>
                    <a:pt x="11203" y="10380"/>
                  </a:cubicBezTo>
                  <a:cubicBezTo>
                    <a:pt x="11054" y="10287"/>
                    <a:pt x="10907" y="10189"/>
                    <a:pt x="10762" y="10093"/>
                  </a:cubicBezTo>
                  <a:lnTo>
                    <a:pt x="10560" y="9960"/>
                  </a:lnTo>
                  <a:cubicBezTo>
                    <a:pt x="10536" y="9945"/>
                    <a:pt x="10508" y="9937"/>
                    <a:pt x="10481" y="9937"/>
                  </a:cubicBezTo>
                  <a:close/>
                  <a:moveTo>
                    <a:pt x="14344" y="11167"/>
                  </a:moveTo>
                  <a:cubicBezTo>
                    <a:pt x="14346" y="11170"/>
                    <a:pt x="14348" y="11175"/>
                    <a:pt x="14348" y="11180"/>
                  </a:cubicBezTo>
                  <a:cubicBezTo>
                    <a:pt x="14370" y="11243"/>
                    <a:pt x="14401" y="11336"/>
                    <a:pt x="14390" y="11368"/>
                  </a:cubicBezTo>
                  <a:cubicBezTo>
                    <a:pt x="14313" y="11587"/>
                    <a:pt x="14182" y="11718"/>
                    <a:pt x="13992" y="11769"/>
                  </a:cubicBezTo>
                  <a:cubicBezTo>
                    <a:pt x="13942" y="11581"/>
                    <a:pt x="13987" y="11398"/>
                    <a:pt x="14131" y="11227"/>
                  </a:cubicBezTo>
                  <a:cubicBezTo>
                    <a:pt x="14152" y="11200"/>
                    <a:pt x="14254" y="11183"/>
                    <a:pt x="14324" y="11170"/>
                  </a:cubicBezTo>
                  <a:cubicBezTo>
                    <a:pt x="14330" y="11169"/>
                    <a:pt x="14337" y="11167"/>
                    <a:pt x="14344" y="11167"/>
                  </a:cubicBezTo>
                  <a:close/>
                  <a:moveTo>
                    <a:pt x="15454" y="11188"/>
                  </a:moveTo>
                  <a:cubicBezTo>
                    <a:pt x="15403" y="11188"/>
                    <a:pt x="15354" y="11217"/>
                    <a:pt x="15329" y="11263"/>
                  </a:cubicBezTo>
                  <a:cubicBezTo>
                    <a:pt x="15297" y="11320"/>
                    <a:pt x="15308" y="11391"/>
                    <a:pt x="15355" y="11435"/>
                  </a:cubicBezTo>
                  <a:cubicBezTo>
                    <a:pt x="15594" y="11671"/>
                    <a:pt x="15777" y="11805"/>
                    <a:pt x="15970" y="11805"/>
                  </a:cubicBezTo>
                  <a:cubicBezTo>
                    <a:pt x="16090" y="11805"/>
                    <a:pt x="16215" y="11753"/>
                    <a:pt x="16360" y="11638"/>
                  </a:cubicBezTo>
                  <a:cubicBezTo>
                    <a:pt x="16404" y="11603"/>
                    <a:pt x="16423" y="11546"/>
                    <a:pt x="16412" y="11492"/>
                  </a:cubicBezTo>
                  <a:cubicBezTo>
                    <a:pt x="16399" y="11439"/>
                    <a:pt x="16357" y="11396"/>
                    <a:pt x="16303" y="11383"/>
                  </a:cubicBezTo>
                  <a:lnTo>
                    <a:pt x="15488" y="11192"/>
                  </a:lnTo>
                  <a:cubicBezTo>
                    <a:pt x="15477" y="11189"/>
                    <a:pt x="15465" y="11188"/>
                    <a:pt x="15454" y="11188"/>
                  </a:cubicBezTo>
                  <a:close/>
                  <a:moveTo>
                    <a:pt x="10206" y="11603"/>
                  </a:moveTo>
                  <a:cubicBezTo>
                    <a:pt x="10144" y="11603"/>
                    <a:pt x="10091" y="11642"/>
                    <a:pt x="10068" y="11699"/>
                  </a:cubicBezTo>
                  <a:cubicBezTo>
                    <a:pt x="10050" y="11758"/>
                    <a:pt x="10067" y="11821"/>
                    <a:pt x="10114" y="11860"/>
                  </a:cubicBezTo>
                  <a:cubicBezTo>
                    <a:pt x="10286" y="12001"/>
                    <a:pt x="10467" y="12070"/>
                    <a:pt x="10658" y="12070"/>
                  </a:cubicBezTo>
                  <a:cubicBezTo>
                    <a:pt x="10847" y="12070"/>
                    <a:pt x="11038" y="12003"/>
                    <a:pt x="11239" y="11868"/>
                  </a:cubicBezTo>
                  <a:cubicBezTo>
                    <a:pt x="11291" y="11832"/>
                    <a:pt x="11315" y="11767"/>
                    <a:pt x="11296" y="11706"/>
                  </a:cubicBezTo>
                  <a:cubicBezTo>
                    <a:pt x="11278" y="11644"/>
                    <a:pt x="11222" y="11603"/>
                    <a:pt x="11158" y="11603"/>
                  </a:cubicBezTo>
                  <a:close/>
                  <a:moveTo>
                    <a:pt x="3793" y="11748"/>
                  </a:moveTo>
                  <a:cubicBezTo>
                    <a:pt x="3625" y="11748"/>
                    <a:pt x="3454" y="11772"/>
                    <a:pt x="3279" y="11848"/>
                  </a:cubicBezTo>
                  <a:cubicBezTo>
                    <a:pt x="3223" y="11873"/>
                    <a:pt x="3188" y="11930"/>
                    <a:pt x="3193" y="11991"/>
                  </a:cubicBezTo>
                  <a:cubicBezTo>
                    <a:pt x="3197" y="12053"/>
                    <a:pt x="3242" y="12105"/>
                    <a:pt x="3300" y="12121"/>
                  </a:cubicBezTo>
                  <a:cubicBezTo>
                    <a:pt x="4139" y="12342"/>
                    <a:pt x="5009" y="12454"/>
                    <a:pt x="5902" y="12454"/>
                  </a:cubicBezTo>
                  <a:cubicBezTo>
                    <a:pt x="6478" y="12454"/>
                    <a:pt x="7064" y="12407"/>
                    <a:pt x="7656" y="12314"/>
                  </a:cubicBezTo>
                  <a:cubicBezTo>
                    <a:pt x="7724" y="12304"/>
                    <a:pt x="7775" y="12247"/>
                    <a:pt x="7778" y="12178"/>
                  </a:cubicBezTo>
                  <a:lnTo>
                    <a:pt x="7786" y="12001"/>
                  </a:lnTo>
                  <a:cubicBezTo>
                    <a:pt x="7788" y="11961"/>
                    <a:pt x="7773" y="11924"/>
                    <a:pt x="7747" y="11895"/>
                  </a:cubicBezTo>
                  <a:cubicBezTo>
                    <a:pt x="7720" y="11867"/>
                    <a:pt x="7682" y="11851"/>
                    <a:pt x="7642" y="11851"/>
                  </a:cubicBezTo>
                  <a:lnTo>
                    <a:pt x="7203" y="11851"/>
                  </a:lnTo>
                  <a:cubicBezTo>
                    <a:pt x="7036" y="11851"/>
                    <a:pt x="6869" y="11851"/>
                    <a:pt x="6702" y="11851"/>
                  </a:cubicBezTo>
                  <a:cubicBezTo>
                    <a:pt x="6535" y="11851"/>
                    <a:pt x="6368" y="11851"/>
                    <a:pt x="6200" y="11849"/>
                  </a:cubicBezTo>
                  <a:cubicBezTo>
                    <a:pt x="6025" y="11848"/>
                    <a:pt x="5848" y="11843"/>
                    <a:pt x="5673" y="11840"/>
                  </a:cubicBezTo>
                  <a:cubicBezTo>
                    <a:pt x="5455" y="11834"/>
                    <a:pt x="5232" y="11829"/>
                    <a:pt x="5009" y="11829"/>
                  </a:cubicBezTo>
                  <a:cubicBezTo>
                    <a:pt x="4917" y="11829"/>
                    <a:pt x="4825" y="11830"/>
                    <a:pt x="4733" y="11832"/>
                  </a:cubicBezTo>
                  <a:cubicBezTo>
                    <a:pt x="4716" y="11833"/>
                    <a:pt x="4698" y="11833"/>
                    <a:pt x="4681" y="11833"/>
                  </a:cubicBezTo>
                  <a:cubicBezTo>
                    <a:pt x="4545" y="11833"/>
                    <a:pt x="4410" y="11812"/>
                    <a:pt x="4265" y="11792"/>
                  </a:cubicBezTo>
                  <a:cubicBezTo>
                    <a:pt x="4110" y="11770"/>
                    <a:pt x="3953" y="11748"/>
                    <a:pt x="3793" y="11748"/>
                  </a:cubicBezTo>
                  <a:close/>
                  <a:moveTo>
                    <a:pt x="13341" y="11827"/>
                  </a:moveTo>
                  <a:cubicBezTo>
                    <a:pt x="13401" y="12159"/>
                    <a:pt x="13596" y="12358"/>
                    <a:pt x="13929" y="12431"/>
                  </a:cubicBezTo>
                  <a:cubicBezTo>
                    <a:pt x="13912" y="12486"/>
                    <a:pt x="13897" y="12541"/>
                    <a:pt x="13882" y="12595"/>
                  </a:cubicBezTo>
                  <a:cubicBezTo>
                    <a:pt x="13818" y="12814"/>
                    <a:pt x="13758" y="13023"/>
                    <a:pt x="13673" y="13211"/>
                  </a:cubicBezTo>
                  <a:cubicBezTo>
                    <a:pt x="13554" y="13472"/>
                    <a:pt x="13291" y="13632"/>
                    <a:pt x="13105" y="13632"/>
                  </a:cubicBezTo>
                  <a:cubicBezTo>
                    <a:pt x="13088" y="13632"/>
                    <a:pt x="13072" y="13630"/>
                    <a:pt x="13057" y="13628"/>
                  </a:cubicBezTo>
                  <a:cubicBezTo>
                    <a:pt x="12819" y="13588"/>
                    <a:pt x="12667" y="13396"/>
                    <a:pt x="12591" y="13037"/>
                  </a:cubicBezTo>
                  <a:cubicBezTo>
                    <a:pt x="12526" y="12723"/>
                    <a:pt x="12594" y="12465"/>
                    <a:pt x="12796" y="12273"/>
                  </a:cubicBezTo>
                  <a:cubicBezTo>
                    <a:pt x="12937" y="12138"/>
                    <a:pt x="13093" y="12018"/>
                    <a:pt x="13275" y="11878"/>
                  </a:cubicBezTo>
                  <a:cubicBezTo>
                    <a:pt x="13297" y="11862"/>
                    <a:pt x="13318" y="11845"/>
                    <a:pt x="13341" y="11827"/>
                  </a:cubicBezTo>
                  <a:close/>
                  <a:moveTo>
                    <a:pt x="14841" y="12743"/>
                  </a:moveTo>
                  <a:cubicBezTo>
                    <a:pt x="14822" y="12743"/>
                    <a:pt x="14803" y="12746"/>
                    <a:pt x="14785" y="12754"/>
                  </a:cubicBezTo>
                  <a:cubicBezTo>
                    <a:pt x="14724" y="12780"/>
                    <a:pt x="14687" y="12843"/>
                    <a:pt x="14698" y="12909"/>
                  </a:cubicBezTo>
                  <a:cubicBezTo>
                    <a:pt x="14798" y="13566"/>
                    <a:pt x="14842" y="13660"/>
                    <a:pt x="15384" y="13836"/>
                  </a:cubicBezTo>
                  <a:cubicBezTo>
                    <a:pt x="15398" y="13841"/>
                    <a:pt x="15414" y="13843"/>
                    <a:pt x="15428" y="13843"/>
                  </a:cubicBezTo>
                  <a:cubicBezTo>
                    <a:pt x="15474" y="13843"/>
                    <a:pt x="15518" y="13821"/>
                    <a:pt x="15546" y="13783"/>
                  </a:cubicBezTo>
                  <a:cubicBezTo>
                    <a:pt x="15583" y="13732"/>
                    <a:pt x="15583" y="13664"/>
                    <a:pt x="15546" y="13614"/>
                  </a:cubicBezTo>
                  <a:lnTo>
                    <a:pt x="14957" y="12802"/>
                  </a:lnTo>
                  <a:cubicBezTo>
                    <a:pt x="14930" y="12764"/>
                    <a:pt x="14886" y="12743"/>
                    <a:pt x="14841" y="12743"/>
                  </a:cubicBezTo>
                  <a:close/>
                  <a:moveTo>
                    <a:pt x="14258" y="10422"/>
                  </a:moveTo>
                  <a:cubicBezTo>
                    <a:pt x="14119" y="10422"/>
                    <a:pt x="13992" y="10463"/>
                    <a:pt x="13896" y="10545"/>
                  </a:cubicBezTo>
                  <a:cubicBezTo>
                    <a:pt x="13566" y="10826"/>
                    <a:pt x="13240" y="11112"/>
                    <a:pt x="12916" y="11398"/>
                  </a:cubicBezTo>
                  <a:lnTo>
                    <a:pt x="12468" y="11791"/>
                  </a:lnTo>
                  <a:cubicBezTo>
                    <a:pt x="12144" y="12074"/>
                    <a:pt x="11996" y="12440"/>
                    <a:pt x="12000" y="12944"/>
                  </a:cubicBezTo>
                  <a:cubicBezTo>
                    <a:pt x="12000" y="12950"/>
                    <a:pt x="12002" y="12957"/>
                    <a:pt x="12002" y="12963"/>
                  </a:cubicBezTo>
                  <a:lnTo>
                    <a:pt x="12010" y="13018"/>
                  </a:lnTo>
                  <a:cubicBezTo>
                    <a:pt x="12016" y="13088"/>
                    <a:pt x="12027" y="13182"/>
                    <a:pt x="12051" y="13276"/>
                  </a:cubicBezTo>
                  <a:cubicBezTo>
                    <a:pt x="12174" y="13792"/>
                    <a:pt x="12463" y="14097"/>
                    <a:pt x="12909" y="14182"/>
                  </a:cubicBezTo>
                  <a:cubicBezTo>
                    <a:pt x="12981" y="14195"/>
                    <a:pt x="13052" y="14203"/>
                    <a:pt x="13122" y="14203"/>
                  </a:cubicBezTo>
                  <a:cubicBezTo>
                    <a:pt x="13479" y="14203"/>
                    <a:pt x="13788" y="14020"/>
                    <a:pt x="14044" y="13655"/>
                  </a:cubicBezTo>
                  <a:cubicBezTo>
                    <a:pt x="14164" y="13484"/>
                    <a:pt x="14261" y="13271"/>
                    <a:pt x="14337" y="13001"/>
                  </a:cubicBezTo>
                  <a:lnTo>
                    <a:pt x="14368" y="12889"/>
                  </a:lnTo>
                  <a:cubicBezTo>
                    <a:pt x="14476" y="12506"/>
                    <a:pt x="14577" y="12145"/>
                    <a:pt x="14833" y="11834"/>
                  </a:cubicBezTo>
                  <a:cubicBezTo>
                    <a:pt x="15000" y="11628"/>
                    <a:pt x="15047" y="11289"/>
                    <a:pt x="15019" y="11041"/>
                  </a:cubicBezTo>
                  <a:cubicBezTo>
                    <a:pt x="14990" y="10799"/>
                    <a:pt x="14810" y="10584"/>
                    <a:pt x="14545" y="10478"/>
                  </a:cubicBezTo>
                  <a:cubicBezTo>
                    <a:pt x="14448" y="10440"/>
                    <a:pt x="14350" y="10422"/>
                    <a:pt x="14258" y="10422"/>
                  </a:cubicBezTo>
                  <a:close/>
                  <a:moveTo>
                    <a:pt x="11214" y="13743"/>
                  </a:moveTo>
                  <a:cubicBezTo>
                    <a:pt x="11183" y="13743"/>
                    <a:pt x="11152" y="13752"/>
                    <a:pt x="11125" y="13772"/>
                  </a:cubicBezTo>
                  <a:lnTo>
                    <a:pt x="10448" y="14285"/>
                  </a:lnTo>
                  <a:cubicBezTo>
                    <a:pt x="10386" y="14332"/>
                    <a:pt x="10372" y="14421"/>
                    <a:pt x="10418" y="14484"/>
                  </a:cubicBezTo>
                  <a:lnTo>
                    <a:pt x="10527" y="14637"/>
                  </a:lnTo>
                  <a:cubicBezTo>
                    <a:pt x="10549" y="14669"/>
                    <a:pt x="10583" y="14689"/>
                    <a:pt x="10623" y="14696"/>
                  </a:cubicBezTo>
                  <a:cubicBezTo>
                    <a:pt x="10629" y="14697"/>
                    <a:pt x="10637" y="14697"/>
                    <a:pt x="10643" y="14697"/>
                  </a:cubicBezTo>
                  <a:cubicBezTo>
                    <a:pt x="10675" y="14697"/>
                    <a:pt x="10707" y="14686"/>
                    <a:pt x="10732" y="14667"/>
                  </a:cubicBezTo>
                  <a:lnTo>
                    <a:pt x="11408" y="14141"/>
                  </a:lnTo>
                  <a:cubicBezTo>
                    <a:pt x="11471" y="14092"/>
                    <a:pt x="11482" y="14002"/>
                    <a:pt x="11433" y="13939"/>
                  </a:cubicBezTo>
                  <a:lnTo>
                    <a:pt x="11327" y="13800"/>
                  </a:lnTo>
                  <a:lnTo>
                    <a:pt x="11329" y="13800"/>
                  </a:lnTo>
                  <a:cubicBezTo>
                    <a:pt x="11300" y="13762"/>
                    <a:pt x="11257" y="13743"/>
                    <a:pt x="11214" y="13743"/>
                  </a:cubicBezTo>
                  <a:close/>
                  <a:moveTo>
                    <a:pt x="12556" y="14261"/>
                  </a:moveTo>
                  <a:cubicBezTo>
                    <a:pt x="12540" y="14261"/>
                    <a:pt x="12523" y="14263"/>
                    <a:pt x="12507" y="14269"/>
                  </a:cubicBezTo>
                  <a:cubicBezTo>
                    <a:pt x="12451" y="14290"/>
                    <a:pt x="12413" y="14343"/>
                    <a:pt x="12413" y="14405"/>
                  </a:cubicBezTo>
                  <a:lnTo>
                    <a:pt x="12413" y="15211"/>
                  </a:lnTo>
                  <a:cubicBezTo>
                    <a:pt x="12413" y="15271"/>
                    <a:pt x="12449" y="15324"/>
                    <a:pt x="12504" y="15346"/>
                  </a:cubicBezTo>
                  <a:cubicBezTo>
                    <a:pt x="12522" y="15353"/>
                    <a:pt x="12539" y="15356"/>
                    <a:pt x="12556" y="15356"/>
                  </a:cubicBezTo>
                  <a:cubicBezTo>
                    <a:pt x="12597" y="15356"/>
                    <a:pt x="12635" y="15340"/>
                    <a:pt x="12664" y="15309"/>
                  </a:cubicBezTo>
                  <a:cubicBezTo>
                    <a:pt x="12948" y="14997"/>
                    <a:pt x="12950" y="14644"/>
                    <a:pt x="12667" y="14310"/>
                  </a:cubicBezTo>
                  <a:cubicBezTo>
                    <a:pt x="12639" y="14279"/>
                    <a:pt x="12598" y="14261"/>
                    <a:pt x="12556" y="14261"/>
                  </a:cubicBezTo>
                  <a:close/>
                  <a:moveTo>
                    <a:pt x="12368" y="8349"/>
                  </a:moveTo>
                  <a:cubicBezTo>
                    <a:pt x="12394" y="8366"/>
                    <a:pt x="12416" y="8382"/>
                    <a:pt x="12427" y="8395"/>
                  </a:cubicBezTo>
                  <a:cubicBezTo>
                    <a:pt x="12751" y="8831"/>
                    <a:pt x="13137" y="8975"/>
                    <a:pt x="13543" y="8975"/>
                  </a:cubicBezTo>
                  <a:cubicBezTo>
                    <a:pt x="13821" y="8975"/>
                    <a:pt x="14108" y="8908"/>
                    <a:pt x="14392" y="8821"/>
                  </a:cubicBezTo>
                  <a:cubicBezTo>
                    <a:pt x="14545" y="8775"/>
                    <a:pt x="14698" y="8722"/>
                    <a:pt x="14867" y="8665"/>
                  </a:cubicBezTo>
                  <a:lnTo>
                    <a:pt x="14927" y="8644"/>
                  </a:lnTo>
                  <a:lnTo>
                    <a:pt x="14927" y="8644"/>
                  </a:lnTo>
                  <a:cubicBezTo>
                    <a:pt x="14853" y="10158"/>
                    <a:pt x="15927" y="10624"/>
                    <a:pt x="17039" y="10856"/>
                  </a:cubicBezTo>
                  <a:lnTo>
                    <a:pt x="17039" y="12148"/>
                  </a:lnTo>
                  <a:cubicBezTo>
                    <a:pt x="16974" y="12222"/>
                    <a:pt x="16903" y="12299"/>
                    <a:pt x="16832" y="12377"/>
                  </a:cubicBezTo>
                  <a:cubicBezTo>
                    <a:pt x="16622" y="12603"/>
                    <a:pt x="16385" y="12859"/>
                    <a:pt x="16223" y="13156"/>
                  </a:cubicBezTo>
                  <a:cubicBezTo>
                    <a:pt x="16066" y="13442"/>
                    <a:pt x="15979" y="13765"/>
                    <a:pt x="15888" y="14108"/>
                  </a:cubicBezTo>
                  <a:cubicBezTo>
                    <a:pt x="15851" y="14246"/>
                    <a:pt x="15812" y="14389"/>
                    <a:pt x="15768" y="14541"/>
                  </a:cubicBezTo>
                  <a:cubicBezTo>
                    <a:pt x="15700" y="14558"/>
                    <a:pt x="15630" y="14576"/>
                    <a:pt x="15561" y="14595"/>
                  </a:cubicBezTo>
                  <a:cubicBezTo>
                    <a:pt x="14938" y="14753"/>
                    <a:pt x="14171" y="14950"/>
                    <a:pt x="13859" y="15787"/>
                  </a:cubicBezTo>
                  <a:cubicBezTo>
                    <a:pt x="13417" y="15667"/>
                    <a:pt x="13168" y="15610"/>
                    <a:pt x="12932" y="15610"/>
                  </a:cubicBezTo>
                  <a:cubicBezTo>
                    <a:pt x="12733" y="15610"/>
                    <a:pt x="12544" y="15651"/>
                    <a:pt x="12256" y="15730"/>
                  </a:cubicBezTo>
                  <a:cubicBezTo>
                    <a:pt x="11654" y="15268"/>
                    <a:pt x="10950" y="15133"/>
                    <a:pt x="10206" y="14994"/>
                  </a:cubicBezTo>
                  <a:cubicBezTo>
                    <a:pt x="10035" y="14961"/>
                    <a:pt x="9863" y="14929"/>
                    <a:pt x="9691" y="14892"/>
                  </a:cubicBezTo>
                  <a:cubicBezTo>
                    <a:pt x="9847" y="13859"/>
                    <a:pt x="9637" y="12961"/>
                    <a:pt x="9051" y="12157"/>
                  </a:cubicBezTo>
                  <a:cubicBezTo>
                    <a:pt x="9547" y="11552"/>
                    <a:pt x="10001" y="10884"/>
                    <a:pt x="9945" y="9995"/>
                  </a:cubicBezTo>
                  <a:cubicBezTo>
                    <a:pt x="10031" y="9957"/>
                    <a:pt x="10116" y="9917"/>
                    <a:pt x="10203" y="9880"/>
                  </a:cubicBezTo>
                  <a:cubicBezTo>
                    <a:pt x="11002" y="9518"/>
                    <a:pt x="11828" y="9145"/>
                    <a:pt x="12368" y="8349"/>
                  </a:cubicBezTo>
                  <a:close/>
                  <a:moveTo>
                    <a:pt x="12203" y="7475"/>
                  </a:moveTo>
                  <a:cubicBezTo>
                    <a:pt x="12192" y="7475"/>
                    <a:pt x="12181" y="7476"/>
                    <a:pt x="12171" y="7479"/>
                  </a:cubicBezTo>
                  <a:cubicBezTo>
                    <a:pt x="12125" y="7490"/>
                    <a:pt x="12087" y="7521"/>
                    <a:pt x="12070" y="7565"/>
                  </a:cubicBezTo>
                  <a:cubicBezTo>
                    <a:pt x="11823" y="8180"/>
                    <a:pt x="11424" y="8602"/>
                    <a:pt x="10812" y="8894"/>
                  </a:cubicBezTo>
                  <a:cubicBezTo>
                    <a:pt x="10733" y="8932"/>
                    <a:pt x="10653" y="8971"/>
                    <a:pt x="10574" y="9011"/>
                  </a:cubicBezTo>
                  <a:cubicBezTo>
                    <a:pt x="10331" y="9131"/>
                    <a:pt x="10081" y="9256"/>
                    <a:pt x="9827" y="9336"/>
                  </a:cubicBezTo>
                  <a:cubicBezTo>
                    <a:pt x="9542" y="9426"/>
                    <a:pt x="9257" y="9581"/>
                    <a:pt x="9299" y="10044"/>
                  </a:cubicBezTo>
                  <a:cubicBezTo>
                    <a:pt x="9359" y="10679"/>
                    <a:pt x="9031" y="11165"/>
                    <a:pt x="8667" y="11597"/>
                  </a:cubicBezTo>
                  <a:cubicBezTo>
                    <a:pt x="8577" y="11704"/>
                    <a:pt x="8486" y="11810"/>
                    <a:pt x="8388" y="11925"/>
                  </a:cubicBezTo>
                  <a:lnTo>
                    <a:pt x="8271" y="12061"/>
                  </a:lnTo>
                  <a:cubicBezTo>
                    <a:pt x="8222" y="12118"/>
                    <a:pt x="8224" y="12203"/>
                    <a:pt x="8277" y="12257"/>
                  </a:cubicBezTo>
                  <a:cubicBezTo>
                    <a:pt x="9083" y="13083"/>
                    <a:pt x="9320" y="14072"/>
                    <a:pt x="9001" y="15280"/>
                  </a:cubicBezTo>
                  <a:cubicBezTo>
                    <a:pt x="8990" y="15320"/>
                    <a:pt x="8998" y="15361"/>
                    <a:pt x="9018" y="15395"/>
                  </a:cubicBezTo>
                  <a:cubicBezTo>
                    <a:pt x="9040" y="15429"/>
                    <a:pt x="9075" y="15452"/>
                    <a:pt x="9114" y="15460"/>
                  </a:cubicBezTo>
                  <a:cubicBezTo>
                    <a:pt x="9313" y="15495"/>
                    <a:pt x="9500" y="15523"/>
                    <a:pt x="9678" y="15552"/>
                  </a:cubicBezTo>
                  <a:cubicBezTo>
                    <a:pt x="10061" y="15610"/>
                    <a:pt x="10389" y="15661"/>
                    <a:pt x="10708" y="15756"/>
                  </a:cubicBezTo>
                  <a:cubicBezTo>
                    <a:pt x="11008" y="15844"/>
                    <a:pt x="11305" y="15978"/>
                    <a:pt x="11593" y="16108"/>
                  </a:cubicBezTo>
                  <a:cubicBezTo>
                    <a:pt x="11762" y="16184"/>
                    <a:pt x="11931" y="16259"/>
                    <a:pt x="12101" y="16329"/>
                  </a:cubicBezTo>
                  <a:cubicBezTo>
                    <a:pt x="12154" y="16350"/>
                    <a:pt x="12232" y="16368"/>
                    <a:pt x="12312" y="16368"/>
                  </a:cubicBezTo>
                  <a:cubicBezTo>
                    <a:pt x="12388" y="16368"/>
                    <a:pt x="12465" y="16352"/>
                    <a:pt x="12525" y="16308"/>
                  </a:cubicBezTo>
                  <a:cubicBezTo>
                    <a:pt x="12616" y="16239"/>
                    <a:pt x="12704" y="16214"/>
                    <a:pt x="12801" y="16214"/>
                  </a:cubicBezTo>
                  <a:cubicBezTo>
                    <a:pt x="12900" y="16214"/>
                    <a:pt x="13008" y="16240"/>
                    <a:pt x="13139" y="16275"/>
                  </a:cubicBezTo>
                  <a:cubicBezTo>
                    <a:pt x="13209" y="16293"/>
                    <a:pt x="13278" y="16312"/>
                    <a:pt x="13348" y="16326"/>
                  </a:cubicBezTo>
                  <a:cubicBezTo>
                    <a:pt x="13521" y="16359"/>
                    <a:pt x="13698" y="16380"/>
                    <a:pt x="13882" y="16402"/>
                  </a:cubicBezTo>
                  <a:cubicBezTo>
                    <a:pt x="13965" y="16411"/>
                    <a:pt x="14051" y="16421"/>
                    <a:pt x="14138" y="16433"/>
                  </a:cubicBezTo>
                  <a:lnTo>
                    <a:pt x="14156" y="16433"/>
                  </a:lnTo>
                  <a:cubicBezTo>
                    <a:pt x="14223" y="16433"/>
                    <a:pt x="14281" y="16389"/>
                    <a:pt x="14297" y="16324"/>
                  </a:cubicBezTo>
                  <a:cubicBezTo>
                    <a:pt x="14447" y="15715"/>
                    <a:pt x="14818" y="15407"/>
                    <a:pt x="15537" y="15294"/>
                  </a:cubicBezTo>
                  <a:cubicBezTo>
                    <a:pt x="15663" y="15274"/>
                    <a:pt x="15790" y="15249"/>
                    <a:pt x="15916" y="15223"/>
                  </a:cubicBezTo>
                  <a:cubicBezTo>
                    <a:pt x="15992" y="15207"/>
                    <a:pt x="16066" y="15193"/>
                    <a:pt x="16142" y="15179"/>
                  </a:cubicBezTo>
                  <a:cubicBezTo>
                    <a:pt x="16305" y="15149"/>
                    <a:pt x="16422" y="15081"/>
                    <a:pt x="16490" y="14975"/>
                  </a:cubicBezTo>
                  <a:cubicBezTo>
                    <a:pt x="16554" y="14876"/>
                    <a:pt x="16570" y="14754"/>
                    <a:pt x="16537" y="14615"/>
                  </a:cubicBezTo>
                  <a:cubicBezTo>
                    <a:pt x="16366" y="13895"/>
                    <a:pt x="16700" y="13394"/>
                    <a:pt x="17294" y="12822"/>
                  </a:cubicBezTo>
                  <a:cubicBezTo>
                    <a:pt x="17482" y="12641"/>
                    <a:pt x="17656" y="12554"/>
                    <a:pt x="17850" y="12554"/>
                  </a:cubicBezTo>
                  <a:cubicBezTo>
                    <a:pt x="17955" y="12554"/>
                    <a:pt x="18065" y="12580"/>
                    <a:pt x="18186" y="12630"/>
                  </a:cubicBezTo>
                  <a:cubicBezTo>
                    <a:pt x="18857" y="12912"/>
                    <a:pt x="19566" y="12986"/>
                    <a:pt x="20230" y="12986"/>
                  </a:cubicBezTo>
                  <a:cubicBezTo>
                    <a:pt x="20461" y="12986"/>
                    <a:pt x="20686" y="12977"/>
                    <a:pt x="20903" y="12964"/>
                  </a:cubicBezTo>
                  <a:cubicBezTo>
                    <a:pt x="20999" y="12958"/>
                    <a:pt x="21083" y="12914"/>
                    <a:pt x="21156" y="12876"/>
                  </a:cubicBezTo>
                  <a:cubicBezTo>
                    <a:pt x="21181" y="12862"/>
                    <a:pt x="21206" y="12848"/>
                    <a:pt x="21231" y="12837"/>
                  </a:cubicBezTo>
                  <a:cubicBezTo>
                    <a:pt x="21282" y="12814"/>
                    <a:pt x="21317" y="12765"/>
                    <a:pt x="21318" y="12710"/>
                  </a:cubicBezTo>
                  <a:cubicBezTo>
                    <a:pt x="21321" y="12655"/>
                    <a:pt x="21291" y="12603"/>
                    <a:pt x="21242" y="12576"/>
                  </a:cubicBezTo>
                  <a:cubicBezTo>
                    <a:pt x="21040" y="12467"/>
                    <a:pt x="20865" y="12453"/>
                    <a:pt x="20737" y="12453"/>
                  </a:cubicBezTo>
                  <a:cubicBezTo>
                    <a:pt x="19764" y="12446"/>
                    <a:pt x="18908" y="12326"/>
                    <a:pt x="18120" y="12083"/>
                  </a:cubicBezTo>
                  <a:cubicBezTo>
                    <a:pt x="17627" y="11931"/>
                    <a:pt x="17474" y="11658"/>
                    <a:pt x="17605" y="11170"/>
                  </a:cubicBezTo>
                  <a:cubicBezTo>
                    <a:pt x="17635" y="11060"/>
                    <a:pt x="17674" y="10951"/>
                    <a:pt x="17714" y="10838"/>
                  </a:cubicBezTo>
                  <a:lnTo>
                    <a:pt x="17772" y="10676"/>
                  </a:lnTo>
                  <a:cubicBezTo>
                    <a:pt x="17796" y="10611"/>
                    <a:pt x="17767" y="10538"/>
                    <a:pt x="17707" y="10504"/>
                  </a:cubicBezTo>
                  <a:cubicBezTo>
                    <a:pt x="17668" y="10480"/>
                    <a:pt x="17633" y="10458"/>
                    <a:pt x="17605" y="10439"/>
                  </a:cubicBezTo>
                  <a:cubicBezTo>
                    <a:pt x="17540" y="10399"/>
                    <a:pt x="17486" y="10363"/>
                    <a:pt x="17418" y="10344"/>
                  </a:cubicBezTo>
                  <a:cubicBezTo>
                    <a:pt x="17294" y="10308"/>
                    <a:pt x="17169" y="10276"/>
                    <a:pt x="17044" y="10243"/>
                  </a:cubicBezTo>
                  <a:cubicBezTo>
                    <a:pt x="16858" y="10195"/>
                    <a:pt x="16663" y="10147"/>
                    <a:pt x="16482" y="10083"/>
                  </a:cubicBezTo>
                  <a:cubicBezTo>
                    <a:pt x="15771" y="9835"/>
                    <a:pt x="15493" y="9403"/>
                    <a:pt x="15554" y="8635"/>
                  </a:cubicBezTo>
                  <a:cubicBezTo>
                    <a:pt x="15565" y="8515"/>
                    <a:pt x="15572" y="8393"/>
                    <a:pt x="15581" y="8245"/>
                  </a:cubicBezTo>
                  <a:lnTo>
                    <a:pt x="15597" y="8005"/>
                  </a:lnTo>
                  <a:cubicBezTo>
                    <a:pt x="15600" y="7957"/>
                    <a:pt x="15578" y="7910"/>
                    <a:pt x="15542" y="7881"/>
                  </a:cubicBezTo>
                  <a:cubicBezTo>
                    <a:pt x="15516" y="7861"/>
                    <a:pt x="15485" y="7850"/>
                    <a:pt x="15453" y="7850"/>
                  </a:cubicBezTo>
                  <a:cubicBezTo>
                    <a:pt x="15438" y="7850"/>
                    <a:pt x="15422" y="7853"/>
                    <a:pt x="15407" y="7858"/>
                  </a:cubicBezTo>
                  <a:lnTo>
                    <a:pt x="15190" y="7927"/>
                  </a:lnTo>
                  <a:cubicBezTo>
                    <a:pt x="15055" y="7968"/>
                    <a:pt x="14943" y="8005"/>
                    <a:pt x="14833" y="8044"/>
                  </a:cubicBezTo>
                  <a:cubicBezTo>
                    <a:pt x="14730" y="8082"/>
                    <a:pt x="14627" y="8123"/>
                    <a:pt x="14526" y="8166"/>
                  </a:cubicBezTo>
                  <a:cubicBezTo>
                    <a:pt x="14359" y="8232"/>
                    <a:pt x="14202" y="8297"/>
                    <a:pt x="14040" y="8346"/>
                  </a:cubicBezTo>
                  <a:cubicBezTo>
                    <a:pt x="13875" y="8395"/>
                    <a:pt x="13728" y="8421"/>
                    <a:pt x="13597" y="8421"/>
                  </a:cubicBezTo>
                  <a:cubicBezTo>
                    <a:pt x="13322" y="8421"/>
                    <a:pt x="13112" y="8310"/>
                    <a:pt x="12932" y="8079"/>
                  </a:cubicBezTo>
                  <a:cubicBezTo>
                    <a:pt x="12819" y="7935"/>
                    <a:pt x="12675" y="7818"/>
                    <a:pt x="12523" y="7697"/>
                  </a:cubicBezTo>
                  <a:cubicBezTo>
                    <a:pt x="12452" y="7638"/>
                    <a:pt x="12376" y="7578"/>
                    <a:pt x="12300" y="7512"/>
                  </a:cubicBezTo>
                  <a:cubicBezTo>
                    <a:pt x="12274" y="7488"/>
                    <a:pt x="12238" y="7475"/>
                    <a:pt x="12203" y="7475"/>
                  </a:cubicBezTo>
                  <a:close/>
                  <a:moveTo>
                    <a:pt x="2082" y="16519"/>
                  </a:moveTo>
                  <a:cubicBezTo>
                    <a:pt x="2074" y="16519"/>
                    <a:pt x="2067" y="16519"/>
                    <a:pt x="2060" y="16520"/>
                  </a:cubicBezTo>
                  <a:cubicBezTo>
                    <a:pt x="1995" y="16530"/>
                    <a:pt x="1945" y="16582"/>
                    <a:pt x="1937" y="16645"/>
                  </a:cubicBezTo>
                  <a:cubicBezTo>
                    <a:pt x="1864" y="17225"/>
                    <a:pt x="1913" y="17334"/>
                    <a:pt x="2403" y="17708"/>
                  </a:cubicBezTo>
                  <a:cubicBezTo>
                    <a:pt x="2430" y="17727"/>
                    <a:pt x="2460" y="17736"/>
                    <a:pt x="2491" y="17736"/>
                  </a:cubicBezTo>
                  <a:cubicBezTo>
                    <a:pt x="2521" y="17736"/>
                    <a:pt x="2554" y="17727"/>
                    <a:pt x="2581" y="17705"/>
                  </a:cubicBezTo>
                  <a:cubicBezTo>
                    <a:pt x="2632" y="17665"/>
                    <a:pt x="2649" y="17594"/>
                    <a:pt x="2624" y="17534"/>
                  </a:cubicBezTo>
                  <a:lnTo>
                    <a:pt x="2213" y="16605"/>
                  </a:lnTo>
                  <a:cubicBezTo>
                    <a:pt x="2189" y="16552"/>
                    <a:pt x="2139" y="16519"/>
                    <a:pt x="2082" y="16519"/>
                  </a:cubicBezTo>
                  <a:close/>
                  <a:moveTo>
                    <a:pt x="1461" y="16504"/>
                  </a:moveTo>
                  <a:cubicBezTo>
                    <a:pt x="1439" y="16504"/>
                    <a:pt x="1417" y="16509"/>
                    <a:pt x="1398" y="16520"/>
                  </a:cubicBezTo>
                  <a:lnTo>
                    <a:pt x="1283" y="16575"/>
                  </a:lnTo>
                  <a:cubicBezTo>
                    <a:pt x="1213" y="16610"/>
                    <a:pt x="1183" y="16694"/>
                    <a:pt x="1215" y="16765"/>
                  </a:cubicBezTo>
                  <a:lnTo>
                    <a:pt x="1660" y="17733"/>
                  </a:lnTo>
                  <a:cubicBezTo>
                    <a:pt x="1676" y="17770"/>
                    <a:pt x="1706" y="17798"/>
                    <a:pt x="1744" y="17811"/>
                  </a:cubicBezTo>
                  <a:cubicBezTo>
                    <a:pt x="1760" y="17815"/>
                    <a:pt x="1776" y="17819"/>
                    <a:pt x="1791" y="17819"/>
                  </a:cubicBezTo>
                  <a:cubicBezTo>
                    <a:pt x="1814" y="17819"/>
                    <a:pt x="1837" y="17812"/>
                    <a:pt x="1858" y="17803"/>
                  </a:cubicBezTo>
                  <a:lnTo>
                    <a:pt x="1987" y="17736"/>
                  </a:lnTo>
                  <a:cubicBezTo>
                    <a:pt x="2058" y="17700"/>
                    <a:pt x="2087" y="17615"/>
                    <a:pt x="2052" y="17545"/>
                  </a:cubicBezTo>
                  <a:lnTo>
                    <a:pt x="1592" y="16586"/>
                  </a:lnTo>
                  <a:cubicBezTo>
                    <a:pt x="1575" y="16552"/>
                    <a:pt x="1545" y="16525"/>
                    <a:pt x="1509" y="16512"/>
                  </a:cubicBezTo>
                  <a:cubicBezTo>
                    <a:pt x="1493" y="16507"/>
                    <a:pt x="1477" y="16504"/>
                    <a:pt x="1461" y="16504"/>
                  </a:cubicBezTo>
                  <a:close/>
                  <a:moveTo>
                    <a:pt x="16500" y="16062"/>
                  </a:moveTo>
                  <a:cubicBezTo>
                    <a:pt x="16454" y="16062"/>
                    <a:pt x="16410" y="16082"/>
                    <a:pt x="16382" y="16122"/>
                  </a:cubicBezTo>
                  <a:cubicBezTo>
                    <a:pt x="16344" y="16177"/>
                    <a:pt x="16347" y="16252"/>
                    <a:pt x="16392" y="16301"/>
                  </a:cubicBezTo>
                  <a:lnTo>
                    <a:pt x="16960" y="16948"/>
                  </a:lnTo>
                  <a:cubicBezTo>
                    <a:pt x="17523" y="17586"/>
                    <a:pt x="18047" y="18185"/>
                    <a:pt x="18578" y="18779"/>
                  </a:cubicBezTo>
                  <a:cubicBezTo>
                    <a:pt x="18594" y="18796"/>
                    <a:pt x="18609" y="18817"/>
                    <a:pt x="18627" y="18837"/>
                  </a:cubicBezTo>
                  <a:cubicBezTo>
                    <a:pt x="18704" y="18935"/>
                    <a:pt x="18827" y="19090"/>
                    <a:pt x="19044" y="19090"/>
                  </a:cubicBezTo>
                  <a:cubicBezTo>
                    <a:pt x="19080" y="19090"/>
                    <a:pt x="19118" y="19085"/>
                    <a:pt x="19159" y="19076"/>
                  </a:cubicBezTo>
                  <a:cubicBezTo>
                    <a:pt x="19205" y="19066"/>
                    <a:pt x="19243" y="19035"/>
                    <a:pt x="19260" y="18992"/>
                  </a:cubicBezTo>
                  <a:cubicBezTo>
                    <a:pt x="19277" y="18950"/>
                    <a:pt x="19274" y="18901"/>
                    <a:pt x="19251" y="18861"/>
                  </a:cubicBezTo>
                  <a:cubicBezTo>
                    <a:pt x="18660" y="17871"/>
                    <a:pt x="17271" y="16357"/>
                    <a:pt x="16554" y="16072"/>
                  </a:cubicBezTo>
                  <a:cubicBezTo>
                    <a:pt x="16536" y="16065"/>
                    <a:pt x="16518" y="16062"/>
                    <a:pt x="16500" y="16062"/>
                  </a:cubicBezTo>
                  <a:close/>
                  <a:moveTo>
                    <a:pt x="9006" y="16535"/>
                  </a:moveTo>
                  <a:cubicBezTo>
                    <a:pt x="8993" y="16535"/>
                    <a:pt x="8980" y="16537"/>
                    <a:pt x="8968" y="16541"/>
                  </a:cubicBezTo>
                  <a:lnTo>
                    <a:pt x="8966" y="16541"/>
                  </a:lnTo>
                  <a:cubicBezTo>
                    <a:pt x="8486" y="16669"/>
                    <a:pt x="8465" y="16694"/>
                    <a:pt x="7946" y="17319"/>
                  </a:cubicBezTo>
                  <a:lnTo>
                    <a:pt x="7916" y="17357"/>
                  </a:lnTo>
                  <a:cubicBezTo>
                    <a:pt x="7679" y="17642"/>
                    <a:pt x="7443" y="17926"/>
                    <a:pt x="7202" y="18207"/>
                  </a:cubicBezTo>
                  <a:cubicBezTo>
                    <a:pt x="7091" y="18335"/>
                    <a:pt x="6980" y="18461"/>
                    <a:pt x="6868" y="18588"/>
                  </a:cubicBezTo>
                  <a:cubicBezTo>
                    <a:pt x="6709" y="18766"/>
                    <a:pt x="6551" y="18945"/>
                    <a:pt x="6398" y="19130"/>
                  </a:cubicBezTo>
                  <a:cubicBezTo>
                    <a:pt x="6356" y="19180"/>
                    <a:pt x="6312" y="19229"/>
                    <a:pt x="6268" y="19278"/>
                  </a:cubicBezTo>
                  <a:cubicBezTo>
                    <a:pt x="6064" y="19504"/>
                    <a:pt x="5834" y="19760"/>
                    <a:pt x="5818" y="20158"/>
                  </a:cubicBezTo>
                  <a:cubicBezTo>
                    <a:pt x="5815" y="20219"/>
                    <a:pt x="5851" y="20275"/>
                    <a:pt x="5908" y="20298"/>
                  </a:cubicBezTo>
                  <a:cubicBezTo>
                    <a:pt x="5925" y="20305"/>
                    <a:pt x="5944" y="20308"/>
                    <a:pt x="5962" y="20308"/>
                  </a:cubicBezTo>
                  <a:cubicBezTo>
                    <a:pt x="6003" y="20308"/>
                    <a:pt x="6044" y="20291"/>
                    <a:pt x="6071" y="20259"/>
                  </a:cubicBezTo>
                  <a:lnTo>
                    <a:pt x="9113" y="16776"/>
                  </a:lnTo>
                  <a:cubicBezTo>
                    <a:pt x="9155" y="16727"/>
                    <a:pt x="9160" y="16658"/>
                    <a:pt x="9127" y="16604"/>
                  </a:cubicBezTo>
                  <a:cubicBezTo>
                    <a:pt x="9101" y="16560"/>
                    <a:pt x="9054" y="16535"/>
                    <a:pt x="9006" y="16535"/>
                  </a:cubicBezTo>
                  <a:close/>
                  <a:moveTo>
                    <a:pt x="19115" y="20623"/>
                  </a:moveTo>
                  <a:cubicBezTo>
                    <a:pt x="19088" y="20623"/>
                    <a:pt x="19061" y="20631"/>
                    <a:pt x="19037" y="20646"/>
                  </a:cubicBezTo>
                  <a:cubicBezTo>
                    <a:pt x="18469" y="21008"/>
                    <a:pt x="18303" y="21290"/>
                    <a:pt x="18331" y="21850"/>
                  </a:cubicBezTo>
                  <a:cubicBezTo>
                    <a:pt x="18334" y="21914"/>
                    <a:pt x="18379" y="21968"/>
                    <a:pt x="18442" y="21984"/>
                  </a:cubicBezTo>
                  <a:cubicBezTo>
                    <a:pt x="18453" y="21985"/>
                    <a:pt x="18464" y="21987"/>
                    <a:pt x="18477" y="21987"/>
                  </a:cubicBezTo>
                  <a:cubicBezTo>
                    <a:pt x="18526" y="21987"/>
                    <a:pt x="18575" y="21962"/>
                    <a:pt x="18600" y="21918"/>
                  </a:cubicBezTo>
                  <a:lnTo>
                    <a:pt x="18639" y="21850"/>
                  </a:lnTo>
                  <a:cubicBezTo>
                    <a:pt x="18641" y="21861"/>
                    <a:pt x="18644" y="21872"/>
                    <a:pt x="18647" y="21881"/>
                  </a:cubicBezTo>
                  <a:cubicBezTo>
                    <a:pt x="18660" y="21918"/>
                    <a:pt x="18688" y="21946"/>
                    <a:pt x="18723" y="21963"/>
                  </a:cubicBezTo>
                  <a:lnTo>
                    <a:pt x="18875" y="22033"/>
                  </a:lnTo>
                  <a:cubicBezTo>
                    <a:pt x="18894" y="22042"/>
                    <a:pt x="18914" y="22047"/>
                    <a:pt x="18935" y="22047"/>
                  </a:cubicBezTo>
                  <a:cubicBezTo>
                    <a:pt x="18988" y="22047"/>
                    <a:pt x="19042" y="22015"/>
                    <a:pt x="19066" y="21963"/>
                  </a:cubicBezTo>
                  <a:lnTo>
                    <a:pt x="19390" y="21268"/>
                  </a:lnTo>
                  <a:cubicBezTo>
                    <a:pt x="19424" y="21196"/>
                    <a:pt x="19393" y="21110"/>
                    <a:pt x="19322" y="21076"/>
                  </a:cubicBezTo>
                  <a:lnTo>
                    <a:pt x="19175" y="21006"/>
                  </a:lnTo>
                  <a:cubicBezTo>
                    <a:pt x="19165" y="21003"/>
                    <a:pt x="19156" y="21000"/>
                    <a:pt x="19146" y="20997"/>
                  </a:cubicBezTo>
                  <a:lnTo>
                    <a:pt x="19240" y="20842"/>
                  </a:lnTo>
                  <a:cubicBezTo>
                    <a:pt x="19274" y="20783"/>
                    <a:pt x="19263" y="20711"/>
                    <a:pt x="19216" y="20663"/>
                  </a:cubicBezTo>
                  <a:cubicBezTo>
                    <a:pt x="19188" y="20637"/>
                    <a:pt x="19152" y="20623"/>
                    <a:pt x="19115" y="20623"/>
                  </a:cubicBezTo>
                  <a:close/>
                  <a:moveTo>
                    <a:pt x="13824" y="17178"/>
                  </a:moveTo>
                  <a:cubicBezTo>
                    <a:pt x="13815" y="17178"/>
                    <a:pt x="13806" y="17179"/>
                    <a:pt x="13796" y="17180"/>
                  </a:cubicBezTo>
                  <a:cubicBezTo>
                    <a:pt x="13730" y="17195"/>
                    <a:pt x="13681" y="17253"/>
                    <a:pt x="13681" y="17323"/>
                  </a:cubicBezTo>
                  <a:cubicBezTo>
                    <a:pt x="13681" y="17569"/>
                    <a:pt x="13687" y="17815"/>
                    <a:pt x="13692" y="18063"/>
                  </a:cubicBezTo>
                  <a:cubicBezTo>
                    <a:pt x="13705" y="18611"/>
                    <a:pt x="13717" y="19179"/>
                    <a:pt x="13665" y="19725"/>
                  </a:cubicBezTo>
                  <a:cubicBezTo>
                    <a:pt x="13613" y="20264"/>
                    <a:pt x="13491" y="20807"/>
                    <a:pt x="13375" y="21333"/>
                  </a:cubicBezTo>
                  <a:cubicBezTo>
                    <a:pt x="13322" y="21572"/>
                    <a:pt x="13269" y="21810"/>
                    <a:pt x="13221" y="22049"/>
                  </a:cubicBezTo>
                  <a:cubicBezTo>
                    <a:pt x="13209" y="22115"/>
                    <a:pt x="13243" y="22181"/>
                    <a:pt x="13305" y="22208"/>
                  </a:cubicBezTo>
                  <a:cubicBezTo>
                    <a:pt x="13324" y="22218"/>
                    <a:pt x="13345" y="22222"/>
                    <a:pt x="13364" y="22222"/>
                  </a:cubicBezTo>
                  <a:cubicBezTo>
                    <a:pt x="13408" y="22222"/>
                    <a:pt x="13450" y="22202"/>
                    <a:pt x="13479" y="22166"/>
                  </a:cubicBezTo>
                  <a:cubicBezTo>
                    <a:pt x="14240" y="21172"/>
                    <a:pt x="14501" y="18515"/>
                    <a:pt x="13959" y="17264"/>
                  </a:cubicBezTo>
                  <a:cubicBezTo>
                    <a:pt x="13936" y="17211"/>
                    <a:pt x="13882" y="17178"/>
                    <a:pt x="13824" y="17178"/>
                  </a:cubicBezTo>
                  <a:close/>
                  <a:moveTo>
                    <a:pt x="10157" y="22223"/>
                  </a:moveTo>
                  <a:cubicBezTo>
                    <a:pt x="10138" y="22223"/>
                    <a:pt x="10119" y="22227"/>
                    <a:pt x="10100" y="22235"/>
                  </a:cubicBezTo>
                  <a:cubicBezTo>
                    <a:pt x="10043" y="22259"/>
                    <a:pt x="10008" y="22314"/>
                    <a:pt x="10013" y="22376"/>
                  </a:cubicBezTo>
                  <a:lnTo>
                    <a:pt x="10059" y="23233"/>
                  </a:lnTo>
                  <a:cubicBezTo>
                    <a:pt x="10064" y="23309"/>
                    <a:pt x="10127" y="23369"/>
                    <a:pt x="10204" y="23369"/>
                  </a:cubicBezTo>
                  <a:lnTo>
                    <a:pt x="10211" y="23369"/>
                  </a:lnTo>
                  <a:lnTo>
                    <a:pt x="10399" y="23361"/>
                  </a:lnTo>
                  <a:cubicBezTo>
                    <a:pt x="10441" y="23358"/>
                    <a:pt x="10482" y="23338"/>
                    <a:pt x="10508" y="23303"/>
                  </a:cubicBezTo>
                  <a:cubicBezTo>
                    <a:pt x="10533" y="23267"/>
                    <a:pt x="10542" y="23222"/>
                    <a:pt x="10531" y="23181"/>
                  </a:cubicBezTo>
                  <a:cubicBezTo>
                    <a:pt x="10516" y="23120"/>
                    <a:pt x="10516" y="23052"/>
                    <a:pt x="10514" y="22973"/>
                  </a:cubicBezTo>
                  <a:cubicBezTo>
                    <a:pt x="10512" y="22775"/>
                    <a:pt x="10509" y="22529"/>
                    <a:pt x="10261" y="22268"/>
                  </a:cubicBezTo>
                  <a:cubicBezTo>
                    <a:pt x="10234" y="22239"/>
                    <a:pt x="10196" y="22223"/>
                    <a:pt x="10157" y="22223"/>
                  </a:cubicBezTo>
                  <a:close/>
                  <a:moveTo>
                    <a:pt x="9678" y="22627"/>
                  </a:moveTo>
                  <a:cubicBezTo>
                    <a:pt x="9657" y="22627"/>
                    <a:pt x="9636" y="22632"/>
                    <a:pt x="9617" y="22641"/>
                  </a:cubicBezTo>
                  <a:lnTo>
                    <a:pt x="9471" y="22712"/>
                  </a:lnTo>
                  <a:cubicBezTo>
                    <a:pt x="9403" y="22745"/>
                    <a:pt x="9372" y="22826"/>
                    <a:pt x="9402" y="22897"/>
                  </a:cubicBezTo>
                  <a:lnTo>
                    <a:pt x="9599" y="23383"/>
                  </a:lnTo>
                  <a:cubicBezTo>
                    <a:pt x="9623" y="23440"/>
                    <a:pt x="9677" y="23473"/>
                    <a:pt x="9734" y="23473"/>
                  </a:cubicBezTo>
                  <a:cubicBezTo>
                    <a:pt x="9749" y="23473"/>
                    <a:pt x="9767" y="23470"/>
                    <a:pt x="9784" y="23464"/>
                  </a:cubicBezTo>
                  <a:lnTo>
                    <a:pt x="9893" y="23424"/>
                  </a:lnTo>
                  <a:cubicBezTo>
                    <a:pt x="9966" y="23398"/>
                    <a:pt x="10004" y="23319"/>
                    <a:pt x="9982" y="23244"/>
                  </a:cubicBezTo>
                  <a:lnTo>
                    <a:pt x="9817" y="22728"/>
                  </a:lnTo>
                  <a:cubicBezTo>
                    <a:pt x="9805" y="22688"/>
                    <a:pt x="9775" y="22655"/>
                    <a:pt x="9737" y="22639"/>
                  </a:cubicBezTo>
                  <a:cubicBezTo>
                    <a:pt x="9718" y="22631"/>
                    <a:pt x="9698" y="22627"/>
                    <a:pt x="9678" y="22627"/>
                  </a:cubicBezTo>
                  <a:close/>
                  <a:moveTo>
                    <a:pt x="18180" y="643"/>
                  </a:moveTo>
                  <a:cubicBezTo>
                    <a:pt x="19670" y="643"/>
                    <a:pt x="20944" y="1128"/>
                    <a:pt x="21980" y="2089"/>
                  </a:cubicBezTo>
                  <a:cubicBezTo>
                    <a:pt x="23691" y="3675"/>
                    <a:pt x="24839" y="5722"/>
                    <a:pt x="25392" y="8172"/>
                  </a:cubicBezTo>
                  <a:cubicBezTo>
                    <a:pt x="25643" y="9286"/>
                    <a:pt x="25566" y="10415"/>
                    <a:pt x="25161" y="11529"/>
                  </a:cubicBezTo>
                  <a:cubicBezTo>
                    <a:pt x="24970" y="12053"/>
                    <a:pt x="25008" y="12453"/>
                    <a:pt x="25289" y="12867"/>
                  </a:cubicBezTo>
                  <a:cubicBezTo>
                    <a:pt x="25659" y="13413"/>
                    <a:pt x="25771" y="14029"/>
                    <a:pt x="25635" y="14748"/>
                  </a:cubicBezTo>
                  <a:lnTo>
                    <a:pt x="25634" y="14746"/>
                  </a:lnTo>
                  <a:cubicBezTo>
                    <a:pt x="25280" y="16601"/>
                    <a:pt x="24386" y="18161"/>
                    <a:pt x="22898" y="19520"/>
                  </a:cubicBezTo>
                  <a:lnTo>
                    <a:pt x="22862" y="19553"/>
                  </a:lnTo>
                  <a:cubicBezTo>
                    <a:pt x="22795" y="19616"/>
                    <a:pt x="22694" y="19709"/>
                    <a:pt x="22639" y="19712"/>
                  </a:cubicBezTo>
                  <a:cubicBezTo>
                    <a:pt x="22336" y="19730"/>
                    <a:pt x="22206" y="19927"/>
                    <a:pt x="22103" y="20085"/>
                  </a:cubicBezTo>
                  <a:lnTo>
                    <a:pt x="22072" y="20133"/>
                  </a:lnTo>
                  <a:cubicBezTo>
                    <a:pt x="20843" y="21955"/>
                    <a:pt x="19028" y="23060"/>
                    <a:pt x="16360" y="23605"/>
                  </a:cubicBezTo>
                  <a:cubicBezTo>
                    <a:pt x="15973" y="23684"/>
                    <a:pt x="15578" y="23724"/>
                    <a:pt x="15168" y="23724"/>
                  </a:cubicBezTo>
                  <a:cubicBezTo>
                    <a:pt x="14803" y="23724"/>
                    <a:pt x="14427" y="23692"/>
                    <a:pt x="14035" y="23630"/>
                  </a:cubicBezTo>
                  <a:cubicBezTo>
                    <a:pt x="13912" y="23611"/>
                    <a:pt x="13787" y="23603"/>
                    <a:pt x="13642" y="23593"/>
                  </a:cubicBezTo>
                  <a:cubicBezTo>
                    <a:pt x="13570" y="23590"/>
                    <a:pt x="13495" y="23586"/>
                    <a:pt x="13412" y="23578"/>
                  </a:cubicBezTo>
                  <a:cubicBezTo>
                    <a:pt x="13408" y="23577"/>
                    <a:pt x="13404" y="23577"/>
                    <a:pt x="13400" y="23577"/>
                  </a:cubicBezTo>
                  <a:cubicBezTo>
                    <a:pt x="13354" y="23577"/>
                    <a:pt x="13309" y="23602"/>
                    <a:pt x="13281" y="23641"/>
                  </a:cubicBezTo>
                  <a:cubicBezTo>
                    <a:pt x="13253" y="23684"/>
                    <a:pt x="13248" y="23739"/>
                    <a:pt x="13270" y="23785"/>
                  </a:cubicBezTo>
                  <a:cubicBezTo>
                    <a:pt x="13362" y="23979"/>
                    <a:pt x="13297" y="24042"/>
                    <a:pt x="13081" y="24203"/>
                  </a:cubicBezTo>
                  <a:cubicBezTo>
                    <a:pt x="12119" y="24925"/>
                    <a:pt x="10985" y="25367"/>
                    <a:pt x="9712" y="25517"/>
                  </a:cubicBezTo>
                  <a:cubicBezTo>
                    <a:pt x="9620" y="25528"/>
                    <a:pt x="9528" y="25533"/>
                    <a:pt x="9435" y="25533"/>
                  </a:cubicBezTo>
                  <a:cubicBezTo>
                    <a:pt x="9024" y="25533"/>
                    <a:pt x="8591" y="25430"/>
                    <a:pt x="8121" y="25217"/>
                  </a:cubicBezTo>
                  <a:cubicBezTo>
                    <a:pt x="6870" y="24652"/>
                    <a:pt x="5878" y="23680"/>
                    <a:pt x="5088" y="22251"/>
                  </a:cubicBezTo>
                  <a:cubicBezTo>
                    <a:pt x="4989" y="22071"/>
                    <a:pt x="4952" y="21840"/>
                    <a:pt x="4913" y="21573"/>
                  </a:cubicBezTo>
                  <a:cubicBezTo>
                    <a:pt x="4891" y="21431"/>
                    <a:pt x="4867" y="21279"/>
                    <a:pt x="4832" y="21118"/>
                  </a:cubicBezTo>
                  <a:cubicBezTo>
                    <a:pt x="4821" y="21071"/>
                    <a:pt x="4786" y="21031"/>
                    <a:pt x="4741" y="21014"/>
                  </a:cubicBezTo>
                  <a:lnTo>
                    <a:pt x="4518" y="20933"/>
                  </a:lnTo>
                  <a:cubicBezTo>
                    <a:pt x="4327" y="20866"/>
                    <a:pt x="4102" y="20785"/>
                    <a:pt x="3881" y="20700"/>
                  </a:cubicBezTo>
                  <a:cubicBezTo>
                    <a:pt x="3728" y="20643"/>
                    <a:pt x="3575" y="20588"/>
                    <a:pt x="3422" y="20531"/>
                  </a:cubicBezTo>
                  <a:cubicBezTo>
                    <a:pt x="3047" y="20395"/>
                    <a:pt x="2659" y="20254"/>
                    <a:pt x="2294" y="20087"/>
                  </a:cubicBezTo>
                  <a:cubicBezTo>
                    <a:pt x="1180" y="19577"/>
                    <a:pt x="630" y="18638"/>
                    <a:pt x="659" y="17300"/>
                  </a:cubicBezTo>
                  <a:cubicBezTo>
                    <a:pt x="681" y="16247"/>
                    <a:pt x="901" y="15245"/>
                    <a:pt x="1311" y="14325"/>
                  </a:cubicBezTo>
                  <a:cubicBezTo>
                    <a:pt x="1610" y="13652"/>
                    <a:pt x="1981" y="12949"/>
                    <a:pt x="2414" y="12232"/>
                  </a:cubicBezTo>
                  <a:cubicBezTo>
                    <a:pt x="2592" y="11936"/>
                    <a:pt x="2630" y="11680"/>
                    <a:pt x="2542" y="11375"/>
                  </a:cubicBezTo>
                  <a:cubicBezTo>
                    <a:pt x="2491" y="11202"/>
                    <a:pt x="2444" y="11025"/>
                    <a:pt x="2395" y="10849"/>
                  </a:cubicBezTo>
                  <a:cubicBezTo>
                    <a:pt x="2330" y="10611"/>
                    <a:pt x="2265" y="10372"/>
                    <a:pt x="2193" y="10137"/>
                  </a:cubicBezTo>
                  <a:cubicBezTo>
                    <a:pt x="1957" y="9360"/>
                    <a:pt x="1951" y="8537"/>
                    <a:pt x="2174" y="7547"/>
                  </a:cubicBezTo>
                  <a:cubicBezTo>
                    <a:pt x="2528" y="5967"/>
                    <a:pt x="3267" y="4473"/>
                    <a:pt x="4437" y="2977"/>
                  </a:cubicBezTo>
                  <a:cubicBezTo>
                    <a:pt x="5246" y="1941"/>
                    <a:pt x="6409" y="1411"/>
                    <a:pt x="7991" y="1358"/>
                  </a:cubicBezTo>
                  <a:cubicBezTo>
                    <a:pt x="8590" y="1337"/>
                    <a:pt x="9160" y="1326"/>
                    <a:pt x="9712" y="1326"/>
                  </a:cubicBezTo>
                  <a:cubicBezTo>
                    <a:pt x="10103" y="1326"/>
                    <a:pt x="10486" y="1331"/>
                    <a:pt x="10863" y="1342"/>
                  </a:cubicBezTo>
                  <a:cubicBezTo>
                    <a:pt x="11187" y="1351"/>
                    <a:pt x="11523" y="1434"/>
                    <a:pt x="11849" y="1514"/>
                  </a:cubicBezTo>
                  <a:lnTo>
                    <a:pt x="12030" y="1557"/>
                  </a:lnTo>
                  <a:cubicBezTo>
                    <a:pt x="12377" y="1640"/>
                    <a:pt x="12727" y="1682"/>
                    <a:pt x="13084" y="1682"/>
                  </a:cubicBezTo>
                  <a:cubicBezTo>
                    <a:pt x="13643" y="1682"/>
                    <a:pt x="14218" y="1580"/>
                    <a:pt x="14823" y="1377"/>
                  </a:cubicBezTo>
                  <a:lnTo>
                    <a:pt x="15049" y="1301"/>
                  </a:lnTo>
                  <a:cubicBezTo>
                    <a:pt x="15858" y="1026"/>
                    <a:pt x="16695" y="743"/>
                    <a:pt x="17567" y="669"/>
                  </a:cubicBezTo>
                  <a:cubicBezTo>
                    <a:pt x="17775" y="651"/>
                    <a:pt x="17979" y="643"/>
                    <a:pt x="18180" y="643"/>
                  </a:cubicBezTo>
                  <a:close/>
                  <a:moveTo>
                    <a:pt x="18060" y="0"/>
                  </a:moveTo>
                  <a:cubicBezTo>
                    <a:pt x="17155" y="0"/>
                    <a:pt x="16282" y="166"/>
                    <a:pt x="15452" y="495"/>
                  </a:cubicBezTo>
                  <a:cubicBezTo>
                    <a:pt x="14563" y="849"/>
                    <a:pt x="13760" y="1023"/>
                    <a:pt x="12991" y="1023"/>
                  </a:cubicBezTo>
                  <a:cubicBezTo>
                    <a:pt x="12636" y="1023"/>
                    <a:pt x="12288" y="986"/>
                    <a:pt x="11942" y="912"/>
                  </a:cubicBezTo>
                  <a:cubicBezTo>
                    <a:pt x="11872" y="898"/>
                    <a:pt x="11803" y="881"/>
                    <a:pt x="11733" y="863"/>
                  </a:cubicBezTo>
                  <a:cubicBezTo>
                    <a:pt x="11539" y="816"/>
                    <a:pt x="11338" y="767"/>
                    <a:pt x="11133" y="765"/>
                  </a:cubicBezTo>
                  <a:lnTo>
                    <a:pt x="10506" y="757"/>
                  </a:lnTo>
                  <a:cubicBezTo>
                    <a:pt x="10008" y="752"/>
                    <a:pt x="9503" y="746"/>
                    <a:pt x="8996" y="746"/>
                  </a:cubicBezTo>
                  <a:cubicBezTo>
                    <a:pt x="8442" y="746"/>
                    <a:pt x="7885" y="753"/>
                    <a:pt x="7333" y="776"/>
                  </a:cubicBezTo>
                  <a:cubicBezTo>
                    <a:pt x="5996" y="833"/>
                    <a:pt x="4826" y="1438"/>
                    <a:pt x="3951" y="2525"/>
                  </a:cubicBezTo>
                  <a:cubicBezTo>
                    <a:pt x="2812" y="3937"/>
                    <a:pt x="2021" y="5487"/>
                    <a:pt x="1594" y="7128"/>
                  </a:cubicBezTo>
                  <a:cubicBezTo>
                    <a:pt x="1270" y="8381"/>
                    <a:pt x="1291" y="9587"/>
                    <a:pt x="1656" y="10712"/>
                  </a:cubicBezTo>
                  <a:cubicBezTo>
                    <a:pt x="1739" y="10973"/>
                    <a:pt x="1823" y="11233"/>
                    <a:pt x="1905" y="11491"/>
                  </a:cubicBezTo>
                  <a:lnTo>
                    <a:pt x="2002" y="11794"/>
                  </a:lnTo>
                  <a:lnTo>
                    <a:pt x="1953" y="11864"/>
                  </a:lnTo>
                  <a:cubicBezTo>
                    <a:pt x="1891" y="11947"/>
                    <a:pt x="1834" y="12026"/>
                    <a:pt x="1782" y="12108"/>
                  </a:cubicBezTo>
                  <a:cubicBezTo>
                    <a:pt x="564" y="13986"/>
                    <a:pt x="0" y="15803"/>
                    <a:pt x="59" y="17661"/>
                  </a:cubicBezTo>
                  <a:cubicBezTo>
                    <a:pt x="100" y="18956"/>
                    <a:pt x="665" y="19908"/>
                    <a:pt x="1738" y="20493"/>
                  </a:cubicBezTo>
                  <a:cubicBezTo>
                    <a:pt x="2215" y="20753"/>
                    <a:pt x="2727" y="20956"/>
                    <a:pt x="3223" y="21150"/>
                  </a:cubicBezTo>
                  <a:lnTo>
                    <a:pt x="3264" y="21166"/>
                  </a:lnTo>
                  <a:cubicBezTo>
                    <a:pt x="3535" y="21273"/>
                    <a:pt x="3810" y="21355"/>
                    <a:pt x="4076" y="21436"/>
                  </a:cubicBezTo>
                  <a:cubicBezTo>
                    <a:pt x="4159" y="21461"/>
                    <a:pt x="4241" y="21486"/>
                    <a:pt x="4322" y="21512"/>
                  </a:cubicBezTo>
                  <a:cubicBezTo>
                    <a:pt x="4354" y="21628"/>
                    <a:pt x="4379" y="21741"/>
                    <a:pt x="4404" y="21850"/>
                  </a:cubicBezTo>
                  <a:cubicBezTo>
                    <a:pt x="4466" y="22120"/>
                    <a:pt x="4524" y="22376"/>
                    <a:pt x="4643" y="22603"/>
                  </a:cubicBezTo>
                  <a:cubicBezTo>
                    <a:pt x="5374" y="23995"/>
                    <a:pt x="6391" y="25028"/>
                    <a:pt x="7666" y="25672"/>
                  </a:cubicBezTo>
                  <a:cubicBezTo>
                    <a:pt x="8260" y="25972"/>
                    <a:pt x="8868" y="26124"/>
                    <a:pt x="9482" y="26124"/>
                  </a:cubicBezTo>
                  <a:cubicBezTo>
                    <a:pt x="9678" y="26124"/>
                    <a:pt x="9876" y="26108"/>
                    <a:pt x="10073" y="26077"/>
                  </a:cubicBezTo>
                  <a:cubicBezTo>
                    <a:pt x="11522" y="25849"/>
                    <a:pt x="12667" y="25345"/>
                    <a:pt x="13575" y="24535"/>
                  </a:cubicBezTo>
                  <a:cubicBezTo>
                    <a:pt x="13804" y="24330"/>
                    <a:pt x="14028" y="24241"/>
                    <a:pt x="14320" y="24241"/>
                  </a:cubicBezTo>
                  <a:cubicBezTo>
                    <a:pt x="14364" y="24241"/>
                    <a:pt x="14409" y="24244"/>
                    <a:pt x="14457" y="24247"/>
                  </a:cubicBezTo>
                  <a:cubicBezTo>
                    <a:pt x="14721" y="24270"/>
                    <a:pt x="14983" y="24282"/>
                    <a:pt x="15243" y="24282"/>
                  </a:cubicBezTo>
                  <a:cubicBezTo>
                    <a:pt x="17400" y="24282"/>
                    <a:pt x="19428" y="23500"/>
                    <a:pt x="21288" y="21955"/>
                  </a:cubicBezTo>
                  <a:cubicBezTo>
                    <a:pt x="21584" y="21709"/>
                    <a:pt x="21833" y="21409"/>
                    <a:pt x="22073" y="21117"/>
                  </a:cubicBezTo>
                  <a:cubicBezTo>
                    <a:pt x="22197" y="20968"/>
                    <a:pt x="22321" y="20818"/>
                    <a:pt x="22451" y="20676"/>
                  </a:cubicBezTo>
                  <a:cubicBezTo>
                    <a:pt x="22590" y="20523"/>
                    <a:pt x="22743" y="20365"/>
                    <a:pt x="22909" y="20235"/>
                  </a:cubicBezTo>
                  <a:cubicBezTo>
                    <a:pt x="24665" y="18889"/>
                    <a:pt x="25782" y="17098"/>
                    <a:pt x="26229" y="14915"/>
                  </a:cubicBezTo>
                  <a:cubicBezTo>
                    <a:pt x="26411" y="14031"/>
                    <a:pt x="26286" y="13260"/>
                    <a:pt x="25860" y="12622"/>
                  </a:cubicBezTo>
                  <a:cubicBezTo>
                    <a:pt x="25629" y="12279"/>
                    <a:pt x="25662" y="11976"/>
                    <a:pt x="25789" y="11601"/>
                  </a:cubicBezTo>
                  <a:cubicBezTo>
                    <a:pt x="26174" y="10456"/>
                    <a:pt x="26262" y="9333"/>
                    <a:pt x="26051" y="8267"/>
                  </a:cubicBezTo>
                  <a:cubicBezTo>
                    <a:pt x="25526" y="5637"/>
                    <a:pt x="24297" y="3386"/>
                    <a:pt x="22396" y="1579"/>
                  </a:cubicBezTo>
                  <a:cubicBezTo>
                    <a:pt x="21634" y="854"/>
                    <a:pt x="20704" y="377"/>
                    <a:pt x="19630" y="160"/>
                  </a:cubicBezTo>
                  <a:cubicBezTo>
                    <a:pt x="19097" y="53"/>
                    <a:pt x="18573" y="0"/>
                    <a:pt x="18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1439763" y="4439050"/>
              <a:ext cx="682975" cy="657300"/>
            </a:xfrm>
            <a:custGeom>
              <a:avLst/>
              <a:gdLst/>
              <a:ahLst/>
              <a:cxnLst/>
              <a:rect l="l" t="t" r="r" b="b"/>
              <a:pathLst>
                <a:path w="27319" h="26292" extrusionOk="0">
                  <a:moveTo>
                    <a:pt x="9981" y="1558"/>
                  </a:moveTo>
                  <a:cubicBezTo>
                    <a:pt x="9959" y="1558"/>
                    <a:pt x="9936" y="1564"/>
                    <a:pt x="9913" y="1576"/>
                  </a:cubicBezTo>
                  <a:lnTo>
                    <a:pt x="8629" y="2249"/>
                  </a:lnTo>
                  <a:cubicBezTo>
                    <a:pt x="8488" y="2323"/>
                    <a:pt x="8574" y="2516"/>
                    <a:pt x="8706" y="2516"/>
                  </a:cubicBezTo>
                  <a:cubicBezTo>
                    <a:pt x="8728" y="2516"/>
                    <a:pt x="8752" y="2511"/>
                    <a:pt x="8775" y="2498"/>
                  </a:cubicBezTo>
                  <a:lnTo>
                    <a:pt x="10058" y="1825"/>
                  </a:lnTo>
                  <a:cubicBezTo>
                    <a:pt x="10200" y="1752"/>
                    <a:pt x="10113" y="1558"/>
                    <a:pt x="9981" y="1558"/>
                  </a:cubicBezTo>
                  <a:close/>
                  <a:moveTo>
                    <a:pt x="10206" y="1911"/>
                  </a:moveTo>
                  <a:cubicBezTo>
                    <a:pt x="10182" y="1911"/>
                    <a:pt x="10156" y="1919"/>
                    <a:pt x="10129" y="1937"/>
                  </a:cubicBezTo>
                  <a:cubicBezTo>
                    <a:pt x="9954" y="2062"/>
                    <a:pt x="9779" y="2187"/>
                    <a:pt x="9603" y="2313"/>
                  </a:cubicBezTo>
                  <a:cubicBezTo>
                    <a:pt x="9478" y="2402"/>
                    <a:pt x="9556" y="2590"/>
                    <a:pt x="9672" y="2590"/>
                  </a:cubicBezTo>
                  <a:cubicBezTo>
                    <a:pt x="9697" y="2590"/>
                    <a:pt x="9722" y="2582"/>
                    <a:pt x="9749" y="2563"/>
                  </a:cubicBezTo>
                  <a:cubicBezTo>
                    <a:pt x="9924" y="2438"/>
                    <a:pt x="10101" y="2312"/>
                    <a:pt x="10276" y="2187"/>
                  </a:cubicBezTo>
                  <a:cubicBezTo>
                    <a:pt x="10400" y="2098"/>
                    <a:pt x="10323" y="1911"/>
                    <a:pt x="10206" y="1911"/>
                  </a:cubicBezTo>
                  <a:close/>
                  <a:moveTo>
                    <a:pt x="13386" y="1053"/>
                  </a:moveTo>
                  <a:cubicBezTo>
                    <a:pt x="13354" y="1053"/>
                    <a:pt x="13321" y="1063"/>
                    <a:pt x="13292" y="1088"/>
                  </a:cubicBezTo>
                  <a:cubicBezTo>
                    <a:pt x="12743" y="1541"/>
                    <a:pt x="12197" y="1993"/>
                    <a:pt x="11649" y="2446"/>
                  </a:cubicBezTo>
                  <a:cubicBezTo>
                    <a:pt x="11536" y="2539"/>
                    <a:pt x="11639" y="2686"/>
                    <a:pt x="11757" y="2686"/>
                  </a:cubicBezTo>
                  <a:cubicBezTo>
                    <a:pt x="11789" y="2686"/>
                    <a:pt x="11822" y="2675"/>
                    <a:pt x="11853" y="2650"/>
                  </a:cubicBezTo>
                  <a:cubicBezTo>
                    <a:pt x="12401" y="2198"/>
                    <a:pt x="12949" y="1745"/>
                    <a:pt x="13495" y="1293"/>
                  </a:cubicBezTo>
                  <a:cubicBezTo>
                    <a:pt x="13609" y="1199"/>
                    <a:pt x="13505" y="1053"/>
                    <a:pt x="13386" y="1053"/>
                  </a:cubicBezTo>
                  <a:close/>
                  <a:moveTo>
                    <a:pt x="16002" y="1228"/>
                  </a:moveTo>
                  <a:cubicBezTo>
                    <a:pt x="15978" y="1228"/>
                    <a:pt x="15952" y="1236"/>
                    <a:pt x="15926" y="1255"/>
                  </a:cubicBezTo>
                  <a:cubicBezTo>
                    <a:pt x="15252" y="1737"/>
                    <a:pt x="14577" y="2219"/>
                    <a:pt x="13903" y="2700"/>
                  </a:cubicBezTo>
                  <a:cubicBezTo>
                    <a:pt x="13778" y="2788"/>
                    <a:pt x="13856" y="2976"/>
                    <a:pt x="13973" y="2976"/>
                  </a:cubicBezTo>
                  <a:cubicBezTo>
                    <a:pt x="13997" y="2976"/>
                    <a:pt x="14022" y="2968"/>
                    <a:pt x="14048" y="2950"/>
                  </a:cubicBezTo>
                  <a:cubicBezTo>
                    <a:pt x="14723" y="2468"/>
                    <a:pt x="15397" y="1986"/>
                    <a:pt x="16072" y="1505"/>
                  </a:cubicBezTo>
                  <a:cubicBezTo>
                    <a:pt x="16196" y="1416"/>
                    <a:pt x="16119" y="1228"/>
                    <a:pt x="16002" y="1228"/>
                  </a:cubicBezTo>
                  <a:close/>
                  <a:moveTo>
                    <a:pt x="17303" y="1146"/>
                  </a:moveTo>
                  <a:cubicBezTo>
                    <a:pt x="17199" y="1146"/>
                    <a:pt x="17103" y="1291"/>
                    <a:pt x="17195" y="1399"/>
                  </a:cubicBezTo>
                  <a:cubicBezTo>
                    <a:pt x="17642" y="1930"/>
                    <a:pt x="18089" y="2462"/>
                    <a:pt x="18536" y="2993"/>
                  </a:cubicBezTo>
                  <a:cubicBezTo>
                    <a:pt x="18564" y="3026"/>
                    <a:pt x="18598" y="3041"/>
                    <a:pt x="18630" y="3041"/>
                  </a:cubicBezTo>
                  <a:cubicBezTo>
                    <a:pt x="18735" y="3041"/>
                    <a:pt x="18831" y="2896"/>
                    <a:pt x="18741" y="2787"/>
                  </a:cubicBezTo>
                  <a:cubicBezTo>
                    <a:pt x="18294" y="2256"/>
                    <a:pt x="17845" y="1726"/>
                    <a:pt x="17398" y="1195"/>
                  </a:cubicBezTo>
                  <a:cubicBezTo>
                    <a:pt x="17370" y="1161"/>
                    <a:pt x="17336" y="1146"/>
                    <a:pt x="17303" y="1146"/>
                  </a:cubicBezTo>
                  <a:close/>
                  <a:moveTo>
                    <a:pt x="13670" y="1458"/>
                  </a:moveTo>
                  <a:cubicBezTo>
                    <a:pt x="13646" y="1458"/>
                    <a:pt x="13620" y="1466"/>
                    <a:pt x="13593" y="1484"/>
                  </a:cubicBezTo>
                  <a:cubicBezTo>
                    <a:pt x="12996" y="1898"/>
                    <a:pt x="12434" y="2358"/>
                    <a:pt x="11909" y="2863"/>
                  </a:cubicBezTo>
                  <a:cubicBezTo>
                    <a:pt x="11805" y="2964"/>
                    <a:pt x="11905" y="3110"/>
                    <a:pt x="12017" y="3110"/>
                  </a:cubicBezTo>
                  <a:cubicBezTo>
                    <a:pt x="12049" y="3110"/>
                    <a:pt x="12083" y="3097"/>
                    <a:pt x="12113" y="3068"/>
                  </a:cubicBezTo>
                  <a:cubicBezTo>
                    <a:pt x="12620" y="2580"/>
                    <a:pt x="13162" y="2135"/>
                    <a:pt x="13740" y="1734"/>
                  </a:cubicBezTo>
                  <a:cubicBezTo>
                    <a:pt x="13866" y="1646"/>
                    <a:pt x="13788" y="1458"/>
                    <a:pt x="13670" y="1458"/>
                  </a:cubicBezTo>
                  <a:close/>
                  <a:moveTo>
                    <a:pt x="17687" y="524"/>
                  </a:moveTo>
                  <a:cubicBezTo>
                    <a:pt x="18317" y="524"/>
                    <a:pt x="18988" y="708"/>
                    <a:pt x="19564" y="968"/>
                  </a:cubicBezTo>
                  <a:cubicBezTo>
                    <a:pt x="20626" y="1446"/>
                    <a:pt x="20719" y="2688"/>
                    <a:pt x="19701" y="3272"/>
                  </a:cubicBezTo>
                  <a:cubicBezTo>
                    <a:pt x="18935" y="3713"/>
                    <a:pt x="18040" y="4071"/>
                    <a:pt x="17171" y="4157"/>
                  </a:cubicBezTo>
                  <a:cubicBezTo>
                    <a:pt x="16193" y="4252"/>
                    <a:pt x="15214" y="4309"/>
                    <a:pt x="14238" y="4309"/>
                  </a:cubicBezTo>
                  <a:cubicBezTo>
                    <a:pt x="12403" y="4309"/>
                    <a:pt x="10578" y="4107"/>
                    <a:pt x="8785" y="3579"/>
                  </a:cubicBezTo>
                  <a:cubicBezTo>
                    <a:pt x="8068" y="3367"/>
                    <a:pt x="7401" y="2986"/>
                    <a:pt x="6713" y="2683"/>
                  </a:cubicBezTo>
                  <a:cubicBezTo>
                    <a:pt x="6705" y="2568"/>
                    <a:pt x="6697" y="2452"/>
                    <a:pt x="6690" y="2335"/>
                  </a:cubicBezTo>
                  <a:cubicBezTo>
                    <a:pt x="7314" y="2053"/>
                    <a:pt x="7913" y="1672"/>
                    <a:pt x="8567" y="1505"/>
                  </a:cubicBezTo>
                  <a:cubicBezTo>
                    <a:pt x="9775" y="1193"/>
                    <a:pt x="11007" y="909"/>
                    <a:pt x="12246" y="787"/>
                  </a:cubicBezTo>
                  <a:cubicBezTo>
                    <a:pt x="14042" y="611"/>
                    <a:pt x="15852" y="541"/>
                    <a:pt x="17656" y="524"/>
                  </a:cubicBezTo>
                  <a:cubicBezTo>
                    <a:pt x="17666" y="524"/>
                    <a:pt x="17677" y="524"/>
                    <a:pt x="17687" y="524"/>
                  </a:cubicBezTo>
                  <a:close/>
                  <a:moveTo>
                    <a:pt x="24779" y="1300"/>
                  </a:moveTo>
                  <a:cubicBezTo>
                    <a:pt x="24815" y="1300"/>
                    <a:pt x="24851" y="1302"/>
                    <a:pt x="24886" y="1304"/>
                  </a:cubicBezTo>
                  <a:cubicBezTo>
                    <a:pt x="24837" y="2358"/>
                    <a:pt x="23431" y="3599"/>
                    <a:pt x="21123" y="4624"/>
                  </a:cubicBezTo>
                  <a:cubicBezTo>
                    <a:pt x="21886" y="2773"/>
                    <a:pt x="23519" y="1300"/>
                    <a:pt x="24779" y="1300"/>
                  </a:cubicBezTo>
                  <a:close/>
                  <a:moveTo>
                    <a:pt x="24241" y="3959"/>
                  </a:moveTo>
                  <a:cubicBezTo>
                    <a:pt x="24838" y="3959"/>
                    <a:pt x="25405" y="4156"/>
                    <a:pt x="25882" y="4563"/>
                  </a:cubicBezTo>
                  <a:cubicBezTo>
                    <a:pt x="25214" y="5172"/>
                    <a:pt x="24165" y="5499"/>
                    <a:pt x="23173" y="5499"/>
                  </a:cubicBezTo>
                  <a:cubicBezTo>
                    <a:pt x="22610" y="5499"/>
                    <a:pt x="22065" y="5394"/>
                    <a:pt x="21618" y="5174"/>
                  </a:cubicBezTo>
                  <a:cubicBezTo>
                    <a:pt x="22436" y="4377"/>
                    <a:pt x="23371" y="3959"/>
                    <a:pt x="24241" y="3959"/>
                  </a:cubicBezTo>
                  <a:close/>
                  <a:moveTo>
                    <a:pt x="6627" y="3301"/>
                  </a:moveTo>
                  <a:lnTo>
                    <a:pt x="6627" y="3301"/>
                  </a:lnTo>
                  <a:cubicBezTo>
                    <a:pt x="9149" y="4282"/>
                    <a:pt x="11660" y="4851"/>
                    <a:pt x="14197" y="4851"/>
                  </a:cubicBezTo>
                  <a:cubicBezTo>
                    <a:pt x="16127" y="4851"/>
                    <a:pt x="18073" y="4521"/>
                    <a:pt x="20051" y="3793"/>
                  </a:cubicBezTo>
                  <a:cubicBezTo>
                    <a:pt x="20123" y="4018"/>
                    <a:pt x="20223" y="4324"/>
                    <a:pt x="20340" y="4686"/>
                  </a:cubicBezTo>
                  <a:cubicBezTo>
                    <a:pt x="20038" y="4815"/>
                    <a:pt x="19799" y="4956"/>
                    <a:pt x="19540" y="5021"/>
                  </a:cubicBezTo>
                  <a:cubicBezTo>
                    <a:pt x="17604" y="5502"/>
                    <a:pt x="15671" y="5774"/>
                    <a:pt x="13740" y="5774"/>
                  </a:cubicBezTo>
                  <a:cubicBezTo>
                    <a:pt x="11827" y="5774"/>
                    <a:pt x="9915" y="5507"/>
                    <a:pt x="8003" y="4910"/>
                  </a:cubicBezTo>
                  <a:cubicBezTo>
                    <a:pt x="7139" y="4640"/>
                    <a:pt x="6815" y="4098"/>
                    <a:pt x="6627" y="3301"/>
                  </a:cubicBezTo>
                  <a:close/>
                  <a:moveTo>
                    <a:pt x="7628" y="5382"/>
                  </a:moveTo>
                  <a:cubicBezTo>
                    <a:pt x="7584" y="5382"/>
                    <a:pt x="7540" y="5401"/>
                    <a:pt x="7509" y="5447"/>
                  </a:cubicBezTo>
                  <a:cubicBezTo>
                    <a:pt x="7142" y="5995"/>
                    <a:pt x="6679" y="6457"/>
                    <a:pt x="6131" y="6823"/>
                  </a:cubicBezTo>
                  <a:cubicBezTo>
                    <a:pt x="6002" y="6909"/>
                    <a:pt x="6082" y="7097"/>
                    <a:pt x="6203" y="7097"/>
                  </a:cubicBezTo>
                  <a:cubicBezTo>
                    <a:pt x="6227" y="7097"/>
                    <a:pt x="6252" y="7090"/>
                    <a:pt x="6278" y="7073"/>
                  </a:cubicBezTo>
                  <a:cubicBezTo>
                    <a:pt x="6867" y="6679"/>
                    <a:pt x="7363" y="6183"/>
                    <a:pt x="7758" y="5594"/>
                  </a:cubicBezTo>
                  <a:cubicBezTo>
                    <a:pt x="7831" y="5485"/>
                    <a:pt x="7730" y="5382"/>
                    <a:pt x="7628" y="5382"/>
                  </a:cubicBezTo>
                  <a:close/>
                  <a:moveTo>
                    <a:pt x="18501" y="5906"/>
                  </a:moveTo>
                  <a:cubicBezTo>
                    <a:pt x="18407" y="5906"/>
                    <a:pt x="18307" y="6011"/>
                    <a:pt x="18362" y="6126"/>
                  </a:cubicBezTo>
                  <a:cubicBezTo>
                    <a:pt x="18556" y="6531"/>
                    <a:pt x="18752" y="6937"/>
                    <a:pt x="18946" y="7341"/>
                  </a:cubicBezTo>
                  <a:cubicBezTo>
                    <a:pt x="18972" y="7393"/>
                    <a:pt x="19013" y="7415"/>
                    <a:pt x="19056" y="7415"/>
                  </a:cubicBezTo>
                  <a:cubicBezTo>
                    <a:pt x="19151" y="7415"/>
                    <a:pt x="19251" y="7309"/>
                    <a:pt x="19196" y="7194"/>
                  </a:cubicBezTo>
                  <a:cubicBezTo>
                    <a:pt x="19002" y="6790"/>
                    <a:pt x="18806" y="6385"/>
                    <a:pt x="18612" y="5981"/>
                  </a:cubicBezTo>
                  <a:cubicBezTo>
                    <a:pt x="18586" y="5928"/>
                    <a:pt x="18544" y="5906"/>
                    <a:pt x="18501" y="5906"/>
                  </a:cubicBezTo>
                  <a:close/>
                  <a:moveTo>
                    <a:pt x="7055" y="5059"/>
                  </a:moveTo>
                  <a:cubicBezTo>
                    <a:pt x="7663" y="5294"/>
                    <a:pt x="8272" y="5493"/>
                    <a:pt x="8883" y="5660"/>
                  </a:cubicBezTo>
                  <a:cubicBezTo>
                    <a:pt x="8535" y="6109"/>
                    <a:pt x="8188" y="6558"/>
                    <a:pt x="7840" y="7005"/>
                  </a:cubicBezTo>
                  <a:cubicBezTo>
                    <a:pt x="7755" y="7115"/>
                    <a:pt x="7852" y="7260"/>
                    <a:pt x="7953" y="7260"/>
                  </a:cubicBezTo>
                  <a:cubicBezTo>
                    <a:pt x="7985" y="7260"/>
                    <a:pt x="8018" y="7246"/>
                    <a:pt x="8046" y="7210"/>
                  </a:cubicBezTo>
                  <a:cubicBezTo>
                    <a:pt x="8409" y="6741"/>
                    <a:pt x="8771" y="6273"/>
                    <a:pt x="9134" y="5806"/>
                  </a:cubicBezTo>
                  <a:cubicBezTo>
                    <a:pt x="9151" y="5784"/>
                    <a:pt x="9161" y="5760"/>
                    <a:pt x="9166" y="5736"/>
                  </a:cubicBezTo>
                  <a:cubicBezTo>
                    <a:pt x="9532" y="5831"/>
                    <a:pt x="9900" y="5913"/>
                    <a:pt x="10268" y="5984"/>
                  </a:cubicBezTo>
                  <a:cubicBezTo>
                    <a:pt x="10038" y="6436"/>
                    <a:pt x="9758" y="6851"/>
                    <a:pt x="9423" y="7231"/>
                  </a:cubicBezTo>
                  <a:cubicBezTo>
                    <a:pt x="9329" y="7337"/>
                    <a:pt x="9426" y="7482"/>
                    <a:pt x="9532" y="7482"/>
                  </a:cubicBezTo>
                  <a:cubicBezTo>
                    <a:pt x="9565" y="7482"/>
                    <a:pt x="9598" y="7469"/>
                    <a:pt x="9627" y="7436"/>
                  </a:cubicBezTo>
                  <a:cubicBezTo>
                    <a:pt x="9998" y="7016"/>
                    <a:pt x="10309" y="6555"/>
                    <a:pt x="10557" y="6052"/>
                  </a:cubicBezTo>
                  <a:cubicBezTo>
                    <a:pt x="10559" y="6047"/>
                    <a:pt x="10560" y="6044"/>
                    <a:pt x="10562" y="6040"/>
                  </a:cubicBezTo>
                  <a:cubicBezTo>
                    <a:pt x="11052" y="6126"/>
                    <a:pt x="11541" y="6193"/>
                    <a:pt x="12033" y="6240"/>
                  </a:cubicBezTo>
                  <a:cubicBezTo>
                    <a:pt x="11886" y="6556"/>
                    <a:pt x="11739" y="6874"/>
                    <a:pt x="11593" y="7190"/>
                  </a:cubicBezTo>
                  <a:cubicBezTo>
                    <a:pt x="11539" y="7304"/>
                    <a:pt x="11640" y="7410"/>
                    <a:pt x="11734" y="7410"/>
                  </a:cubicBezTo>
                  <a:cubicBezTo>
                    <a:pt x="11777" y="7410"/>
                    <a:pt x="11818" y="7388"/>
                    <a:pt x="11843" y="7335"/>
                  </a:cubicBezTo>
                  <a:lnTo>
                    <a:pt x="12339" y="6267"/>
                  </a:lnTo>
                  <a:cubicBezTo>
                    <a:pt x="12844" y="6308"/>
                    <a:pt x="13350" y="6327"/>
                    <a:pt x="13857" y="6327"/>
                  </a:cubicBezTo>
                  <a:cubicBezTo>
                    <a:pt x="13896" y="6327"/>
                    <a:pt x="13935" y="6327"/>
                    <a:pt x="13974" y="6327"/>
                  </a:cubicBezTo>
                  <a:lnTo>
                    <a:pt x="13974" y="6327"/>
                  </a:lnTo>
                  <a:cubicBezTo>
                    <a:pt x="13873" y="6776"/>
                    <a:pt x="13773" y="7223"/>
                    <a:pt x="13674" y="7670"/>
                  </a:cubicBezTo>
                  <a:cubicBezTo>
                    <a:pt x="13649" y="7779"/>
                    <a:pt x="13741" y="7851"/>
                    <a:pt x="13826" y="7851"/>
                  </a:cubicBezTo>
                  <a:cubicBezTo>
                    <a:pt x="13883" y="7851"/>
                    <a:pt x="13937" y="7819"/>
                    <a:pt x="13953" y="7747"/>
                  </a:cubicBezTo>
                  <a:cubicBezTo>
                    <a:pt x="14053" y="7295"/>
                    <a:pt x="14154" y="6844"/>
                    <a:pt x="14255" y="6392"/>
                  </a:cubicBezTo>
                  <a:cubicBezTo>
                    <a:pt x="14260" y="6368"/>
                    <a:pt x="14260" y="6344"/>
                    <a:pt x="14255" y="6324"/>
                  </a:cubicBezTo>
                  <a:cubicBezTo>
                    <a:pt x="14942" y="6311"/>
                    <a:pt x="15629" y="6261"/>
                    <a:pt x="16320" y="6177"/>
                  </a:cubicBezTo>
                  <a:lnTo>
                    <a:pt x="16320" y="6177"/>
                  </a:lnTo>
                  <a:cubicBezTo>
                    <a:pt x="16316" y="6185"/>
                    <a:pt x="16315" y="6194"/>
                    <a:pt x="16315" y="6204"/>
                  </a:cubicBezTo>
                  <a:cubicBezTo>
                    <a:pt x="16280" y="6698"/>
                    <a:pt x="16305" y="7186"/>
                    <a:pt x="16381" y="7674"/>
                  </a:cubicBezTo>
                  <a:cubicBezTo>
                    <a:pt x="16393" y="7748"/>
                    <a:pt x="16444" y="7779"/>
                    <a:pt x="16500" y="7779"/>
                  </a:cubicBezTo>
                  <a:cubicBezTo>
                    <a:pt x="16584" y="7779"/>
                    <a:pt x="16678" y="7708"/>
                    <a:pt x="16661" y="7599"/>
                  </a:cubicBezTo>
                  <a:cubicBezTo>
                    <a:pt x="16588" y="7134"/>
                    <a:pt x="16572" y="6671"/>
                    <a:pt x="16604" y="6204"/>
                  </a:cubicBezTo>
                  <a:cubicBezTo>
                    <a:pt x="16605" y="6180"/>
                    <a:pt x="16602" y="6160"/>
                    <a:pt x="16594" y="6141"/>
                  </a:cubicBezTo>
                  <a:cubicBezTo>
                    <a:pt x="17492" y="6021"/>
                    <a:pt x="18390" y="5841"/>
                    <a:pt x="19289" y="5607"/>
                  </a:cubicBezTo>
                  <a:cubicBezTo>
                    <a:pt x="19349" y="5591"/>
                    <a:pt x="19408" y="5578"/>
                    <a:pt x="19468" y="5566"/>
                  </a:cubicBezTo>
                  <a:cubicBezTo>
                    <a:pt x="19472" y="5589"/>
                    <a:pt x="19485" y="5613"/>
                    <a:pt x="19509" y="5635"/>
                  </a:cubicBezTo>
                  <a:cubicBezTo>
                    <a:pt x="19882" y="5991"/>
                    <a:pt x="20254" y="6346"/>
                    <a:pt x="20627" y="6701"/>
                  </a:cubicBezTo>
                  <a:cubicBezTo>
                    <a:pt x="20657" y="6730"/>
                    <a:pt x="20691" y="6742"/>
                    <a:pt x="20724" y="6742"/>
                  </a:cubicBezTo>
                  <a:cubicBezTo>
                    <a:pt x="20837" y="6742"/>
                    <a:pt x="20937" y="6597"/>
                    <a:pt x="20832" y="6496"/>
                  </a:cubicBezTo>
                  <a:cubicBezTo>
                    <a:pt x="20485" y="6166"/>
                    <a:pt x="20139" y="5837"/>
                    <a:pt x="19793" y="5507"/>
                  </a:cubicBezTo>
                  <a:cubicBezTo>
                    <a:pt x="19955" y="5485"/>
                    <a:pt x="20112" y="5474"/>
                    <a:pt x="20264" y="5474"/>
                  </a:cubicBezTo>
                  <a:cubicBezTo>
                    <a:pt x="21075" y="5474"/>
                    <a:pt x="21755" y="5792"/>
                    <a:pt x="22393" y="6423"/>
                  </a:cubicBezTo>
                  <a:cubicBezTo>
                    <a:pt x="22583" y="6611"/>
                    <a:pt x="22783" y="6791"/>
                    <a:pt x="23091" y="7082"/>
                  </a:cubicBezTo>
                  <a:cubicBezTo>
                    <a:pt x="22561" y="7172"/>
                    <a:pt x="22162" y="7220"/>
                    <a:pt x="21774" y="7310"/>
                  </a:cubicBezTo>
                  <a:cubicBezTo>
                    <a:pt x="21065" y="7472"/>
                    <a:pt x="20344" y="7611"/>
                    <a:pt x="19660" y="7851"/>
                  </a:cubicBezTo>
                  <a:cubicBezTo>
                    <a:pt x="19184" y="8019"/>
                    <a:pt x="18720" y="8130"/>
                    <a:pt x="18238" y="8130"/>
                  </a:cubicBezTo>
                  <a:cubicBezTo>
                    <a:pt x="18035" y="8130"/>
                    <a:pt x="17829" y="8111"/>
                    <a:pt x="17618" y="8068"/>
                  </a:cubicBezTo>
                  <a:cubicBezTo>
                    <a:pt x="16834" y="7909"/>
                    <a:pt x="16052" y="7804"/>
                    <a:pt x="15269" y="7804"/>
                  </a:cubicBezTo>
                  <a:cubicBezTo>
                    <a:pt x="14538" y="7804"/>
                    <a:pt x="13805" y="7896"/>
                    <a:pt x="13067" y="8123"/>
                  </a:cubicBezTo>
                  <a:cubicBezTo>
                    <a:pt x="12742" y="8223"/>
                    <a:pt x="12416" y="8267"/>
                    <a:pt x="12090" y="8267"/>
                  </a:cubicBezTo>
                  <a:cubicBezTo>
                    <a:pt x="11375" y="8267"/>
                    <a:pt x="10667" y="8057"/>
                    <a:pt x="10000" y="7777"/>
                  </a:cubicBezTo>
                  <a:cubicBezTo>
                    <a:pt x="9248" y="7463"/>
                    <a:pt x="8491" y="7347"/>
                    <a:pt x="7713" y="7347"/>
                  </a:cubicBezTo>
                  <a:cubicBezTo>
                    <a:pt x="7486" y="7347"/>
                    <a:pt x="7259" y="7357"/>
                    <a:pt x="7028" y="7374"/>
                  </a:cubicBezTo>
                  <a:cubicBezTo>
                    <a:pt x="6778" y="7393"/>
                    <a:pt x="6527" y="7400"/>
                    <a:pt x="6276" y="7400"/>
                  </a:cubicBezTo>
                  <a:cubicBezTo>
                    <a:pt x="6038" y="7400"/>
                    <a:pt x="5801" y="7394"/>
                    <a:pt x="5564" y="7384"/>
                  </a:cubicBezTo>
                  <a:cubicBezTo>
                    <a:pt x="5166" y="7366"/>
                    <a:pt x="4760" y="7254"/>
                    <a:pt x="4680" y="6803"/>
                  </a:cubicBezTo>
                  <a:cubicBezTo>
                    <a:pt x="4602" y="6357"/>
                    <a:pt x="4942" y="6103"/>
                    <a:pt x="5291" y="5921"/>
                  </a:cubicBezTo>
                  <a:cubicBezTo>
                    <a:pt x="5844" y="5634"/>
                    <a:pt x="6411" y="5373"/>
                    <a:pt x="7055" y="5059"/>
                  </a:cubicBezTo>
                  <a:close/>
                  <a:moveTo>
                    <a:pt x="10499" y="11295"/>
                  </a:moveTo>
                  <a:cubicBezTo>
                    <a:pt x="11497" y="11295"/>
                    <a:pt x="12326" y="12275"/>
                    <a:pt x="12715" y="14050"/>
                  </a:cubicBezTo>
                  <a:cubicBezTo>
                    <a:pt x="11661" y="13179"/>
                    <a:pt x="10627" y="12576"/>
                    <a:pt x="10342" y="11303"/>
                  </a:cubicBezTo>
                  <a:cubicBezTo>
                    <a:pt x="10395" y="11297"/>
                    <a:pt x="10447" y="11295"/>
                    <a:pt x="10499" y="11295"/>
                  </a:cubicBezTo>
                  <a:close/>
                  <a:moveTo>
                    <a:pt x="3172" y="11397"/>
                  </a:moveTo>
                  <a:cubicBezTo>
                    <a:pt x="3561" y="11397"/>
                    <a:pt x="3743" y="11551"/>
                    <a:pt x="3719" y="11856"/>
                  </a:cubicBezTo>
                  <a:cubicBezTo>
                    <a:pt x="3752" y="12072"/>
                    <a:pt x="3735" y="12287"/>
                    <a:pt x="3667" y="12502"/>
                  </a:cubicBezTo>
                  <a:cubicBezTo>
                    <a:pt x="3618" y="12750"/>
                    <a:pt x="3542" y="12990"/>
                    <a:pt x="3508" y="13241"/>
                  </a:cubicBezTo>
                  <a:cubicBezTo>
                    <a:pt x="3451" y="13659"/>
                    <a:pt x="3607" y="14151"/>
                    <a:pt x="3492" y="14549"/>
                  </a:cubicBezTo>
                  <a:cubicBezTo>
                    <a:pt x="3411" y="14828"/>
                    <a:pt x="3318" y="14939"/>
                    <a:pt x="3223" y="14939"/>
                  </a:cubicBezTo>
                  <a:cubicBezTo>
                    <a:pt x="2933" y="14939"/>
                    <a:pt x="2629" y="13895"/>
                    <a:pt x="2621" y="13535"/>
                  </a:cubicBezTo>
                  <a:cubicBezTo>
                    <a:pt x="2610" y="12832"/>
                    <a:pt x="2869" y="12168"/>
                    <a:pt x="3163" y="11544"/>
                  </a:cubicBezTo>
                  <a:cubicBezTo>
                    <a:pt x="3190" y="11491"/>
                    <a:pt x="3181" y="11439"/>
                    <a:pt x="3154" y="11398"/>
                  </a:cubicBezTo>
                  <a:cubicBezTo>
                    <a:pt x="3160" y="11397"/>
                    <a:pt x="3166" y="11397"/>
                    <a:pt x="3172" y="11397"/>
                  </a:cubicBezTo>
                  <a:close/>
                  <a:moveTo>
                    <a:pt x="3283" y="10997"/>
                  </a:moveTo>
                  <a:cubicBezTo>
                    <a:pt x="3136" y="10997"/>
                    <a:pt x="2980" y="11057"/>
                    <a:pt x="2830" y="11198"/>
                  </a:cubicBezTo>
                  <a:cubicBezTo>
                    <a:pt x="2737" y="11285"/>
                    <a:pt x="2803" y="11407"/>
                    <a:pt x="2896" y="11437"/>
                  </a:cubicBezTo>
                  <a:cubicBezTo>
                    <a:pt x="2443" y="12404"/>
                    <a:pt x="2103" y="13506"/>
                    <a:pt x="2531" y="14546"/>
                  </a:cubicBezTo>
                  <a:cubicBezTo>
                    <a:pt x="2668" y="14880"/>
                    <a:pt x="2960" y="15357"/>
                    <a:pt x="3277" y="15357"/>
                  </a:cubicBezTo>
                  <a:cubicBezTo>
                    <a:pt x="3400" y="15357"/>
                    <a:pt x="3527" y="15286"/>
                    <a:pt x="3650" y="15108"/>
                  </a:cubicBezTo>
                  <a:cubicBezTo>
                    <a:pt x="3953" y="14667"/>
                    <a:pt x="3740" y="14013"/>
                    <a:pt x="3767" y="13530"/>
                  </a:cubicBezTo>
                  <a:cubicBezTo>
                    <a:pt x="3800" y="12953"/>
                    <a:pt x="4094" y="12380"/>
                    <a:pt x="4016" y="11797"/>
                  </a:cubicBezTo>
                  <a:cubicBezTo>
                    <a:pt x="3960" y="11369"/>
                    <a:pt x="3647" y="10997"/>
                    <a:pt x="3283" y="10997"/>
                  </a:cubicBezTo>
                  <a:close/>
                  <a:moveTo>
                    <a:pt x="14879" y="13503"/>
                  </a:moveTo>
                  <a:cubicBezTo>
                    <a:pt x="15128" y="13503"/>
                    <a:pt x="15387" y="13573"/>
                    <a:pt x="15666" y="13727"/>
                  </a:cubicBezTo>
                  <a:cubicBezTo>
                    <a:pt x="16013" y="13922"/>
                    <a:pt x="16356" y="14108"/>
                    <a:pt x="16313" y="14574"/>
                  </a:cubicBezTo>
                  <a:cubicBezTo>
                    <a:pt x="16236" y="15392"/>
                    <a:pt x="15944" y="16087"/>
                    <a:pt x="15099" y="16590"/>
                  </a:cubicBezTo>
                  <a:cubicBezTo>
                    <a:pt x="14819" y="15568"/>
                    <a:pt x="14443" y="14723"/>
                    <a:pt x="13393" y="14242"/>
                  </a:cubicBezTo>
                  <a:cubicBezTo>
                    <a:pt x="13897" y="13796"/>
                    <a:pt x="14367" y="13503"/>
                    <a:pt x="14879" y="13503"/>
                  </a:cubicBezTo>
                  <a:close/>
                  <a:moveTo>
                    <a:pt x="12957" y="14490"/>
                  </a:moveTo>
                  <a:cubicBezTo>
                    <a:pt x="14053" y="15012"/>
                    <a:pt x="14332" y="15997"/>
                    <a:pt x="14738" y="17033"/>
                  </a:cubicBezTo>
                  <a:cubicBezTo>
                    <a:pt x="14464" y="17221"/>
                    <a:pt x="14239" y="17375"/>
                    <a:pt x="13955" y="17567"/>
                  </a:cubicBezTo>
                  <a:cubicBezTo>
                    <a:pt x="13732" y="17106"/>
                    <a:pt x="13573" y="16653"/>
                    <a:pt x="13312" y="16266"/>
                  </a:cubicBezTo>
                  <a:cubicBezTo>
                    <a:pt x="13044" y="15868"/>
                    <a:pt x="12679" y="15536"/>
                    <a:pt x="12277" y="15089"/>
                  </a:cubicBezTo>
                  <a:cubicBezTo>
                    <a:pt x="12495" y="14898"/>
                    <a:pt x="12734" y="14688"/>
                    <a:pt x="12957" y="14490"/>
                  </a:cubicBezTo>
                  <a:close/>
                  <a:moveTo>
                    <a:pt x="11973" y="15327"/>
                  </a:moveTo>
                  <a:cubicBezTo>
                    <a:pt x="12533" y="16223"/>
                    <a:pt x="12999" y="16967"/>
                    <a:pt x="13525" y="17809"/>
                  </a:cubicBezTo>
                  <a:cubicBezTo>
                    <a:pt x="13017" y="17961"/>
                    <a:pt x="12663" y="18109"/>
                    <a:pt x="12293" y="18166"/>
                  </a:cubicBezTo>
                  <a:cubicBezTo>
                    <a:pt x="12202" y="18180"/>
                    <a:pt x="12113" y="18187"/>
                    <a:pt x="12029" y="18187"/>
                  </a:cubicBezTo>
                  <a:cubicBezTo>
                    <a:pt x="11179" y="18187"/>
                    <a:pt x="10714" y="17490"/>
                    <a:pt x="11047" y="16629"/>
                  </a:cubicBezTo>
                  <a:cubicBezTo>
                    <a:pt x="11121" y="16435"/>
                    <a:pt x="11224" y="16248"/>
                    <a:pt x="11344" y="16079"/>
                  </a:cubicBezTo>
                  <a:cubicBezTo>
                    <a:pt x="11480" y="15884"/>
                    <a:pt x="11649" y="15711"/>
                    <a:pt x="11973" y="15327"/>
                  </a:cubicBezTo>
                  <a:close/>
                  <a:moveTo>
                    <a:pt x="15542" y="17131"/>
                  </a:moveTo>
                  <a:lnTo>
                    <a:pt x="15542" y="17131"/>
                  </a:lnTo>
                  <a:cubicBezTo>
                    <a:pt x="15997" y="17766"/>
                    <a:pt x="16462" y="18393"/>
                    <a:pt x="16891" y="19046"/>
                  </a:cubicBezTo>
                  <a:cubicBezTo>
                    <a:pt x="16940" y="19120"/>
                    <a:pt x="16782" y="19329"/>
                    <a:pt x="16721" y="19475"/>
                  </a:cubicBezTo>
                  <a:cubicBezTo>
                    <a:pt x="15708" y="18995"/>
                    <a:pt x="15151" y="18076"/>
                    <a:pt x="15542" y="17131"/>
                  </a:cubicBezTo>
                  <a:close/>
                  <a:moveTo>
                    <a:pt x="10587" y="10754"/>
                  </a:moveTo>
                  <a:cubicBezTo>
                    <a:pt x="10419" y="10754"/>
                    <a:pt x="10228" y="10806"/>
                    <a:pt x="10159" y="10890"/>
                  </a:cubicBezTo>
                  <a:cubicBezTo>
                    <a:pt x="10019" y="11066"/>
                    <a:pt x="9935" y="11453"/>
                    <a:pt x="10036" y="11627"/>
                  </a:cubicBezTo>
                  <a:cubicBezTo>
                    <a:pt x="10436" y="12310"/>
                    <a:pt x="10898" y="12961"/>
                    <a:pt x="11380" y="13592"/>
                  </a:cubicBezTo>
                  <a:lnTo>
                    <a:pt x="11380" y="13593"/>
                  </a:lnTo>
                  <a:cubicBezTo>
                    <a:pt x="11603" y="13884"/>
                    <a:pt x="11924" y="14099"/>
                    <a:pt x="12168" y="14320"/>
                  </a:cubicBezTo>
                  <a:cubicBezTo>
                    <a:pt x="11676" y="14914"/>
                    <a:pt x="11178" y="15413"/>
                    <a:pt x="10801" y="15991"/>
                  </a:cubicBezTo>
                  <a:cubicBezTo>
                    <a:pt x="10387" y="16626"/>
                    <a:pt x="10181" y="17357"/>
                    <a:pt x="10718" y="18038"/>
                  </a:cubicBezTo>
                  <a:cubicBezTo>
                    <a:pt x="11068" y="18482"/>
                    <a:pt x="11511" y="18676"/>
                    <a:pt x="11998" y="18676"/>
                  </a:cubicBezTo>
                  <a:cubicBezTo>
                    <a:pt x="12226" y="18676"/>
                    <a:pt x="12463" y="18634"/>
                    <a:pt x="12705" y="18555"/>
                  </a:cubicBezTo>
                  <a:cubicBezTo>
                    <a:pt x="13359" y="18343"/>
                    <a:pt x="13999" y="18082"/>
                    <a:pt x="14710" y="17818"/>
                  </a:cubicBezTo>
                  <a:cubicBezTo>
                    <a:pt x="14871" y="18138"/>
                    <a:pt x="15001" y="18502"/>
                    <a:pt x="15222" y="18799"/>
                  </a:cubicBezTo>
                  <a:cubicBezTo>
                    <a:pt x="15509" y="19182"/>
                    <a:pt x="15827" y="19570"/>
                    <a:pt x="16217" y="19831"/>
                  </a:cubicBezTo>
                  <a:cubicBezTo>
                    <a:pt x="16281" y="19874"/>
                    <a:pt x="16381" y="19894"/>
                    <a:pt x="16491" y="19894"/>
                  </a:cubicBezTo>
                  <a:cubicBezTo>
                    <a:pt x="16693" y="19894"/>
                    <a:pt x="16930" y="19828"/>
                    <a:pt x="17046" y="19723"/>
                  </a:cubicBezTo>
                  <a:cubicBezTo>
                    <a:pt x="17233" y="19558"/>
                    <a:pt x="17313" y="19171"/>
                    <a:pt x="17286" y="18894"/>
                  </a:cubicBezTo>
                  <a:cubicBezTo>
                    <a:pt x="17261" y="18643"/>
                    <a:pt x="17049" y="18400"/>
                    <a:pt x="16890" y="18172"/>
                  </a:cubicBezTo>
                  <a:cubicBezTo>
                    <a:pt x="16574" y="17719"/>
                    <a:pt x="16237" y="17280"/>
                    <a:pt x="15969" y="16915"/>
                  </a:cubicBezTo>
                  <a:cubicBezTo>
                    <a:pt x="16346" y="16019"/>
                    <a:pt x="16691" y="15203"/>
                    <a:pt x="17090" y="14258"/>
                  </a:cubicBezTo>
                  <a:cubicBezTo>
                    <a:pt x="17310" y="14141"/>
                    <a:pt x="17692" y="13964"/>
                    <a:pt x="18044" y="13742"/>
                  </a:cubicBezTo>
                  <a:cubicBezTo>
                    <a:pt x="18398" y="13517"/>
                    <a:pt x="18722" y="13247"/>
                    <a:pt x="19059" y="12998"/>
                  </a:cubicBezTo>
                  <a:cubicBezTo>
                    <a:pt x="19005" y="12914"/>
                    <a:pt x="18950" y="12829"/>
                    <a:pt x="18896" y="12743"/>
                  </a:cubicBezTo>
                  <a:cubicBezTo>
                    <a:pt x="18326" y="13039"/>
                    <a:pt x="17738" y="13301"/>
                    <a:pt x="17193" y="13636"/>
                  </a:cubicBezTo>
                  <a:cubicBezTo>
                    <a:pt x="17028" y="13737"/>
                    <a:pt x="16893" y="13781"/>
                    <a:pt x="16778" y="13781"/>
                  </a:cubicBezTo>
                  <a:cubicBezTo>
                    <a:pt x="16538" y="13781"/>
                    <a:pt x="16387" y="13591"/>
                    <a:pt x="16239" y="13334"/>
                  </a:cubicBezTo>
                  <a:cubicBezTo>
                    <a:pt x="16988" y="12233"/>
                    <a:pt x="17269" y="11502"/>
                    <a:pt x="17081" y="11138"/>
                  </a:cubicBezTo>
                  <a:lnTo>
                    <a:pt x="17081" y="11138"/>
                  </a:lnTo>
                  <a:cubicBezTo>
                    <a:pt x="16659" y="11803"/>
                    <a:pt x="16223" y="12491"/>
                    <a:pt x="15762" y="13217"/>
                  </a:cubicBezTo>
                  <a:cubicBezTo>
                    <a:pt x="15503" y="13107"/>
                    <a:pt x="15258" y="13062"/>
                    <a:pt x="15023" y="13062"/>
                  </a:cubicBezTo>
                  <a:cubicBezTo>
                    <a:pt x="14359" y="13062"/>
                    <a:pt x="13776" y="13417"/>
                    <a:pt x="13195" y="13634"/>
                  </a:cubicBezTo>
                  <a:cubicBezTo>
                    <a:pt x="12873" y="13023"/>
                    <a:pt x="12661" y="12404"/>
                    <a:pt x="12270" y="11936"/>
                  </a:cubicBezTo>
                  <a:cubicBezTo>
                    <a:pt x="11884" y="11473"/>
                    <a:pt x="11336" y="11131"/>
                    <a:pt x="10818" y="10804"/>
                  </a:cubicBezTo>
                  <a:cubicBezTo>
                    <a:pt x="10764" y="10769"/>
                    <a:pt x="10679" y="10754"/>
                    <a:pt x="10587" y="10754"/>
                  </a:cubicBezTo>
                  <a:close/>
                  <a:moveTo>
                    <a:pt x="1293" y="12961"/>
                  </a:moveTo>
                  <a:cubicBezTo>
                    <a:pt x="1195" y="16083"/>
                    <a:pt x="3918" y="19771"/>
                    <a:pt x="6115" y="21377"/>
                  </a:cubicBezTo>
                  <a:cubicBezTo>
                    <a:pt x="6223" y="21456"/>
                    <a:pt x="6335" y="21531"/>
                    <a:pt x="6449" y="21602"/>
                  </a:cubicBezTo>
                  <a:cubicBezTo>
                    <a:pt x="5863" y="21276"/>
                    <a:pt x="5275" y="20954"/>
                    <a:pt x="4703" y="20603"/>
                  </a:cubicBezTo>
                  <a:cubicBezTo>
                    <a:pt x="3361" y="19779"/>
                    <a:pt x="2445" y="18547"/>
                    <a:pt x="1688" y="17191"/>
                  </a:cubicBezTo>
                  <a:cubicBezTo>
                    <a:pt x="1145" y="16218"/>
                    <a:pt x="933" y="15166"/>
                    <a:pt x="1086" y="14062"/>
                  </a:cubicBezTo>
                  <a:cubicBezTo>
                    <a:pt x="1138" y="13686"/>
                    <a:pt x="1206" y="13318"/>
                    <a:pt x="1293" y="12961"/>
                  </a:cubicBezTo>
                  <a:close/>
                  <a:moveTo>
                    <a:pt x="21913" y="7787"/>
                  </a:moveTo>
                  <a:cubicBezTo>
                    <a:pt x="22804" y="7787"/>
                    <a:pt x="23587" y="8172"/>
                    <a:pt x="24289" y="9060"/>
                  </a:cubicBezTo>
                  <a:cubicBezTo>
                    <a:pt x="25578" y="10690"/>
                    <a:pt x="26587" y="12366"/>
                    <a:pt x="26470" y="14546"/>
                  </a:cubicBezTo>
                  <a:cubicBezTo>
                    <a:pt x="26397" y="15926"/>
                    <a:pt x="25886" y="17122"/>
                    <a:pt x="25078" y="18201"/>
                  </a:cubicBezTo>
                  <a:cubicBezTo>
                    <a:pt x="23684" y="20061"/>
                    <a:pt x="21993" y="21608"/>
                    <a:pt x="19983" y="22789"/>
                  </a:cubicBezTo>
                  <a:cubicBezTo>
                    <a:pt x="19776" y="22909"/>
                    <a:pt x="19545" y="23014"/>
                    <a:pt x="19311" y="23060"/>
                  </a:cubicBezTo>
                  <a:cubicBezTo>
                    <a:pt x="17427" y="23423"/>
                    <a:pt x="15535" y="23732"/>
                    <a:pt x="13613" y="23732"/>
                  </a:cubicBezTo>
                  <a:cubicBezTo>
                    <a:pt x="13439" y="23732"/>
                    <a:pt x="13265" y="23730"/>
                    <a:pt x="13091" y="23725"/>
                  </a:cubicBezTo>
                  <a:cubicBezTo>
                    <a:pt x="12748" y="23725"/>
                    <a:pt x="12403" y="23737"/>
                    <a:pt x="12060" y="23737"/>
                  </a:cubicBezTo>
                  <a:cubicBezTo>
                    <a:pt x="11846" y="23737"/>
                    <a:pt x="11631" y="23732"/>
                    <a:pt x="11418" y="23717"/>
                  </a:cubicBezTo>
                  <a:cubicBezTo>
                    <a:pt x="10414" y="23646"/>
                    <a:pt x="9464" y="23478"/>
                    <a:pt x="8575" y="22873"/>
                  </a:cubicBezTo>
                  <a:cubicBezTo>
                    <a:pt x="8046" y="22513"/>
                    <a:pt x="7493" y="22189"/>
                    <a:pt x="6935" y="21873"/>
                  </a:cubicBezTo>
                  <a:lnTo>
                    <a:pt x="6935" y="21873"/>
                  </a:lnTo>
                  <a:cubicBezTo>
                    <a:pt x="8876" y="22848"/>
                    <a:pt x="11521" y="22969"/>
                    <a:pt x="13665" y="22969"/>
                  </a:cubicBezTo>
                  <a:cubicBezTo>
                    <a:pt x="13919" y="22969"/>
                    <a:pt x="14166" y="22967"/>
                    <a:pt x="14404" y="22965"/>
                  </a:cubicBezTo>
                  <a:cubicBezTo>
                    <a:pt x="16803" y="22944"/>
                    <a:pt x="19258" y="22434"/>
                    <a:pt x="21147" y="20869"/>
                  </a:cubicBezTo>
                  <a:cubicBezTo>
                    <a:pt x="23038" y="19302"/>
                    <a:pt x="25064" y="16675"/>
                    <a:pt x="25320" y="14148"/>
                  </a:cubicBezTo>
                  <a:cubicBezTo>
                    <a:pt x="25448" y="12901"/>
                    <a:pt x="25006" y="10412"/>
                    <a:pt x="23436" y="10082"/>
                  </a:cubicBezTo>
                  <a:cubicBezTo>
                    <a:pt x="23405" y="10075"/>
                    <a:pt x="23372" y="10072"/>
                    <a:pt x="23337" y="10072"/>
                  </a:cubicBezTo>
                  <a:cubicBezTo>
                    <a:pt x="22989" y="10072"/>
                    <a:pt x="22443" y="10358"/>
                    <a:pt x="22186" y="10421"/>
                  </a:cubicBezTo>
                  <a:cubicBezTo>
                    <a:pt x="21311" y="10638"/>
                    <a:pt x="20439" y="10785"/>
                    <a:pt x="19536" y="10816"/>
                  </a:cubicBezTo>
                  <a:cubicBezTo>
                    <a:pt x="19410" y="10820"/>
                    <a:pt x="19284" y="10823"/>
                    <a:pt x="19158" y="10823"/>
                  </a:cubicBezTo>
                  <a:cubicBezTo>
                    <a:pt x="17231" y="10823"/>
                    <a:pt x="15348" y="10340"/>
                    <a:pt x="13475" y="9936"/>
                  </a:cubicBezTo>
                  <a:cubicBezTo>
                    <a:pt x="12370" y="9699"/>
                    <a:pt x="11248" y="9471"/>
                    <a:pt x="10116" y="9471"/>
                  </a:cubicBezTo>
                  <a:cubicBezTo>
                    <a:pt x="9914" y="9471"/>
                    <a:pt x="9711" y="9478"/>
                    <a:pt x="9508" y="9494"/>
                  </a:cubicBezTo>
                  <a:cubicBezTo>
                    <a:pt x="8080" y="9605"/>
                    <a:pt x="6877" y="9961"/>
                    <a:pt x="5614" y="9961"/>
                  </a:cubicBezTo>
                  <a:cubicBezTo>
                    <a:pt x="4878" y="9961"/>
                    <a:pt x="4122" y="9840"/>
                    <a:pt x="3290" y="9480"/>
                  </a:cubicBezTo>
                  <a:cubicBezTo>
                    <a:pt x="3268" y="9471"/>
                    <a:pt x="3248" y="9467"/>
                    <a:pt x="3228" y="9467"/>
                  </a:cubicBezTo>
                  <a:cubicBezTo>
                    <a:pt x="3089" y="9467"/>
                    <a:pt x="2995" y="9665"/>
                    <a:pt x="3144" y="9729"/>
                  </a:cubicBezTo>
                  <a:cubicBezTo>
                    <a:pt x="4093" y="10140"/>
                    <a:pt x="4969" y="10310"/>
                    <a:pt x="5878" y="10310"/>
                  </a:cubicBezTo>
                  <a:cubicBezTo>
                    <a:pt x="6513" y="10310"/>
                    <a:pt x="7165" y="10227"/>
                    <a:pt x="7867" y="10085"/>
                  </a:cubicBezTo>
                  <a:cubicBezTo>
                    <a:pt x="8598" y="9937"/>
                    <a:pt x="9301" y="9876"/>
                    <a:pt x="9989" y="9876"/>
                  </a:cubicBezTo>
                  <a:cubicBezTo>
                    <a:pt x="12027" y="9876"/>
                    <a:pt x="13935" y="10410"/>
                    <a:pt x="16053" y="10786"/>
                  </a:cubicBezTo>
                  <a:cubicBezTo>
                    <a:pt x="17110" y="10975"/>
                    <a:pt x="18193" y="11107"/>
                    <a:pt x="19272" y="11107"/>
                  </a:cubicBezTo>
                  <a:cubicBezTo>
                    <a:pt x="20055" y="11107"/>
                    <a:pt x="20836" y="11037"/>
                    <a:pt x="21603" y="10870"/>
                  </a:cubicBezTo>
                  <a:cubicBezTo>
                    <a:pt x="22136" y="10753"/>
                    <a:pt x="22488" y="10590"/>
                    <a:pt x="22926" y="10590"/>
                  </a:cubicBezTo>
                  <a:cubicBezTo>
                    <a:pt x="23100" y="10590"/>
                    <a:pt x="23287" y="10616"/>
                    <a:pt x="23505" y="10680"/>
                  </a:cubicBezTo>
                  <a:cubicBezTo>
                    <a:pt x="24415" y="10950"/>
                    <a:pt x="24756" y="11724"/>
                    <a:pt x="24957" y="12606"/>
                  </a:cubicBezTo>
                  <a:cubicBezTo>
                    <a:pt x="25330" y="14236"/>
                    <a:pt x="24668" y="15879"/>
                    <a:pt x="23813" y="17236"/>
                  </a:cubicBezTo>
                  <a:cubicBezTo>
                    <a:pt x="22358" y="19547"/>
                    <a:pt x="20498" y="21505"/>
                    <a:pt x="17796" y="22248"/>
                  </a:cubicBezTo>
                  <a:cubicBezTo>
                    <a:pt x="16643" y="22565"/>
                    <a:pt x="15457" y="22678"/>
                    <a:pt x="14265" y="22678"/>
                  </a:cubicBezTo>
                  <a:cubicBezTo>
                    <a:pt x="12954" y="22678"/>
                    <a:pt x="11635" y="22541"/>
                    <a:pt x="10346" y="22388"/>
                  </a:cubicBezTo>
                  <a:cubicBezTo>
                    <a:pt x="8687" y="22192"/>
                    <a:pt x="7109" y="21916"/>
                    <a:pt x="5817" y="20752"/>
                  </a:cubicBezTo>
                  <a:cubicBezTo>
                    <a:pt x="4896" y="19921"/>
                    <a:pt x="4152" y="18839"/>
                    <a:pt x="3446" y="17830"/>
                  </a:cubicBezTo>
                  <a:cubicBezTo>
                    <a:pt x="1817" y="15503"/>
                    <a:pt x="419" y="12081"/>
                    <a:pt x="3116" y="9914"/>
                  </a:cubicBezTo>
                  <a:cubicBezTo>
                    <a:pt x="3231" y="9823"/>
                    <a:pt x="3125" y="9676"/>
                    <a:pt x="3005" y="9676"/>
                  </a:cubicBezTo>
                  <a:cubicBezTo>
                    <a:pt x="2973" y="9676"/>
                    <a:pt x="2940" y="9686"/>
                    <a:pt x="2910" y="9711"/>
                  </a:cubicBezTo>
                  <a:cubicBezTo>
                    <a:pt x="2795" y="9804"/>
                    <a:pt x="2686" y="9900"/>
                    <a:pt x="2584" y="9998"/>
                  </a:cubicBezTo>
                  <a:cubicBezTo>
                    <a:pt x="3026" y="9350"/>
                    <a:pt x="3568" y="8756"/>
                    <a:pt x="4222" y="8223"/>
                  </a:cubicBezTo>
                  <a:cubicBezTo>
                    <a:pt x="4526" y="7974"/>
                    <a:pt x="4817" y="7831"/>
                    <a:pt x="5186" y="7831"/>
                  </a:cubicBezTo>
                  <a:cubicBezTo>
                    <a:pt x="5271" y="7831"/>
                    <a:pt x="5360" y="7839"/>
                    <a:pt x="5455" y="7855"/>
                  </a:cubicBezTo>
                  <a:cubicBezTo>
                    <a:pt x="5691" y="7894"/>
                    <a:pt x="5932" y="7908"/>
                    <a:pt x="6174" y="7908"/>
                  </a:cubicBezTo>
                  <a:cubicBezTo>
                    <a:pt x="6452" y="7908"/>
                    <a:pt x="6731" y="7889"/>
                    <a:pt x="7006" y="7867"/>
                  </a:cubicBezTo>
                  <a:cubicBezTo>
                    <a:pt x="7219" y="7850"/>
                    <a:pt x="7431" y="7840"/>
                    <a:pt x="7640" y="7840"/>
                  </a:cubicBezTo>
                  <a:cubicBezTo>
                    <a:pt x="8263" y="7840"/>
                    <a:pt x="8872" y="7928"/>
                    <a:pt x="9467" y="8181"/>
                  </a:cubicBezTo>
                  <a:cubicBezTo>
                    <a:pt x="10333" y="8547"/>
                    <a:pt x="11211" y="8756"/>
                    <a:pt x="12104" y="8756"/>
                  </a:cubicBezTo>
                  <a:cubicBezTo>
                    <a:pt x="12680" y="8756"/>
                    <a:pt x="13261" y="8669"/>
                    <a:pt x="13849" y="8482"/>
                  </a:cubicBezTo>
                  <a:cubicBezTo>
                    <a:pt x="14286" y="8341"/>
                    <a:pt x="14722" y="8288"/>
                    <a:pt x="15158" y="8288"/>
                  </a:cubicBezTo>
                  <a:cubicBezTo>
                    <a:pt x="15758" y="8288"/>
                    <a:pt x="16356" y="8390"/>
                    <a:pt x="16950" y="8508"/>
                  </a:cubicBezTo>
                  <a:cubicBezTo>
                    <a:pt x="17391" y="8597"/>
                    <a:pt x="17826" y="8652"/>
                    <a:pt x="18254" y="8652"/>
                  </a:cubicBezTo>
                  <a:cubicBezTo>
                    <a:pt x="18920" y="8652"/>
                    <a:pt x="19569" y="8520"/>
                    <a:pt x="20202" y="8178"/>
                  </a:cubicBezTo>
                  <a:cubicBezTo>
                    <a:pt x="20324" y="8114"/>
                    <a:pt x="20460" y="8071"/>
                    <a:pt x="20591" y="8027"/>
                  </a:cubicBezTo>
                  <a:cubicBezTo>
                    <a:pt x="21057" y="7871"/>
                    <a:pt x="21497" y="7787"/>
                    <a:pt x="21913" y="7787"/>
                  </a:cubicBezTo>
                  <a:close/>
                  <a:moveTo>
                    <a:pt x="8943" y="23794"/>
                  </a:moveTo>
                  <a:cubicBezTo>
                    <a:pt x="9240" y="23867"/>
                    <a:pt x="9537" y="23931"/>
                    <a:pt x="9832" y="23987"/>
                  </a:cubicBezTo>
                  <a:lnTo>
                    <a:pt x="9832" y="25321"/>
                  </a:lnTo>
                  <a:cubicBezTo>
                    <a:pt x="9480" y="25247"/>
                    <a:pt x="9178" y="25162"/>
                    <a:pt x="8943" y="25064"/>
                  </a:cubicBezTo>
                  <a:lnTo>
                    <a:pt x="8943" y="23794"/>
                  </a:lnTo>
                  <a:close/>
                  <a:moveTo>
                    <a:pt x="10121" y="24039"/>
                  </a:moveTo>
                  <a:cubicBezTo>
                    <a:pt x="10284" y="24067"/>
                    <a:pt x="10445" y="24093"/>
                    <a:pt x="10606" y="24116"/>
                  </a:cubicBezTo>
                  <a:cubicBezTo>
                    <a:pt x="10545" y="24557"/>
                    <a:pt x="10516" y="24999"/>
                    <a:pt x="10526" y="25443"/>
                  </a:cubicBezTo>
                  <a:cubicBezTo>
                    <a:pt x="10387" y="25423"/>
                    <a:pt x="10251" y="25400"/>
                    <a:pt x="10121" y="25378"/>
                  </a:cubicBezTo>
                  <a:lnTo>
                    <a:pt x="10121" y="24039"/>
                  </a:lnTo>
                  <a:close/>
                  <a:moveTo>
                    <a:pt x="10891" y="24154"/>
                  </a:moveTo>
                  <a:cubicBezTo>
                    <a:pt x="11064" y="24176"/>
                    <a:pt x="11240" y="24195"/>
                    <a:pt x="11413" y="24213"/>
                  </a:cubicBezTo>
                  <a:lnTo>
                    <a:pt x="11413" y="25549"/>
                  </a:lnTo>
                  <a:cubicBezTo>
                    <a:pt x="11208" y="25530"/>
                    <a:pt x="11009" y="25508"/>
                    <a:pt x="10816" y="25483"/>
                  </a:cubicBezTo>
                  <a:cubicBezTo>
                    <a:pt x="10804" y="25043"/>
                    <a:pt x="10826" y="24608"/>
                    <a:pt x="10889" y="24172"/>
                  </a:cubicBezTo>
                  <a:cubicBezTo>
                    <a:pt x="10889" y="24165"/>
                    <a:pt x="10891" y="24159"/>
                    <a:pt x="10891" y="24154"/>
                  </a:cubicBezTo>
                  <a:close/>
                  <a:moveTo>
                    <a:pt x="19981" y="23494"/>
                  </a:moveTo>
                  <a:lnTo>
                    <a:pt x="19981" y="24963"/>
                  </a:lnTo>
                  <a:cubicBezTo>
                    <a:pt x="19825" y="25043"/>
                    <a:pt x="19624" y="25118"/>
                    <a:pt x="19386" y="25186"/>
                  </a:cubicBezTo>
                  <a:lnTo>
                    <a:pt x="19386" y="25184"/>
                  </a:lnTo>
                  <a:lnTo>
                    <a:pt x="19386" y="23829"/>
                  </a:lnTo>
                  <a:cubicBezTo>
                    <a:pt x="19386" y="23736"/>
                    <a:pt x="19313" y="23689"/>
                    <a:pt x="19241" y="23689"/>
                  </a:cubicBezTo>
                  <a:cubicBezTo>
                    <a:pt x="19169" y="23689"/>
                    <a:pt x="19096" y="23736"/>
                    <a:pt x="19096" y="23829"/>
                  </a:cubicBezTo>
                  <a:lnTo>
                    <a:pt x="19096" y="25184"/>
                  </a:lnTo>
                  <a:cubicBezTo>
                    <a:pt x="19096" y="25213"/>
                    <a:pt x="19103" y="25236"/>
                    <a:pt x="19114" y="25255"/>
                  </a:cubicBezTo>
                  <a:cubicBezTo>
                    <a:pt x="18921" y="25301"/>
                    <a:pt x="18709" y="25344"/>
                    <a:pt x="18482" y="25382"/>
                  </a:cubicBezTo>
                  <a:lnTo>
                    <a:pt x="18482" y="24130"/>
                  </a:lnTo>
                  <a:cubicBezTo>
                    <a:pt x="18482" y="24037"/>
                    <a:pt x="18410" y="23991"/>
                    <a:pt x="18338" y="23991"/>
                  </a:cubicBezTo>
                  <a:cubicBezTo>
                    <a:pt x="18265" y="23991"/>
                    <a:pt x="18193" y="24037"/>
                    <a:pt x="18193" y="24130"/>
                  </a:cubicBezTo>
                  <a:lnTo>
                    <a:pt x="18193" y="25427"/>
                  </a:lnTo>
                  <a:cubicBezTo>
                    <a:pt x="17842" y="25478"/>
                    <a:pt x="17463" y="25522"/>
                    <a:pt x="17062" y="25557"/>
                  </a:cubicBezTo>
                  <a:lnTo>
                    <a:pt x="16925" y="24053"/>
                  </a:lnTo>
                  <a:cubicBezTo>
                    <a:pt x="16925" y="24045"/>
                    <a:pt x="16923" y="24039"/>
                    <a:pt x="16921" y="24033"/>
                  </a:cubicBezTo>
                  <a:cubicBezTo>
                    <a:pt x="17940" y="23890"/>
                    <a:pt x="18959" y="23704"/>
                    <a:pt x="19981" y="23494"/>
                  </a:cubicBezTo>
                  <a:close/>
                  <a:moveTo>
                    <a:pt x="11704" y="24238"/>
                  </a:moveTo>
                  <a:cubicBezTo>
                    <a:pt x="11960" y="24258"/>
                    <a:pt x="12217" y="24274"/>
                    <a:pt x="12475" y="24284"/>
                  </a:cubicBezTo>
                  <a:cubicBezTo>
                    <a:pt x="12448" y="24630"/>
                    <a:pt x="12420" y="24974"/>
                    <a:pt x="12393" y="25318"/>
                  </a:cubicBezTo>
                  <a:cubicBezTo>
                    <a:pt x="12385" y="25423"/>
                    <a:pt x="12382" y="25533"/>
                    <a:pt x="12415" y="25625"/>
                  </a:cubicBezTo>
                  <a:cubicBezTo>
                    <a:pt x="12172" y="25611"/>
                    <a:pt x="11935" y="25595"/>
                    <a:pt x="11704" y="25576"/>
                  </a:cubicBezTo>
                  <a:lnTo>
                    <a:pt x="11704" y="24238"/>
                  </a:lnTo>
                  <a:close/>
                  <a:moveTo>
                    <a:pt x="16637" y="24070"/>
                  </a:moveTo>
                  <a:cubicBezTo>
                    <a:pt x="16683" y="24566"/>
                    <a:pt x="16727" y="25064"/>
                    <a:pt x="16773" y="25560"/>
                  </a:cubicBezTo>
                  <a:cubicBezTo>
                    <a:pt x="16773" y="25568"/>
                    <a:pt x="16775" y="25574"/>
                    <a:pt x="16776" y="25582"/>
                  </a:cubicBezTo>
                  <a:cubicBezTo>
                    <a:pt x="16492" y="25604"/>
                    <a:pt x="16200" y="25622"/>
                    <a:pt x="15901" y="25636"/>
                  </a:cubicBezTo>
                  <a:cubicBezTo>
                    <a:pt x="15858" y="25159"/>
                    <a:pt x="15816" y="24682"/>
                    <a:pt x="15775" y="24205"/>
                  </a:cubicBezTo>
                  <a:cubicBezTo>
                    <a:pt x="15773" y="24192"/>
                    <a:pt x="15770" y="24181"/>
                    <a:pt x="15767" y="24170"/>
                  </a:cubicBezTo>
                  <a:cubicBezTo>
                    <a:pt x="16057" y="24142"/>
                    <a:pt x="16346" y="24107"/>
                    <a:pt x="16637" y="24070"/>
                  </a:cubicBezTo>
                  <a:close/>
                  <a:moveTo>
                    <a:pt x="12759" y="24293"/>
                  </a:moveTo>
                  <a:cubicBezTo>
                    <a:pt x="12950" y="24298"/>
                    <a:pt x="13140" y="24301"/>
                    <a:pt x="13330" y="24301"/>
                  </a:cubicBezTo>
                  <a:cubicBezTo>
                    <a:pt x="13369" y="24301"/>
                    <a:pt x="13409" y="24301"/>
                    <a:pt x="13448" y="24301"/>
                  </a:cubicBezTo>
                  <a:cubicBezTo>
                    <a:pt x="13473" y="24756"/>
                    <a:pt x="13497" y="25211"/>
                    <a:pt x="13521" y="25667"/>
                  </a:cubicBezTo>
                  <a:cubicBezTo>
                    <a:pt x="13280" y="25661"/>
                    <a:pt x="13040" y="25655"/>
                    <a:pt x="12805" y="25644"/>
                  </a:cubicBezTo>
                  <a:cubicBezTo>
                    <a:pt x="12813" y="25560"/>
                    <a:pt x="12743" y="25481"/>
                    <a:pt x="12666" y="25476"/>
                  </a:cubicBezTo>
                  <a:cubicBezTo>
                    <a:pt x="12652" y="25304"/>
                    <a:pt x="12724" y="24619"/>
                    <a:pt x="12759" y="24293"/>
                  </a:cubicBezTo>
                  <a:close/>
                  <a:moveTo>
                    <a:pt x="15484" y="24198"/>
                  </a:moveTo>
                  <a:cubicBezTo>
                    <a:pt x="15484" y="24200"/>
                    <a:pt x="15484" y="24203"/>
                    <a:pt x="15484" y="24205"/>
                  </a:cubicBezTo>
                  <a:cubicBezTo>
                    <a:pt x="15528" y="24687"/>
                    <a:pt x="15571" y="25167"/>
                    <a:pt x="15614" y="25648"/>
                  </a:cubicBezTo>
                  <a:cubicBezTo>
                    <a:pt x="15380" y="25658"/>
                    <a:pt x="15143" y="25664"/>
                    <a:pt x="14904" y="25669"/>
                  </a:cubicBezTo>
                  <a:cubicBezTo>
                    <a:pt x="14833" y="25260"/>
                    <a:pt x="14797" y="24849"/>
                    <a:pt x="14797" y="24432"/>
                  </a:cubicBezTo>
                  <a:cubicBezTo>
                    <a:pt x="14797" y="24339"/>
                    <a:pt x="14724" y="24292"/>
                    <a:pt x="14651" y="24292"/>
                  </a:cubicBezTo>
                  <a:cubicBezTo>
                    <a:pt x="14579" y="24292"/>
                    <a:pt x="14507" y="24338"/>
                    <a:pt x="14508" y="24432"/>
                  </a:cubicBezTo>
                  <a:cubicBezTo>
                    <a:pt x="14508" y="24849"/>
                    <a:pt x="14544" y="25263"/>
                    <a:pt x="14612" y="25672"/>
                  </a:cubicBezTo>
                  <a:cubicBezTo>
                    <a:pt x="14479" y="25674"/>
                    <a:pt x="14345" y="25675"/>
                    <a:pt x="14211" y="25675"/>
                  </a:cubicBezTo>
                  <a:cubicBezTo>
                    <a:pt x="14077" y="25675"/>
                    <a:pt x="13944" y="25674"/>
                    <a:pt x="13811" y="25672"/>
                  </a:cubicBezTo>
                  <a:cubicBezTo>
                    <a:pt x="13786" y="25213"/>
                    <a:pt x="13762" y="24754"/>
                    <a:pt x="13737" y="24296"/>
                  </a:cubicBezTo>
                  <a:cubicBezTo>
                    <a:pt x="14320" y="24285"/>
                    <a:pt x="14903" y="24251"/>
                    <a:pt x="15484" y="24198"/>
                  </a:cubicBezTo>
                  <a:close/>
                  <a:moveTo>
                    <a:pt x="16200" y="0"/>
                  </a:moveTo>
                  <a:cubicBezTo>
                    <a:pt x="15489" y="0"/>
                    <a:pt x="14779" y="24"/>
                    <a:pt x="14075" y="94"/>
                  </a:cubicBezTo>
                  <a:cubicBezTo>
                    <a:pt x="12276" y="274"/>
                    <a:pt x="10481" y="568"/>
                    <a:pt x="8712" y="939"/>
                  </a:cubicBezTo>
                  <a:cubicBezTo>
                    <a:pt x="7951" y="1099"/>
                    <a:pt x="7224" y="1519"/>
                    <a:pt x="6542" y="1923"/>
                  </a:cubicBezTo>
                  <a:cubicBezTo>
                    <a:pt x="5910" y="2298"/>
                    <a:pt x="5849" y="2637"/>
                    <a:pt x="6079" y="3351"/>
                  </a:cubicBezTo>
                  <a:cubicBezTo>
                    <a:pt x="6228" y="3808"/>
                    <a:pt x="6412" y="4251"/>
                    <a:pt x="6615" y="4790"/>
                  </a:cubicBezTo>
                  <a:cubicBezTo>
                    <a:pt x="6182" y="4975"/>
                    <a:pt x="5784" y="5097"/>
                    <a:pt x="5438" y="5305"/>
                  </a:cubicBezTo>
                  <a:cubicBezTo>
                    <a:pt x="5030" y="5551"/>
                    <a:pt x="4536" y="5798"/>
                    <a:pt x="4326" y="6180"/>
                  </a:cubicBezTo>
                  <a:cubicBezTo>
                    <a:pt x="4125" y="6540"/>
                    <a:pt x="4244" y="7077"/>
                    <a:pt x="4217" y="7621"/>
                  </a:cubicBezTo>
                  <a:cubicBezTo>
                    <a:pt x="3789" y="8003"/>
                    <a:pt x="3223" y="8423"/>
                    <a:pt x="2764" y="8940"/>
                  </a:cubicBezTo>
                  <a:cubicBezTo>
                    <a:pt x="2304" y="9456"/>
                    <a:pt x="1874" y="10030"/>
                    <a:pt x="1563" y="10644"/>
                  </a:cubicBezTo>
                  <a:cubicBezTo>
                    <a:pt x="189" y="13356"/>
                    <a:pt x="1" y="16005"/>
                    <a:pt x="1945" y="18605"/>
                  </a:cubicBezTo>
                  <a:cubicBezTo>
                    <a:pt x="3195" y="20275"/>
                    <a:pt x="4795" y="21453"/>
                    <a:pt x="6596" y="22413"/>
                  </a:cubicBezTo>
                  <a:cubicBezTo>
                    <a:pt x="7175" y="22723"/>
                    <a:pt x="7779" y="22988"/>
                    <a:pt x="8390" y="23284"/>
                  </a:cubicBezTo>
                  <a:cubicBezTo>
                    <a:pt x="8390" y="23789"/>
                    <a:pt x="8423" y="24243"/>
                    <a:pt x="8381" y="24688"/>
                  </a:cubicBezTo>
                  <a:cubicBezTo>
                    <a:pt x="8327" y="25246"/>
                    <a:pt x="8580" y="25569"/>
                    <a:pt x="9080" y="25678"/>
                  </a:cubicBezTo>
                  <a:cubicBezTo>
                    <a:pt x="10099" y="25903"/>
                    <a:pt x="11120" y="26223"/>
                    <a:pt x="12148" y="26261"/>
                  </a:cubicBezTo>
                  <a:cubicBezTo>
                    <a:pt x="12663" y="26280"/>
                    <a:pt x="13177" y="26291"/>
                    <a:pt x="13692" y="26291"/>
                  </a:cubicBezTo>
                  <a:cubicBezTo>
                    <a:pt x="15987" y="26291"/>
                    <a:pt x="18274" y="26072"/>
                    <a:pt x="20542" y="25345"/>
                  </a:cubicBezTo>
                  <a:lnTo>
                    <a:pt x="20542" y="23409"/>
                  </a:lnTo>
                  <a:cubicBezTo>
                    <a:pt x="21341" y="22742"/>
                    <a:pt x="22110" y="22150"/>
                    <a:pt x="22821" y="21494"/>
                  </a:cubicBezTo>
                  <a:cubicBezTo>
                    <a:pt x="24053" y="20358"/>
                    <a:pt x="25254" y="19186"/>
                    <a:pt x="26088" y="17705"/>
                  </a:cubicBezTo>
                  <a:cubicBezTo>
                    <a:pt x="27099" y="15907"/>
                    <a:pt x="27318" y="14039"/>
                    <a:pt x="26664" y="12061"/>
                  </a:cubicBezTo>
                  <a:cubicBezTo>
                    <a:pt x="26075" y="10278"/>
                    <a:pt x="24908" y="8914"/>
                    <a:pt x="23524" y="7607"/>
                  </a:cubicBezTo>
                  <a:cubicBezTo>
                    <a:pt x="24077" y="6946"/>
                    <a:pt x="23342" y="6555"/>
                    <a:pt x="23113" y="6107"/>
                  </a:cubicBezTo>
                  <a:cubicBezTo>
                    <a:pt x="24012" y="5866"/>
                    <a:pt x="24868" y="5690"/>
                    <a:pt x="25674" y="5387"/>
                  </a:cubicBezTo>
                  <a:cubicBezTo>
                    <a:pt x="25972" y="5277"/>
                    <a:pt x="26344" y="4856"/>
                    <a:pt x="26339" y="4583"/>
                  </a:cubicBezTo>
                  <a:cubicBezTo>
                    <a:pt x="26334" y="4299"/>
                    <a:pt x="25960" y="3950"/>
                    <a:pt x="25663" y="3762"/>
                  </a:cubicBezTo>
                  <a:cubicBezTo>
                    <a:pt x="25388" y="3588"/>
                    <a:pt x="25003" y="3586"/>
                    <a:pt x="24663" y="3517"/>
                  </a:cubicBezTo>
                  <a:cubicBezTo>
                    <a:pt x="24454" y="3474"/>
                    <a:pt x="24244" y="3449"/>
                    <a:pt x="24006" y="3411"/>
                  </a:cubicBezTo>
                  <a:cubicBezTo>
                    <a:pt x="24435" y="2917"/>
                    <a:pt x="24851" y="2533"/>
                    <a:pt x="25137" y="2069"/>
                  </a:cubicBezTo>
                  <a:cubicBezTo>
                    <a:pt x="25292" y="1816"/>
                    <a:pt x="25366" y="1331"/>
                    <a:pt x="25224" y="1127"/>
                  </a:cubicBezTo>
                  <a:cubicBezTo>
                    <a:pt x="25114" y="969"/>
                    <a:pt x="24780" y="849"/>
                    <a:pt x="24522" y="849"/>
                  </a:cubicBezTo>
                  <a:cubicBezTo>
                    <a:pt x="24445" y="849"/>
                    <a:pt x="24374" y="860"/>
                    <a:pt x="24319" y="884"/>
                  </a:cubicBezTo>
                  <a:cubicBezTo>
                    <a:pt x="23693" y="1151"/>
                    <a:pt x="23055" y="1486"/>
                    <a:pt x="22561" y="1944"/>
                  </a:cubicBezTo>
                  <a:cubicBezTo>
                    <a:pt x="21929" y="2527"/>
                    <a:pt x="21433" y="3258"/>
                    <a:pt x="20818" y="3997"/>
                  </a:cubicBezTo>
                  <a:cubicBezTo>
                    <a:pt x="20662" y="3593"/>
                    <a:pt x="20651" y="3187"/>
                    <a:pt x="20785" y="2779"/>
                  </a:cubicBezTo>
                  <a:cubicBezTo>
                    <a:pt x="21156" y="1642"/>
                    <a:pt x="20918" y="977"/>
                    <a:pt x="19840" y="472"/>
                  </a:cubicBezTo>
                  <a:cubicBezTo>
                    <a:pt x="19346" y="239"/>
                    <a:pt x="18782" y="62"/>
                    <a:pt x="18244" y="45"/>
                  </a:cubicBezTo>
                  <a:cubicBezTo>
                    <a:pt x="17564" y="22"/>
                    <a:pt x="16882" y="0"/>
                    <a:pt x="16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-160875" y="4215113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1001738" y="490515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1194613" y="4873000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619213" y="4408175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2795725" y="4403838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Malayalam"/>
              <a:buChar char="●"/>
              <a:defRPr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Malayalam"/>
              <a:buChar char="○"/>
              <a:defRPr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Malayalam"/>
              <a:buChar char="■"/>
              <a:defRPr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Malayalam"/>
              <a:buChar char="●"/>
              <a:defRPr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Malayalam"/>
              <a:buChar char="○"/>
              <a:defRPr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Malayalam"/>
              <a:buChar char="■"/>
              <a:defRPr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Malayalam"/>
              <a:buChar char="●"/>
              <a:defRPr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Malayalam"/>
              <a:buChar char="○"/>
              <a:defRPr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Malayalam"/>
              <a:buChar char="■"/>
              <a:defRPr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36"/>
          <p:cNvSpPr txBox="1">
            <a:spLocks noGrp="1"/>
          </p:cNvSpPr>
          <p:nvPr>
            <p:ph type="ctrTitle"/>
          </p:nvPr>
        </p:nvSpPr>
        <p:spPr>
          <a:xfrm>
            <a:off x="39675" y="1262737"/>
            <a:ext cx="7215600" cy="17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400"/>
              <a:t>MEALGEN</a:t>
            </a:r>
            <a:endParaRPr sz="7400"/>
          </a:p>
        </p:txBody>
      </p:sp>
      <p:sp>
        <p:nvSpPr>
          <p:cNvPr id="1009" name="Google Shape;1009;p36"/>
          <p:cNvSpPr txBox="1">
            <a:spLocks noGrp="1"/>
          </p:cNvSpPr>
          <p:nvPr>
            <p:ph type="subTitle" idx="1"/>
          </p:nvPr>
        </p:nvSpPr>
        <p:spPr>
          <a:xfrm>
            <a:off x="7534475" y="2278350"/>
            <a:ext cx="3942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10" name="Google Shape;1010;p3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4796" b="28435"/>
          <a:stretch/>
        </p:blipFill>
        <p:spPr>
          <a:xfrm>
            <a:off x="-25" y="3098250"/>
            <a:ext cx="9144000" cy="2045100"/>
          </a:xfrm>
          <a:prstGeom prst="round1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44"/>
          <p:cNvSpPr txBox="1">
            <a:spLocks noGrp="1"/>
          </p:cNvSpPr>
          <p:nvPr>
            <p:ph type="subTitle" idx="1"/>
          </p:nvPr>
        </p:nvSpPr>
        <p:spPr>
          <a:xfrm>
            <a:off x="196200" y="624425"/>
            <a:ext cx="5501100" cy="4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1) </a:t>
            </a:r>
            <a:r>
              <a:rPr lang="en" sz="1300" b="1">
                <a:latin typeface="Montserrat"/>
                <a:ea typeface="Montserrat"/>
                <a:cs typeface="Montserrat"/>
                <a:sym typeface="Montserrat"/>
              </a:rPr>
              <a:t>Неполадки в распознавании продуктов.</a:t>
            </a: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 Это может привести к неправильным рецептам.</a:t>
            </a:r>
            <a:endParaRPr sz="13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latin typeface="Montserrat Light"/>
                <a:ea typeface="Montserrat Light"/>
                <a:cs typeface="Montserrat Light"/>
                <a:sym typeface="Montserrat Light"/>
              </a:rPr>
              <a:t>Устранение: </a:t>
            </a: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Регулярное обновление и улучшение алгоритмов распознавания, а также обратная связь от пользователей для коррекции ошибок.</a:t>
            </a:r>
            <a:endParaRPr sz="13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2) </a:t>
            </a:r>
            <a:r>
              <a:rPr lang="en" sz="1300" b="1">
                <a:latin typeface="Montserrat"/>
                <a:ea typeface="Montserrat"/>
                <a:cs typeface="Montserrat"/>
                <a:sym typeface="Montserrat"/>
              </a:rPr>
              <a:t>Утечка личной информации: </a:t>
            </a: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Когда пользователи сканируют свои холодильники, собирается информация о содержимом. Ее неправильное хранение или утечка может вызвать проблемы.</a:t>
            </a:r>
            <a:endParaRPr sz="13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latin typeface="Montserrat Light"/>
                <a:ea typeface="Montserrat Light"/>
                <a:cs typeface="Montserrat Light"/>
                <a:sym typeface="Montserrat Light"/>
              </a:rPr>
              <a:t>Устранение:</a:t>
            </a: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 Реализация надежных методов шифрования.</a:t>
            </a:r>
            <a:endParaRPr sz="13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3) </a:t>
            </a:r>
            <a:r>
              <a:rPr lang="en" sz="1300" b="1">
                <a:latin typeface="Montserrat"/>
                <a:ea typeface="Montserrat"/>
                <a:cs typeface="Montserrat"/>
                <a:sym typeface="Montserrat"/>
              </a:rPr>
              <a:t>Злоумышленники могут попытаться взломать приложение и изменить данные или создать ложные рецепты.</a:t>
            </a:r>
            <a:endParaRPr sz="13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latin typeface="Montserrat Light"/>
                <a:ea typeface="Montserrat Light"/>
                <a:cs typeface="Montserrat Light"/>
                <a:sym typeface="Montserrat Light"/>
              </a:rPr>
              <a:t>Устранение:</a:t>
            </a: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 Внедрение механизмов безопасности, таких как авторизация, контроль доступа и мониторинг событий для выявления аномалий.</a:t>
            </a:r>
            <a:endParaRPr sz="13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4) </a:t>
            </a:r>
            <a:r>
              <a:rPr lang="en" sz="1300" b="1">
                <a:latin typeface="Montserrat"/>
                <a:ea typeface="Montserrat"/>
                <a:cs typeface="Montserrat"/>
                <a:sym typeface="Montserrat"/>
              </a:rPr>
              <a:t>Если приложение сложно для понимания и использования, пользователи могут отказаться от него.</a:t>
            </a:r>
            <a:endParaRPr sz="13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latin typeface="Montserrat Light"/>
                <a:ea typeface="Montserrat Light"/>
                <a:cs typeface="Montserrat Light"/>
                <a:sym typeface="Montserrat Light"/>
              </a:rPr>
              <a:t>Устранение: </a:t>
            </a:r>
            <a:r>
              <a:rPr lang="en" sz="1300">
                <a:latin typeface="Montserrat Light"/>
                <a:ea typeface="Montserrat Light"/>
                <a:cs typeface="Montserrat Light"/>
                <a:sym typeface="Montserrat Light"/>
              </a:rPr>
              <a:t>Проведение тестирования с пользователями, чтобы выявить проблемы с интерфейсом и оптимизировать его.</a:t>
            </a:r>
            <a:endParaRPr sz="13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142" name="Google Shape;1142;p44"/>
          <p:cNvSpPr txBox="1">
            <a:spLocks noGrp="1"/>
          </p:cNvSpPr>
          <p:nvPr>
            <p:ph type="title"/>
          </p:nvPr>
        </p:nvSpPr>
        <p:spPr>
          <a:xfrm>
            <a:off x="1473000" y="92525"/>
            <a:ext cx="61980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Риски и способы их устранения</a:t>
            </a:r>
            <a:endParaRPr/>
          </a:p>
        </p:txBody>
      </p:sp>
      <p:pic>
        <p:nvPicPr>
          <p:cNvPr id="1143" name="Google Shape;1143;p4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3237" b="1460"/>
          <a:stretch/>
        </p:blipFill>
        <p:spPr>
          <a:xfrm>
            <a:off x="5919300" y="1505450"/>
            <a:ext cx="3224700" cy="3638100"/>
          </a:xfrm>
          <a:prstGeom prst="round1Rect">
            <a:avLst>
              <a:gd name="adj" fmla="val 29420"/>
            </a:avLst>
          </a:prstGeom>
        </p:spPr>
      </p:pic>
      <p:grpSp>
        <p:nvGrpSpPr>
          <p:cNvPr id="1144" name="Google Shape;1144;p44"/>
          <p:cNvGrpSpPr/>
          <p:nvPr/>
        </p:nvGrpSpPr>
        <p:grpSpPr>
          <a:xfrm>
            <a:off x="1618450" y="4218262"/>
            <a:ext cx="987208" cy="911546"/>
            <a:chOff x="1618450" y="4218262"/>
            <a:chExt cx="987208" cy="911546"/>
          </a:xfrm>
        </p:grpSpPr>
        <p:sp>
          <p:nvSpPr>
            <p:cNvPr id="1145" name="Google Shape;1145;p44"/>
            <p:cNvSpPr/>
            <p:nvPr/>
          </p:nvSpPr>
          <p:spPr>
            <a:xfrm rot="1018330">
              <a:off x="2025514" y="4269591"/>
              <a:ext cx="472371" cy="808887"/>
            </a:xfrm>
            <a:custGeom>
              <a:avLst/>
              <a:gdLst/>
              <a:ahLst/>
              <a:cxnLst/>
              <a:rect l="l" t="t" r="r" b="b"/>
              <a:pathLst>
                <a:path w="22267" h="38130" extrusionOk="0">
                  <a:moveTo>
                    <a:pt x="20997" y="687"/>
                  </a:moveTo>
                  <a:lnTo>
                    <a:pt x="20997" y="687"/>
                  </a:lnTo>
                  <a:cubicBezTo>
                    <a:pt x="20829" y="828"/>
                    <a:pt x="20630" y="952"/>
                    <a:pt x="20528" y="1131"/>
                  </a:cubicBezTo>
                  <a:cubicBezTo>
                    <a:pt x="20141" y="1805"/>
                    <a:pt x="19761" y="2488"/>
                    <a:pt x="19441" y="3195"/>
                  </a:cubicBezTo>
                  <a:cubicBezTo>
                    <a:pt x="19017" y="4132"/>
                    <a:pt x="18656" y="5097"/>
                    <a:pt x="18258" y="6047"/>
                  </a:cubicBezTo>
                  <a:cubicBezTo>
                    <a:pt x="18232" y="6110"/>
                    <a:pt x="18123" y="6140"/>
                    <a:pt x="18062" y="6179"/>
                  </a:cubicBezTo>
                  <a:cubicBezTo>
                    <a:pt x="17959" y="5941"/>
                    <a:pt x="17866" y="5726"/>
                    <a:pt x="17773" y="5509"/>
                  </a:cubicBezTo>
                  <a:lnTo>
                    <a:pt x="17572" y="5562"/>
                  </a:lnTo>
                  <a:cubicBezTo>
                    <a:pt x="17610" y="5987"/>
                    <a:pt x="17659" y="6410"/>
                    <a:pt x="17683" y="6833"/>
                  </a:cubicBezTo>
                  <a:cubicBezTo>
                    <a:pt x="17694" y="7039"/>
                    <a:pt x="17730" y="7288"/>
                    <a:pt x="17635" y="7444"/>
                  </a:cubicBezTo>
                  <a:cubicBezTo>
                    <a:pt x="16898" y="8669"/>
                    <a:pt x="16196" y="9921"/>
                    <a:pt x="15046" y="10904"/>
                  </a:cubicBezTo>
                  <a:cubicBezTo>
                    <a:pt x="15062" y="10468"/>
                    <a:pt x="15076" y="10084"/>
                    <a:pt x="15091" y="9702"/>
                  </a:cubicBezTo>
                  <a:lnTo>
                    <a:pt x="15091" y="9702"/>
                  </a:lnTo>
                  <a:cubicBezTo>
                    <a:pt x="14843" y="9932"/>
                    <a:pt x="14677" y="10207"/>
                    <a:pt x="14718" y="10444"/>
                  </a:cubicBezTo>
                  <a:cubicBezTo>
                    <a:pt x="14901" y="11507"/>
                    <a:pt x="14209" y="12120"/>
                    <a:pt x="13609" y="12798"/>
                  </a:cubicBezTo>
                  <a:cubicBezTo>
                    <a:pt x="13340" y="13101"/>
                    <a:pt x="13104" y="13433"/>
                    <a:pt x="12870" y="13763"/>
                  </a:cubicBezTo>
                  <a:cubicBezTo>
                    <a:pt x="12784" y="13884"/>
                    <a:pt x="12747" y="14039"/>
                    <a:pt x="12625" y="14320"/>
                  </a:cubicBezTo>
                  <a:cubicBezTo>
                    <a:pt x="13438" y="13396"/>
                    <a:pt x="14149" y="12616"/>
                    <a:pt x="14825" y="11806"/>
                  </a:cubicBezTo>
                  <a:cubicBezTo>
                    <a:pt x="15081" y="11499"/>
                    <a:pt x="15347" y="11305"/>
                    <a:pt x="15757" y="11275"/>
                  </a:cubicBezTo>
                  <a:cubicBezTo>
                    <a:pt x="16034" y="11254"/>
                    <a:pt x="16304" y="11139"/>
                    <a:pt x="16577" y="11066"/>
                  </a:cubicBezTo>
                  <a:cubicBezTo>
                    <a:pt x="16566" y="11000"/>
                    <a:pt x="16555" y="10932"/>
                    <a:pt x="16544" y="10866"/>
                  </a:cubicBezTo>
                  <a:cubicBezTo>
                    <a:pt x="16267" y="10853"/>
                    <a:pt x="15993" y="10839"/>
                    <a:pt x="15711" y="10825"/>
                  </a:cubicBezTo>
                  <a:cubicBezTo>
                    <a:pt x="16297" y="9997"/>
                    <a:pt x="16901" y="9275"/>
                    <a:pt x="17357" y="8470"/>
                  </a:cubicBezTo>
                  <a:cubicBezTo>
                    <a:pt x="17961" y="7407"/>
                    <a:pt x="18741" y="6574"/>
                    <a:pt x="19829" y="6015"/>
                  </a:cubicBezTo>
                  <a:cubicBezTo>
                    <a:pt x="20141" y="5855"/>
                    <a:pt x="20417" y="5625"/>
                    <a:pt x="20709" y="5426"/>
                  </a:cubicBezTo>
                  <a:cubicBezTo>
                    <a:pt x="20653" y="5419"/>
                    <a:pt x="20598" y="5416"/>
                    <a:pt x="20545" y="5416"/>
                  </a:cubicBezTo>
                  <a:cubicBezTo>
                    <a:pt x="19843" y="5416"/>
                    <a:pt x="19372" y="5978"/>
                    <a:pt x="18591" y="6110"/>
                  </a:cubicBezTo>
                  <a:cubicBezTo>
                    <a:pt x="19333" y="4483"/>
                    <a:pt x="20019" y="2985"/>
                    <a:pt x="20697" y="1483"/>
                  </a:cubicBezTo>
                  <a:cubicBezTo>
                    <a:pt x="20813" y="1226"/>
                    <a:pt x="20900" y="954"/>
                    <a:pt x="20997" y="687"/>
                  </a:cubicBezTo>
                  <a:close/>
                  <a:moveTo>
                    <a:pt x="3749" y="621"/>
                  </a:moveTo>
                  <a:lnTo>
                    <a:pt x="3749" y="621"/>
                  </a:lnTo>
                  <a:cubicBezTo>
                    <a:pt x="4318" y="886"/>
                    <a:pt x="4697" y="1325"/>
                    <a:pt x="4989" y="1829"/>
                  </a:cubicBezTo>
                  <a:lnTo>
                    <a:pt x="4989" y="1827"/>
                  </a:lnTo>
                  <a:cubicBezTo>
                    <a:pt x="5304" y="2369"/>
                    <a:pt x="5653" y="2696"/>
                    <a:pt x="6362" y="2761"/>
                  </a:cubicBezTo>
                  <a:cubicBezTo>
                    <a:pt x="7640" y="2878"/>
                    <a:pt x="8333" y="3683"/>
                    <a:pt x="8445" y="5001"/>
                  </a:cubicBezTo>
                  <a:cubicBezTo>
                    <a:pt x="8501" y="5644"/>
                    <a:pt x="8700" y="6103"/>
                    <a:pt x="9284" y="6449"/>
                  </a:cubicBezTo>
                  <a:cubicBezTo>
                    <a:pt x="10025" y="6887"/>
                    <a:pt x="10265" y="7636"/>
                    <a:pt x="10219" y="8468"/>
                  </a:cubicBezTo>
                  <a:cubicBezTo>
                    <a:pt x="10199" y="8841"/>
                    <a:pt x="10137" y="9214"/>
                    <a:pt x="10061" y="9580"/>
                  </a:cubicBezTo>
                  <a:cubicBezTo>
                    <a:pt x="9987" y="9948"/>
                    <a:pt x="10031" y="10255"/>
                    <a:pt x="10355" y="10493"/>
                  </a:cubicBezTo>
                  <a:cubicBezTo>
                    <a:pt x="11004" y="10969"/>
                    <a:pt x="11028" y="11664"/>
                    <a:pt x="10932" y="12357"/>
                  </a:cubicBezTo>
                  <a:cubicBezTo>
                    <a:pt x="10870" y="12796"/>
                    <a:pt x="10821" y="13175"/>
                    <a:pt x="11030" y="13616"/>
                  </a:cubicBezTo>
                  <a:cubicBezTo>
                    <a:pt x="11289" y="14161"/>
                    <a:pt x="10887" y="14658"/>
                    <a:pt x="10265" y="14681"/>
                  </a:cubicBezTo>
                  <a:cubicBezTo>
                    <a:pt x="10216" y="14682"/>
                    <a:pt x="10166" y="14683"/>
                    <a:pt x="10116" y="14683"/>
                  </a:cubicBezTo>
                  <a:cubicBezTo>
                    <a:pt x="9856" y="14683"/>
                    <a:pt x="9590" y="14665"/>
                    <a:pt x="9287" y="14655"/>
                  </a:cubicBezTo>
                  <a:cubicBezTo>
                    <a:pt x="9055" y="13978"/>
                    <a:pt x="8782" y="13316"/>
                    <a:pt x="8613" y="12627"/>
                  </a:cubicBezTo>
                  <a:cubicBezTo>
                    <a:pt x="8548" y="12365"/>
                    <a:pt x="8673" y="12024"/>
                    <a:pt x="8793" y="11757"/>
                  </a:cubicBezTo>
                  <a:cubicBezTo>
                    <a:pt x="9028" y="11229"/>
                    <a:pt x="9320" y="10727"/>
                    <a:pt x="9589" y="10213"/>
                  </a:cubicBezTo>
                  <a:cubicBezTo>
                    <a:pt x="9513" y="10172"/>
                    <a:pt x="9437" y="10133"/>
                    <a:pt x="9360" y="10093"/>
                  </a:cubicBezTo>
                  <a:cubicBezTo>
                    <a:pt x="9046" y="10583"/>
                    <a:pt x="8731" y="11073"/>
                    <a:pt x="8363" y="11645"/>
                  </a:cubicBezTo>
                  <a:cubicBezTo>
                    <a:pt x="7919" y="10946"/>
                    <a:pt x="7704" y="10220"/>
                    <a:pt x="7505" y="9500"/>
                  </a:cubicBezTo>
                  <a:cubicBezTo>
                    <a:pt x="7450" y="9299"/>
                    <a:pt x="7614" y="9024"/>
                    <a:pt x="7708" y="8797"/>
                  </a:cubicBezTo>
                  <a:cubicBezTo>
                    <a:pt x="7992" y="8114"/>
                    <a:pt x="8292" y="7440"/>
                    <a:pt x="8635" y="6645"/>
                  </a:cubicBezTo>
                  <a:lnTo>
                    <a:pt x="8635" y="6645"/>
                  </a:lnTo>
                  <a:cubicBezTo>
                    <a:pt x="8275" y="6873"/>
                    <a:pt x="7990" y="7209"/>
                    <a:pt x="7783" y="7653"/>
                  </a:cubicBezTo>
                  <a:cubicBezTo>
                    <a:pt x="7603" y="8040"/>
                    <a:pt x="7428" y="8429"/>
                    <a:pt x="7194" y="8940"/>
                  </a:cubicBezTo>
                  <a:cubicBezTo>
                    <a:pt x="6842" y="8203"/>
                    <a:pt x="6509" y="7634"/>
                    <a:pt x="6302" y="7021"/>
                  </a:cubicBezTo>
                  <a:cubicBezTo>
                    <a:pt x="6193" y="6696"/>
                    <a:pt x="6262" y="6290"/>
                    <a:pt x="6319" y="5933"/>
                  </a:cubicBezTo>
                  <a:cubicBezTo>
                    <a:pt x="6422" y="5293"/>
                    <a:pt x="6577" y="4663"/>
                    <a:pt x="6711" y="4029"/>
                  </a:cubicBezTo>
                  <a:cubicBezTo>
                    <a:pt x="6638" y="4012"/>
                    <a:pt x="6567" y="3993"/>
                    <a:pt x="6496" y="3976"/>
                  </a:cubicBezTo>
                  <a:cubicBezTo>
                    <a:pt x="6322" y="4661"/>
                    <a:pt x="6149" y="5348"/>
                    <a:pt x="5923" y="6239"/>
                  </a:cubicBezTo>
                  <a:cubicBezTo>
                    <a:pt x="5000" y="4317"/>
                    <a:pt x="3972" y="2643"/>
                    <a:pt x="3749" y="621"/>
                  </a:cubicBezTo>
                  <a:close/>
                  <a:moveTo>
                    <a:pt x="3222" y="445"/>
                  </a:moveTo>
                  <a:cubicBezTo>
                    <a:pt x="3549" y="2560"/>
                    <a:pt x="4650" y="4257"/>
                    <a:pt x="5473" y="6255"/>
                  </a:cubicBezTo>
                  <a:cubicBezTo>
                    <a:pt x="4782" y="6004"/>
                    <a:pt x="4275" y="5821"/>
                    <a:pt x="3768" y="5637"/>
                  </a:cubicBezTo>
                  <a:cubicBezTo>
                    <a:pt x="3733" y="5712"/>
                    <a:pt x="3699" y="5784"/>
                    <a:pt x="3665" y="5859"/>
                  </a:cubicBezTo>
                  <a:cubicBezTo>
                    <a:pt x="4195" y="6097"/>
                    <a:pt x="4732" y="6320"/>
                    <a:pt x="5250" y="6580"/>
                  </a:cubicBezTo>
                  <a:cubicBezTo>
                    <a:pt x="5484" y="6697"/>
                    <a:pt x="5768" y="6843"/>
                    <a:pt x="5878" y="7054"/>
                  </a:cubicBezTo>
                  <a:cubicBezTo>
                    <a:pt x="6280" y="7820"/>
                    <a:pt x="6616" y="8621"/>
                    <a:pt x="7060" y="9591"/>
                  </a:cubicBezTo>
                  <a:cubicBezTo>
                    <a:pt x="6248" y="9315"/>
                    <a:pt x="5610" y="9098"/>
                    <a:pt x="4972" y="8880"/>
                  </a:cubicBezTo>
                  <a:cubicBezTo>
                    <a:pt x="4950" y="8939"/>
                    <a:pt x="4929" y="8996"/>
                    <a:pt x="4907" y="9054"/>
                  </a:cubicBezTo>
                  <a:cubicBezTo>
                    <a:pt x="5458" y="9402"/>
                    <a:pt x="6055" y="9670"/>
                    <a:pt x="6678" y="9864"/>
                  </a:cubicBezTo>
                  <a:cubicBezTo>
                    <a:pt x="7100" y="9997"/>
                    <a:pt x="7365" y="10204"/>
                    <a:pt x="7488" y="10653"/>
                  </a:cubicBezTo>
                  <a:cubicBezTo>
                    <a:pt x="7651" y="11243"/>
                    <a:pt x="7891" y="11812"/>
                    <a:pt x="8145" y="12528"/>
                  </a:cubicBezTo>
                  <a:cubicBezTo>
                    <a:pt x="7271" y="12244"/>
                    <a:pt x="6690" y="11607"/>
                    <a:pt x="5867" y="11607"/>
                  </a:cubicBezTo>
                  <a:cubicBezTo>
                    <a:pt x="5828" y="11607"/>
                    <a:pt x="5788" y="11608"/>
                    <a:pt x="5747" y="11611"/>
                  </a:cubicBezTo>
                  <a:cubicBezTo>
                    <a:pt x="6313" y="11956"/>
                    <a:pt x="6844" y="12389"/>
                    <a:pt x="7450" y="12625"/>
                  </a:cubicBezTo>
                  <a:cubicBezTo>
                    <a:pt x="8411" y="13001"/>
                    <a:pt x="8663" y="13752"/>
                    <a:pt x="8771" y="14639"/>
                  </a:cubicBezTo>
                  <a:cubicBezTo>
                    <a:pt x="8576" y="14697"/>
                    <a:pt x="8372" y="14723"/>
                    <a:pt x="8165" y="14723"/>
                  </a:cubicBezTo>
                  <a:cubicBezTo>
                    <a:pt x="7080" y="14723"/>
                    <a:pt x="5914" y="13989"/>
                    <a:pt x="5697" y="12989"/>
                  </a:cubicBezTo>
                  <a:cubicBezTo>
                    <a:pt x="5545" y="12294"/>
                    <a:pt x="5242" y="11840"/>
                    <a:pt x="4639" y="11457"/>
                  </a:cubicBezTo>
                  <a:cubicBezTo>
                    <a:pt x="3752" y="10894"/>
                    <a:pt x="3508" y="10073"/>
                    <a:pt x="3901" y="9094"/>
                  </a:cubicBezTo>
                  <a:cubicBezTo>
                    <a:pt x="4176" y="8408"/>
                    <a:pt x="4267" y="7866"/>
                    <a:pt x="3738" y="7217"/>
                  </a:cubicBezTo>
                  <a:cubicBezTo>
                    <a:pt x="3214" y="6571"/>
                    <a:pt x="3094" y="5723"/>
                    <a:pt x="3343" y="4901"/>
                  </a:cubicBezTo>
                  <a:cubicBezTo>
                    <a:pt x="3500" y="4382"/>
                    <a:pt x="3430" y="3946"/>
                    <a:pt x="3201" y="3470"/>
                  </a:cubicBezTo>
                  <a:cubicBezTo>
                    <a:pt x="2999" y="3055"/>
                    <a:pt x="2863" y="2595"/>
                    <a:pt x="2775" y="2140"/>
                  </a:cubicBezTo>
                  <a:cubicBezTo>
                    <a:pt x="2669" y="1592"/>
                    <a:pt x="2662" y="1033"/>
                    <a:pt x="3222" y="445"/>
                  </a:cubicBezTo>
                  <a:close/>
                  <a:moveTo>
                    <a:pt x="20743" y="520"/>
                  </a:moveTo>
                  <a:cubicBezTo>
                    <a:pt x="20828" y="520"/>
                    <a:pt x="20920" y="549"/>
                    <a:pt x="21022" y="619"/>
                  </a:cubicBezTo>
                  <a:cubicBezTo>
                    <a:pt x="21012" y="641"/>
                    <a:pt x="21005" y="665"/>
                    <a:pt x="20997" y="687"/>
                  </a:cubicBezTo>
                  <a:cubicBezTo>
                    <a:pt x="21016" y="671"/>
                    <a:pt x="21033" y="655"/>
                    <a:pt x="21050" y="640"/>
                  </a:cubicBezTo>
                  <a:lnTo>
                    <a:pt x="21022" y="618"/>
                  </a:lnTo>
                  <a:lnTo>
                    <a:pt x="21022" y="618"/>
                  </a:lnTo>
                  <a:cubicBezTo>
                    <a:pt x="21515" y="922"/>
                    <a:pt x="21333" y="1388"/>
                    <a:pt x="21260" y="1793"/>
                  </a:cubicBezTo>
                  <a:cubicBezTo>
                    <a:pt x="21172" y="2281"/>
                    <a:pt x="21009" y="2756"/>
                    <a:pt x="20859" y="3230"/>
                  </a:cubicBezTo>
                  <a:cubicBezTo>
                    <a:pt x="20738" y="3612"/>
                    <a:pt x="20798" y="3931"/>
                    <a:pt x="20995" y="4293"/>
                  </a:cubicBezTo>
                  <a:cubicBezTo>
                    <a:pt x="21837" y="5836"/>
                    <a:pt x="21551" y="6904"/>
                    <a:pt x="20079" y="7852"/>
                  </a:cubicBezTo>
                  <a:cubicBezTo>
                    <a:pt x="19839" y="8007"/>
                    <a:pt x="19627" y="8132"/>
                    <a:pt x="19607" y="8478"/>
                  </a:cubicBezTo>
                  <a:cubicBezTo>
                    <a:pt x="19512" y="9973"/>
                    <a:pt x="19144" y="10427"/>
                    <a:pt x="17744" y="10847"/>
                  </a:cubicBezTo>
                  <a:cubicBezTo>
                    <a:pt x="17597" y="10891"/>
                    <a:pt x="17447" y="10929"/>
                    <a:pt x="17319" y="10964"/>
                  </a:cubicBezTo>
                  <a:cubicBezTo>
                    <a:pt x="17195" y="11495"/>
                    <a:pt x="17195" y="12077"/>
                    <a:pt x="16923" y="12472"/>
                  </a:cubicBezTo>
                  <a:cubicBezTo>
                    <a:pt x="16670" y="12840"/>
                    <a:pt x="16128" y="13009"/>
                    <a:pt x="15615" y="13327"/>
                  </a:cubicBezTo>
                  <a:cubicBezTo>
                    <a:pt x="15626" y="13308"/>
                    <a:pt x="15629" y="13300"/>
                    <a:pt x="15626" y="13300"/>
                  </a:cubicBezTo>
                  <a:lnTo>
                    <a:pt x="15626" y="13300"/>
                  </a:lnTo>
                  <a:cubicBezTo>
                    <a:pt x="15622" y="13300"/>
                    <a:pt x="15597" y="13336"/>
                    <a:pt x="15591" y="13374"/>
                  </a:cubicBezTo>
                  <a:cubicBezTo>
                    <a:pt x="15418" y="14590"/>
                    <a:pt x="15217" y="14720"/>
                    <a:pt x="14069" y="15017"/>
                  </a:cubicBezTo>
                  <a:cubicBezTo>
                    <a:pt x="13876" y="15066"/>
                    <a:pt x="13691" y="15087"/>
                    <a:pt x="13511" y="15087"/>
                  </a:cubicBezTo>
                  <a:cubicBezTo>
                    <a:pt x="12828" y="15087"/>
                    <a:pt x="12211" y="14796"/>
                    <a:pt x="11507" y="14693"/>
                  </a:cubicBezTo>
                  <a:cubicBezTo>
                    <a:pt x="11758" y="13460"/>
                    <a:pt x="12486" y="12734"/>
                    <a:pt x="13576" y="12351"/>
                  </a:cubicBezTo>
                  <a:cubicBezTo>
                    <a:pt x="13544" y="11997"/>
                    <a:pt x="13546" y="11716"/>
                    <a:pt x="13489" y="11447"/>
                  </a:cubicBezTo>
                  <a:cubicBezTo>
                    <a:pt x="13279" y="10438"/>
                    <a:pt x="13690" y="9686"/>
                    <a:pt x="14445" y="9075"/>
                  </a:cubicBezTo>
                  <a:cubicBezTo>
                    <a:pt x="14637" y="8918"/>
                    <a:pt x="14844" y="8770"/>
                    <a:pt x="15064" y="8659"/>
                  </a:cubicBezTo>
                  <a:cubicBezTo>
                    <a:pt x="15599" y="8391"/>
                    <a:pt x="15779" y="7993"/>
                    <a:pt x="15800" y="7384"/>
                  </a:cubicBezTo>
                  <a:cubicBezTo>
                    <a:pt x="15819" y="6814"/>
                    <a:pt x="16007" y="6227"/>
                    <a:pt x="16234" y="5696"/>
                  </a:cubicBezTo>
                  <a:cubicBezTo>
                    <a:pt x="16508" y="5059"/>
                    <a:pt x="17095" y="4715"/>
                    <a:pt x="17749" y="4546"/>
                  </a:cubicBezTo>
                  <a:cubicBezTo>
                    <a:pt x="18207" y="4426"/>
                    <a:pt x="18390" y="4186"/>
                    <a:pt x="18477" y="3717"/>
                  </a:cubicBezTo>
                  <a:cubicBezTo>
                    <a:pt x="18692" y="2579"/>
                    <a:pt x="19283" y="1630"/>
                    <a:pt x="20163" y="880"/>
                  </a:cubicBezTo>
                  <a:cubicBezTo>
                    <a:pt x="20333" y="734"/>
                    <a:pt x="20511" y="520"/>
                    <a:pt x="20743" y="520"/>
                  </a:cubicBezTo>
                  <a:close/>
                  <a:moveTo>
                    <a:pt x="5904" y="18650"/>
                  </a:moveTo>
                  <a:lnTo>
                    <a:pt x="5904" y="18650"/>
                  </a:lnTo>
                  <a:cubicBezTo>
                    <a:pt x="5931" y="18814"/>
                    <a:pt x="5989" y="18884"/>
                    <a:pt x="6062" y="18903"/>
                  </a:cubicBezTo>
                  <a:cubicBezTo>
                    <a:pt x="6175" y="18933"/>
                    <a:pt x="6297" y="18930"/>
                    <a:pt x="6414" y="18941"/>
                  </a:cubicBezTo>
                  <a:cubicBezTo>
                    <a:pt x="6427" y="18887"/>
                    <a:pt x="6439" y="18832"/>
                    <a:pt x="6450" y="18778"/>
                  </a:cubicBezTo>
                  <a:cubicBezTo>
                    <a:pt x="6269" y="18735"/>
                    <a:pt x="6085" y="18693"/>
                    <a:pt x="5904" y="18650"/>
                  </a:cubicBezTo>
                  <a:close/>
                  <a:moveTo>
                    <a:pt x="12807" y="18817"/>
                  </a:moveTo>
                  <a:cubicBezTo>
                    <a:pt x="12797" y="18881"/>
                    <a:pt x="12788" y="18945"/>
                    <a:pt x="12777" y="19009"/>
                  </a:cubicBezTo>
                  <a:lnTo>
                    <a:pt x="13617" y="19152"/>
                  </a:lnTo>
                  <a:cubicBezTo>
                    <a:pt x="13628" y="19091"/>
                    <a:pt x="13637" y="19029"/>
                    <a:pt x="13648" y="18969"/>
                  </a:cubicBezTo>
                  <a:cubicBezTo>
                    <a:pt x="13367" y="18919"/>
                    <a:pt x="13088" y="18868"/>
                    <a:pt x="12807" y="18817"/>
                  </a:cubicBezTo>
                  <a:close/>
                  <a:moveTo>
                    <a:pt x="3900" y="21795"/>
                  </a:moveTo>
                  <a:cubicBezTo>
                    <a:pt x="3454" y="21795"/>
                    <a:pt x="3024" y="21872"/>
                    <a:pt x="2612" y="22048"/>
                  </a:cubicBezTo>
                  <a:cubicBezTo>
                    <a:pt x="2634" y="22124"/>
                    <a:pt x="2656" y="22198"/>
                    <a:pt x="2678" y="22274"/>
                  </a:cubicBezTo>
                  <a:lnTo>
                    <a:pt x="4618" y="21857"/>
                  </a:lnTo>
                  <a:cubicBezTo>
                    <a:pt x="4375" y="21817"/>
                    <a:pt x="4135" y="21795"/>
                    <a:pt x="3900" y="21795"/>
                  </a:cubicBezTo>
                  <a:close/>
                  <a:moveTo>
                    <a:pt x="4743" y="22722"/>
                  </a:moveTo>
                  <a:cubicBezTo>
                    <a:pt x="4024" y="22833"/>
                    <a:pt x="3304" y="22943"/>
                    <a:pt x="2583" y="23054"/>
                  </a:cubicBezTo>
                  <a:cubicBezTo>
                    <a:pt x="2596" y="23142"/>
                    <a:pt x="2607" y="23232"/>
                    <a:pt x="2618" y="23321"/>
                  </a:cubicBezTo>
                  <a:cubicBezTo>
                    <a:pt x="2728" y="23330"/>
                    <a:pt x="2838" y="23335"/>
                    <a:pt x="2946" y="23335"/>
                  </a:cubicBezTo>
                  <a:cubicBezTo>
                    <a:pt x="3581" y="23335"/>
                    <a:pt x="4187" y="23167"/>
                    <a:pt x="4743" y="22722"/>
                  </a:cubicBezTo>
                  <a:close/>
                  <a:moveTo>
                    <a:pt x="13742" y="22983"/>
                  </a:moveTo>
                  <a:lnTo>
                    <a:pt x="13658" y="23172"/>
                  </a:lnTo>
                  <a:cubicBezTo>
                    <a:pt x="13863" y="23262"/>
                    <a:pt x="14069" y="23352"/>
                    <a:pt x="14274" y="23441"/>
                  </a:cubicBezTo>
                  <a:lnTo>
                    <a:pt x="14345" y="23283"/>
                  </a:lnTo>
                  <a:cubicBezTo>
                    <a:pt x="14144" y="23182"/>
                    <a:pt x="13942" y="23082"/>
                    <a:pt x="13742" y="22983"/>
                  </a:cubicBezTo>
                  <a:close/>
                  <a:moveTo>
                    <a:pt x="13156" y="23804"/>
                  </a:moveTo>
                  <a:cubicBezTo>
                    <a:pt x="13150" y="23804"/>
                    <a:pt x="13145" y="23804"/>
                    <a:pt x="13140" y="23804"/>
                  </a:cubicBezTo>
                  <a:lnTo>
                    <a:pt x="13086" y="24000"/>
                  </a:lnTo>
                  <a:cubicBezTo>
                    <a:pt x="13587" y="24139"/>
                    <a:pt x="14089" y="24278"/>
                    <a:pt x="14591" y="24415"/>
                  </a:cubicBezTo>
                  <a:cubicBezTo>
                    <a:pt x="14607" y="24355"/>
                    <a:pt x="14625" y="24294"/>
                    <a:pt x="14642" y="24232"/>
                  </a:cubicBezTo>
                  <a:cubicBezTo>
                    <a:pt x="14159" y="24041"/>
                    <a:pt x="13689" y="23804"/>
                    <a:pt x="13156" y="23804"/>
                  </a:cubicBezTo>
                  <a:close/>
                  <a:moveTo>
                    <a:pt x="6566" y="26970"/>
                  </a:moveTo>
                  <a:cubicBezTo>
                    <a:pt x="6254" y="27027"/>
                    <a:pt x="5942" y="27082"/>
                    <a:pt x="5630" y="27139"/>
                  </a:cubicBezTo>
                  <a:cubicBezTo>
                    <a:pt x="5646" y="27213"/>
                    <a:pt x="5662" y="27287"/>
                    <a:pt x="5679" y="27360"/>
                  </a:cubicBezTo>
                  <a:cubicBezTo>
                    <a:pt x="5986" y="27282"/>
                    <a:pt x="6292" y="27205"/>
                    <a:pt x="6600" y="27126"/>
                  </a:cubicBezTo>
                  <a:cubicBezTo>
                    <a:pt x="6588" y="27074"/>
                    <a:pt x="6577" y="27022"/>
                    <a:pt x="6566" y="26970"/>
                  </a:cubicBezTo>
                  <a:close/>
                  <a:moveTo>
                    <a:pt x="9965" y="15224"/>
                  </a:moveTo>
                  <a:cubicBezTo>
                    <a:pt x="10431" y="15224"/>
                    <a:pt x="10902" y="15276"/>
                    <a:pt x="11364" y="15319"/>
                  </a:cubicBezTo>
                  <a:cubicBezTo>
                    <a:pt x="13103" y="15480"/>
                    <a:pt x="14485" y="16208"/>
                    <a:pt x="15513" y="17510"/>
                  </a:cubicBezTo>
                  <a:lnTo>
                    <a:pt x="15513" y="17510"/>
                  </a:lnTo>
                  <a:cubicBezTo>
                    <a:pt x="14888" y="17271"/>
                    <a:pt x="14253" y="17073"/>
                    <a:pt x="13599" y="16922"/>
                  </a:cubicBezTo>
                  <a:cubicBezTo>
                    <a:pt x="13587" y="16919"/>
                    <a:pt x="13574" y="16918"/>
                    <a:pt x="13563" y="16918"/>
                  </a:cubicBezTo>
                  <a:cubicBezTo>
                    <a:pt x="13408" y="16918"/>
                    <a:pt x="13353" y="17162"/>
                    <a:pt x="13522" y="17202"/>
                  </a:cubicBezTo>
                  <a:cubicBezTo>
                    <a:pt x="14246" y="17369"/>
                    <a:pt x="14948" y="17592"/>
                    <a:pt x="15637" y="17870"/>
                  </a:cubicBezTo>
                  <a:cubicBezTo>
                    <a:pt x="15656" y="17877"/>
                    <a:pt x="15673" y="17880"/>
                    <a:pt x="15689" y="17880"/>
                  </a:cubicBezTo>
                  <a:cubicBezTo>
                    <a:pt x="15719" y="17880"/>
                    <a:pt x="15745" y="17869"/>
                    <a:pt x="15765" y="17849"/>
                  </a:cubicBezTo>
                  <a:cubicBezTo>
                    <a:pt x="15866" y="17996"/>
                    <a:pt x="15964" y="18149"/>
                    <a:pt x="16057" y="18309"/>
                  </a:cubicBezTo>
                  <a:cubicBezTo>
                    <a:pt x="16406" y="18903"/>
                    <a:pt x="16714" y="19511"/>
                    <a:pt x="16950" y="20144"/>
                  </a:cubicBezTo>
                  <a:cubicBezTo>
                    <a:pt x="16408" y="19967"/>
                    <a:pt x="15865" y="19790"/>
                    <a:pt x="15323" y="19614"/>
                  </a:cubicBezTo>
                  <a:cubicBezTo>
                    <a:pt x="15306" y="19608"/>
                    <a:pt x="15291" y="19606"/>
                    <a:pt x="15276" y="19606"/>
                  </a:cubicBezTo>
                  <a:cubicBezTo>
                    <a:pt x="15134" y="19606"/>
                    <a:pt x="15087" y="19840"/>
                    <a:pt x="15247" y="19892"/>
                  </a:cubicBezTo>
                  <a:cubicBezTo>
                    <a:pt x="15854" y="20091"/>
                    <a:pt x="16462" y="20290"/>
                    <a:pt x="17070" y="20487"/>
                  </a:cubicBezTo>
                  <a:cubicBezTo>
                    <a:pt x="17217" y="20937"/>
                    <a:pt x="17327" y="21400"/>
                    <a:pt x="17389" y="21879"/>
                  </a:cubicBezTo>
                  <a:cubicBezTo>
                    <a:pt x="17402" y="21970"/>
                    <a:pt x="17411" y="22063"/>
                    <a:pt x="17419" y="22155"/>
                  </a:cubicBezTo>
                  <a:cubicBezTo>
                    <a:pt x="16459" y="21732"/>
                    <a:pt x="15467" y="21406"/>
                    <a:pt x="14440" y="21184"/>
                  </a:cubicBezTo>
                  <a:cubicBezTo>
                    <a:pt x="14428" y="21181"/>
                    <a:pt x="14416" y="21180"/>
                    <a:pt x="14405" y="21180"/>
                  </a:cubicBezTo>
                  <a:cubicBezTo>
                    <a:pt x="14249" y="21180"/>
                    <a:pt x="14193" y="21426"/>
                    <a:pt x="14362" y="21463"/>
                  </a:cubicBezTo>
                  <a:cubicBezTo>
                    <a:pt x="15416" y="21691"/>
                    <a:pt x="16433" y="22024"/>
                    <a:pt x="17416" y="22468"/>
                  </a:cubicBezTo>
                  <a:cubicBezTo>
                    <a:pt x="17424" y="22471"/>
                    <a:pt x="17430" y="22474"/>
                    <a:pt x="17436" y="22476"/>
                  </a:cubicBezTo>
                  <a:cubicBezTo>
                    <a:pt x="17446" y="22777"/>
                    <a:pt x="17430" y="23074"/>
                    <a:pt x="17394" y="23363"/>
                  </a:cubicBezTo>
                  <a:cubicBezTo>
                    <a:pt x="17381" y="23354"/>
                    <a:pt x="17367" y="23346"/>
                    <a:pt x="17349" y="23341"/>
                  </a:cubicBezTo>
                  <a:cubicBezTo>
                    <a:pt x="16966" y="23215"/>
                    <a:pt x="16583" y="23089"/>
                    <a:pt x="16199" y="22962"/>
                  </a:cubicBezTo>
                  <a:cubicBezTo>
                    <a:pt x="16183" y="22957"/>
                    <a:pt x="16167" y="22954"/>
                    <a:pt x="16153" y="22954"/>
                  </a:cubicBezTo>
                  <a:cubicBezTo>
                    <a:pt x="16010" y="22954"/>
                    <a:pt x="15962" y="23189"/>
                    <a:pt x="16122" y="23242"/>
                  </a:cubicBezTo>
                  <a:cubicBezTo>
                    <a:pt x="16506" y="23368"/>
                    <a:pt x="16890" y="23493"/>
                    <a:pt x="17272" y="23619"/>
                  </a:cubicBezTo>
                  <a:cubicBezTo>
                    <a:pt x="17289" y="23625"/>
                    <a:pt x="17305" y="23627"/>
                    <a:pt x="17320" y="23627"/>
                  </a:cubicBezTo>
                  <a:cubicBezTo>
                    <a:pt x="17332" y="23627"/>
                    <a:pt x="17344" y="23625"/>
                    <a:pt x="17354" y="23623"/>
                  </a:cubicBezTo>
                  <a:lnTo>
                    <a:pt x="17354" y="23623"/>
                  </a:lnTo>
                  <a:cubicBezTo>
                    <a:pt x="17308" y="23880"/>
                    <a:pt x="17245" y="24133"/>
                    <a:pt x="17166" y="24381"/>
                  </a:cubicBezTo>
                  <a:cubicBezTo>
                    <a:pt x="16320" y="23987"/>
                    <a:pt x="15446" y="23678"/>
                    <a:pt x="14538" y="23457"/>
                  </a:cubicBezTo>
                  <a:cubicBezTo>
                    <a:pt x="14525" y="23453"/>
                    <a:pt x="14512" y="23452"/>
                    <a:pt x="14500" y="23452"/>
                  </a:cubicBezTo>
                  <a:cubicBezTo>
                    <a:pt x="14346" y="23452"/>
                    <a:pt x="14292" y="23695"/>
                    <a:pt x="14460" y="23736"/>
                  </a:cubicBezTo>
                  <a:cubicBezTo>
                    <a:pt x="15362" y="23956"/>
                    <a:pt x="16231" y="24259"/>
                    <a:pt x="17070" y="24656"/>
                  </a:cubicBezTo>
                  <a:cubicBezTo>
                    <a:pt x="16806" y="25363"/>
                    <a:pt x="16408" y="26030"/>
                    <a:pt x="15909" y="26660"/>
                  </a:cubicBezTo>
                  <a:cubicBezTo>
                    <a:pt x="15225" y="27526"/>
                    <a:pt x="14415" y="28229"/>
                    <a:pt x="13535" y="28840"/>
                  </a:cubicBezTo>
                  <a:cubicBezTo>
                    <a:pt x="13521" y="28786"/>
                    <a:pt x="13479" y="28743"/>
                    <a:pt x="13408" y="28743"/>
                  </a:cubicBezTo>
                  <a:cubicBezTo>
                    <a:pt x="13406" y="28743"/>
                    <a:pt x="13403" y="28743"/>
                    <a:pt x="13400" y="28744"/>
                  </a:cubicBezTo>
                  <a:cubicBezTo>
                    <a:pt x="13238" y="28751"/>
                    <a:pt x="13075" y="28755"/>
                    <a:pt x="12913" y="28755"/>
                  </a:cubicBezTo>
                  <a:cubicBezTo>
                    <a:pt x="12447" y="28755"/>
                    <a:pt x="11981" y="28724"/>
                    <a:pt x="11516" y="28665"/>
                  </a:cubicBezTo>
                  <a:cubicBezTo>
                    <a:pt x="11509" y="28664"/>
                    <a:pt x="11502" y="28663"/>
                    <a:pt x="11495" y="28663"/>
                  </a:cubicBezTo>
                  <a:cubicBezTo>
                    <a:pt x="11333" y="28663"/>
                    <a:pt x="11342" y="28931"/>
                    <a:pt x="11516" y="28954"/>
                  </a:cubicBezTo>
                  <a:cubicBezTo>
                    <a:pt x="11982" y="29014"/>
                    <a:pt x="12447" y="29044"/>
                    <a:pt x="12914" y="29044"/>
                  </a:cubicBezTo>
                  <a:cubicBezTo>
                    <a:pt x="13023" y="29044"/>
                    <a:pt x="13133" y="29042"/>
                    <a:pt x="13243" y="29039"/>
                  </a:cubicBezTo>
                  <a:lnTo>
                    <a:pt x="13243" y="29039"/>
                  </a:lnTo>
                  <a:cubicBezTo>
                    <a:pt x="12604" y="29462"/>
                    <a:pt x="11935" y="29844"/>
                    <a:pt x="11252" y="30208"/>
                  </a:cubicBezTo>
                  <a:cubicBezTo>
                    <a:pt x="10259" y="30739"/>
                    <a:pt x="9270" y="31263"/>
                    <a:pt x="8723" y="32331"/>
                  </a:cubicBezTo>
                  <a:cubicBezTo>
                    <a:pt x="8668" y="32272"/>
                    <a:pt x="8636" y="32253"/>
                    <a:pt x="8627" y="32226"/>
                  </a:cubicBezTo>
                  <a:cubicBezTo>
                    <a:pt x="7693" y="29611"/>
                    <a:pt x="5646" y="28162"/>
                    <a:pt x="3252" y="27066"/>
                  </a:cubicBezTo>
                  <a:cubicBezTo>
                    <a:pt x="2801" y="26861"/>
                    <a:pt x="2359" y="26611"/>
                    <a:pt x="1967" y="26311"/>
                  </a:cubicBezTo>
                  <a:cubicBezTo>
                    <a:pt x="1960" y="26305"/>
                    <a:pt x="1953" y="26298"/>
                    <a:pt x="1945" y="26292"/>
                  </a:cubicBezTo>
                  <a:lnTo>
                    <a:pt x="1945" y="26292"/>
                  </a:lnTo>
                  <a:cubicBezTo>
                    <a:pt x="2413" y="26340"/>
                    <a:pt x="2879" y="26363"/>
                    <a:pt x="3344" y="26363"/>
                  </a:cubicBezTo>
                  <a:cubicBezTo>
                    <a:pt x="4317" y="26363"/>
                    <a:pt x="5286" y="26259"/>
                    <a:pt x="6254" y="26047"/>
                  </a:cubicBezTo>
                  <a:cubicBezTo>
                    <a:pt x="6424" y="26010"/>
                    <a:pt x="6368" y="25765"/>
                    <a:pt x="6213" y="25765"/>
                  </a:cubicBezTo>
                  <a:cubicBezTo>
                    <a:pt x="6201" y="25765"/>
                    <a:pt x="6189" y="25766"/>
                    <a:pt x="6177" y="25769"/>
                  </a:cubicBezTo>
                  <a:cubicBezTo>
                    <a:pt x="5230" y="25975"/>
                    <a:pt x="4285" y="26078"/>
                    <a:pt x="3335" y="26078"/>
                  </a:cubicBezTo>
                  <a:cubicBezTo>
                    <a:pt x="2752" y="26078"/>
                    <a:pt x="2166" y="26039"/>
                    <a:pt x="1577" y="25960"/>
                  </a:cubicBezTo>
                  <a:cubicBezTo>
                    <a:pt x="947" y="25300"/>
                    <a:pt x="685" y="24460"/>
                    <a:pt x="786" y="23507"/>
                  </a:cubicBezTo>
                  <a:cubicBezTo>
                    <a:pt x="851" y="22896"/>
                    <a:pt x="964" y="22321"/>
                    <a:pt x="1124" y="21781"/>
                  </a:cubicBezTo>
                  <a:cubicBezTo>
                    <a:pt x="2140" y="21670"/>
                    <a:pt x="3146" y="21514"/>
                    <a:pt x="4147" y="21310"/>
                  </a:cubicBezTo>
                  <a:cubicBezTo>
                    <a:pt x="4318" y="21274"/>
                    <a:pt x="4260" y="21027"/>
                    <a:pt x="4102" y="21027"/>
                  </a:cubicBezTo>
                  <a:cubicBezTo>
                    <a:pt x="4092" y="21027"/>
                    <a:pt x="4081" y="21028"/>
                    <a:pt x="4070" y="21030"/>
                  </a:cubicBezTo>
                  <a:cubicBezTo>
                    <a:pt x="3125" y="21223"/>
                    <a:pt x="2176" y="21373"/>
                    <a:pt x="1219" y="21481"/>
                  </a:cubicBezTo>
                  <a:cubicBezTo>
                    <a:pt x="1475" y="20722"/>
                    <a:pt x="1825" y="20035"/>
                    <a:pt x="2261" y="19411"/>
                  </a:cubicBezTo>
                  <a:cubicBezTo>
                    <a:pt x="2631" y="19372"/>
                    <a:pt x="2998" y="19352"/>
                    <a:pt x="3365" y="19352"/>
                  </a:cubicBezTo>
                  <a:cubicBezTo>
                    <a:pt x="4115" y="19352"/>
                    <a:pt x="4859" y="19435"/>
                    <a:pt x="5602" y="19604"/>
                  </a:cubicBezTo>
                  <a:cubicBezTo>
                    <a:pt x="5614" y="19607"/>
                    <a:pt x="5626" y="19608"/>
                    <a:pt x="5637" y="19608"/>
                  </a:cubicBezTo>
                  <a:cubicBezTo>
                    <a:pt x="5791" y="19608"/>
                    <a:pt x="5847" y="19363"/>
                    <a:pt x="5678" y="19324"/>
                  </a:cubicBezTo>
                  <a:cubicBezTo>
                    <a:pt x="4910" y="19151"/>
                    <a:pt x="4141" y="19063"/>
                    <a:pt x="3365" y="19063"/>
                  </a:cubicBezTo>
                  <a:cubicBezTo>
                    <a:pt x="3075" y="19063"/>
                    <a:pt x="2784" y="19076"/>
                    <a:pt x="2492" y="19100"/>
                  </a:cubicBezTo>
                  <a:cubicBezTo>
                    <a:pt x="3247" y="18126"/>
                    <a:pt x="4226" y="17317"/>
                    <a:pt x="5392" y="16652"/>
                  </a:cubicBezTo>
                  <a:cubicBezTo>
                    <a:pt x="5742" y="16631"/>
                    <a:pt x="6091" y="16621"/>
                    <a:pt x="6439" y="16621"/>
                  </a:cubicBezTo>
                  <a:cubicBezTo>
                    <a:pt x="7146" y="16621"/>
                    <a:pt x="7850" y="16663"/>
                    <a:pt x="8554" y="16747"/>
                  </a:cubicBezTo>
                  <a:cubicBezTo>
                    <a:pt x="8561" y="16747"/>
                    <a:pt x="8568" y="16748"/>
                    <a:pt x="8574" y="16748"/>
                  </a:cubicBezTo>
                  <a:cubicBezTo>
                    <a:pt x="8739" y="16748"/>
                    <a:pt x="8731" y="16479"/>
                    <a:pt x="8554" y="16458"/>
                  </a:cubicBezTo>
                  <a:cubicBezTo>
                    <a:pt x="7849" y="16373"/>
                    <a:pt x="7145" y="16332"/>
                    <a:pt x="6438" y="16332"/>
                  </a:cubicBezTo>
                  <a:cubicBezTo>
                    <a:pt x="6284" y="16332"/>
                    <a:pt x="6129" y="16334"/>
                    <a:pt x="5975" y="16338"/>
                  </a:cubicBezTo>
                  <a:cubicBezTo>
                    <a:pt x="6082" y="16284"/>
                    <a:pt x="6191" y="16230"/>
                    <a:pt x="6302" y="16178"/>
                  </a:cubicBezTo>
                  <a:cubicBezTo>
                    <a:pt x="6412" y="16124"/>
                    <a:pt x="6534" y="16078"/>
                    <a:pt x="6654" y="16058"/>
                  </a:cubicBezTo>
                  <a:cubicBezTo>
                    <a:pt x="7262" y="15954"/>
                    <a:pt x="7832" y="15781"/>
                    <a:pt x="8407" y="15519"/>
                  </a:cubicBezTo>
                  <a:cubicBezTo>
                    <a:pt x="8904" y="15292"/>
                    <a:pt x="9430" y="15224"/>
                    <a:pt x="9965" y="15224"/>
                  </a:cubicBezTo>
                  <a:close/>
                  <a:moveTo>
                    <a:pt x="3396" y="1"/>
                  </a:moveTo>
                  <a:cubicBezTo>
                    <a:pt x="2922" y="1"/>
                    <a:pt x="2543" y="371"/>
                    <a:pt x="2413" y="1052"/>
                  </a:cubicBezTo>
                  <a:cubicBezTo>
                    <a:pt x="2323" y="1527"/>
                    <a:pt x="2362" y="2047"/>
                    <a:pt x="2448" y="2529"/>
                  </a:cubicBezTo>
                  <a:cubicBezTo>
                    <a:pt x="2528" y="2982"/>
                    <a:pt x="2762" y="3407"/>
                    <a:pt x="2896" y="3854"/>
                  </a:cubicBezTo>
                  <a:cubicBezTo>
                    <a:pt x="2964" y="4080"/>
                    <a:pt x="3037" y="4345"/>
                    <a:pt x="2982" y="4560"/>
                  </a:cubicBezTo>
                  <a:cubicBezTo>
                    <a:pt x="2648" y="5868"/>
                    <a:pt x="2929" y="7031"/>
                    <a:pt x="3787" y="8132"/>
                  </a:cubicBezTo>
                  <a:cubicBezTo>
                    <a:pt x="3730" y="8299"/>
                    <a:pt x="3694" y="8419"/>
                    <a:pt x="3651" y="8534"/>
                  </a:cubicBezTo>
                  <a:cubicBezTo>
                    <a:pt x="3000" y="10275"/>
                    <a:pt x="3203" y="11013"/>
                    <a:pt x="4702" y="12049"/>
                  </a:cubicBezTo>
                  <a:cubicBezTo>
                    <a:pt x="5060" y="12295"/>
                    <a:pt x="5168" y="12588"/>
                    <a:pt x="5221" y="12975"/>
                  </a:cubicBezTo>
                  <a:cubicBezTo>
                    <a:pt x="5334" y="13780"/>
                    <a:pt x="5790" y="14341"/>
                    <a:pt x="6526" y="14679"/>
                  </a:cubicBezTo>
                  <a:cubicBezTo>
                    <a:pt x="6831" y="14820"/>
                    <a:pt x="7137" y="14959"/>
                    <a:pt x="7460" y="15105"/>
                  </a:cubicBezTo>
                  <a:cubicBezTo>
                    <a:pt x="7401" y="15169"/>
                    <a:pt x="7384" y="15200"/>
                    <a:pt x="7359" y="15210"/>
                  </a:cubicBezTo>
                  <a:cubicBezTo>
                    <a:pt x="6924" y="15382"/>
                    <a:pt x="6480" y="15532"/>
                    <a:pt x="6057" y="15725"/>
                  </a:cubicBezTo>
                  <a:cubicBezTo>
                    <a:pt x="2914" y="17154"/>
                    <a:pt x="890" y="19490"/>
                    <a:pt x="329" y="22951"/>
                  </a:cubicBezTo>
                  <a:cubicBezTo>
                    <a:pt x="1" y="24979"/>
                    <a:pt x="851" y="26474"/>
                    <a:pt x="2722" y="27353"/>
                  </a:cubicBezTo>
                  <a:cubicBezTo>
                    <a:pt x="2948" y="27459"/>
                    <a:pt x="3185" y="27546"/>
                    <a:pt x="3406" y="27660"/>
                  </a:cubicBezTo>
                  <a:cubicBezTo>
                    <a:pt x="5509" y="28732"/>
                    <a:pt x="7371" y="30020"/>
                    <a:pt x="8142" y="32440"/>
                  </a:cubicBezTo>
                  <a:cubicBezTo>
                    <a:pt x="8344" y="33072"/>
                    <a:pt x="8352" y="33574"/>
                    <a:pt x="7990" y="34106"/>
                  </a:cubicBezTo>
                  <a:cubicBezTo>
                    <a:pt x="7494" y="34838"/>
                    <a:pt x="7009" y="35577"/>
                    <a:pt x="6518" y="36313"/>
                  </a:cubicBezTo>
                  <a:cubicBezTo>
                    <a:pt x="6556" y="36346"/>
                    <a:pt x="6596" y="36378"/>
                    <a:pt x="6634" y="36411"/>
                  </a:cubicBezTo>
                  <a:cubicBezTo>
                    <a:pt x="7093" y="35875"/>
                    <a:pt x="7553" y="35340"/>
                    <a:pt x="8144" y="34653"/>
                  </a:cubicBezTo>
                  <a:lnTo>
                    <a:pt x="8144" y="34653"/>
                  </a:lnTo>
                  <a:cubicBezTo>
                    <a:pt x="8020" y="35153"/>
                    <a:pt x="7948" y="35447"/>
                    <a:pt x="7832" y="35918"/>
                  </a:cubicBezTo>
                  <a:cubicBezTo>
                    <a:pt x="8096" y="35512"/>
                    <a:pt x="8254" y="35272"/>
                    <a:pt x="8494" y="34902"/>
                  </a:cubicBezTo>
                  <a:cubicBezTo>
                    <a:pt x="8644" y="35607"/>
                    <a:pt x="8745" y="36156"/>
                    <a:pt x="8878" y="36700"/>
                  </a:cubicBezTo>
                  <a:cubicBezTo>
                    <a:pt x="9145" y="37788"/>
                    <a:pt x="9155" y="37793"/>
                    <a:pt x="9614" y="38129"/>
                  </a:cubicBezTo>
                  <a:cubicBezTo>
                    <a:pt x="9393" y="37177"/>
                    <a:pt x="9156" y="36217"/>
                    <a:pt x="8948" y="35250"/>
                  </a:cubicBezTo>
                  <a:cubicBezTo>
                    <a:pt x="8606" y="33659"/>
                    <a:pt x="9109" y="31825"/>
                    <a:pt x="10835" y="30980"/>
                  </a:cubicBezTo>
                  <a:cubicBezTo>
                    <a:pt x="11088" y="30857"/>
                    <a:pt x="11342" y="30737"/>
                    <a:pt x="11586" y="30600"/>
                  </a:cubicBezTo>
                  <a:cubicBezTo>
                    <a:pt x="13224" y="29680"/>
                    <a:pt x="14827" y="28710"/>
                    <a:pt x="16078" y="27270"/>
                  </a:cubicBezTo>
                  <a:cubicBezTo>
                    <a:pt x="17498" y="25633"/>
                    <a:pt x="18221" y="23762"/>
                    <a:pt x="17866" y="21572"/>
                  </a:cubicBezTo>
                  <a:cubicBezTo>
                    <a:pt x="17503" y="19342"/>
                    <a:pt x="16525" y="17432"/>
                    <a:pt x="14783" y="15949"/>
                  </a:cubicBezTo>
                  <a:cubicBezTo>
                    <a:pt x="14623" y="15815"/>
                    <a:pt x="14471" y="15673"/>
                    <a:pt x="14217" y="15447"/>
                  </a:cubicBezTo>
                  <a:cubicBezTo>
                    <a:pt x="15353" y="15219"/>
                    <a:pt x="16046" y="14695"/>
                    <a:pt x="15989" y="13704"/>
                  </a:cubicBezTo>
                  <a:cubicBezTo>
                    <a:pt x="16506" y="13358"/>
                    <a:pt x="17015" y="13164"/>
                    <a:pt x="17286" y="12795"/>
                  </a:cubicBezTo>
                  <a:cubicBezTo>
                    <a:pt x="17577" y="12398"/>
                    <a:pt x="17646" y="11839"/>
                    <a:pt x="17817" y="11338"/>
                  </a:cubicBezTo>
                  <a:cubicBezTo>
                    <a:pt x="19515" y="10858"/>
                    <a:pt x="20175" y="10029"/>
                    <a:pt x="20136" y="8424"/>
                  </a:cubicBezTo>
                  <a:cubicBezTo>
                    <a:pt x="20276" y="8332"/>
                    <a:pt x="20428" y="8225"/>
                    <a:pt x="20588" y="8130"/>
                  </a:cubicBezTo>
                  <a:cubicBezTo>
                    <a:pt x="21937" y="7320"/>
                    <a:pt x="22267" y="5896"/>
                    <a:pt x="21591" y="4456"/>
                  </a:cubicBezTo>
                  <a:cubicBezTo>
                    <a:pt x="21279" y="3789"/>
                    <a:pt x="21270" y="3248"/>
                    <a:pt x="21483" y="2600"/>
                  </a:cubicBezTo>
                  <a:cubicBezTo>
                    <a:pt x="21638" y="2131"/>
                    <a:pt x="21764" y="1628"/>
                    <a:pt x="21766" y="1140"/>
                  </a:cubicBezTo>
                  <a:cubicBezTo>
                    <a:pt x="21767" y="468"/>
                    <a:pt x="21408" y="80"/>
                    <a:pt x="20914" y="80"/>
                  </a:cubicBezTo>
                  <a:cubicBezTo>
                    <a:pt x="20706" y="80"/>
                    <a:pt x="20475" y="148"/>
                    <a:pt x="20237" y="292"/>
                  </a:cubicBezTo>
                  <a:cubicBezTo>
                    <a:pt x="20000" y="436"/>
                    <a:pt x="19785" y="627"/>
                    <a:pt x="19586" y="823"/>
                  </a:cubicBezTo>
                  <a:cubicBezTo>
                    <a:pt x="18833" y="1561"/>
                    <a:pt x="18332" y="2455"/>
                    <a:pt x="18049" y="3464"/>
                  </a:cubicBezTo>
                  <a:cubicBezTo>
                    <a:pt x="17950" y="3826"/>
                    <a:pt x="17803" y="4045"/>
                    <a:pt x="17419" y="4178"/>
                  </a:cubicBezTo>
                  <a:cubicBezTo>
                    <a:pt x="16162" y="4612"/>
                    <a:pt x="15525" y="5606"/>
                    <a:pt x="15383" y="6855"/>
                  </a:cubicBezTo>
                  <a:cubicBezTo>
                    <a:pt x="15296" y="7636"/>
                    <a:pt x="15048" y="8138"/>
                    <a:pt x="14358" y="8569"/>
                  </a:cubicBezTo>
                  <a:cubicBezTo>
                    <a:pt x="13279" y="9242"/>
                    <a:pt x="12705" y="10250"/>
                    <a:pt x="12971" y="11594"/>
                  </a:cubicBezTo>
                  <a:cubicBezTo>
                    <a:pt x="12999" y="11739"/>
                    <a:pt x="12976" y="11894"/>
                    <a:pt x="12976" y="11927"/>
                  </a:cubicBezTo>
                  <a:cubicBezTo>
                    <a:pt x="12402" y="12439"/>
                    <a:pt x="11909" y="12878"/>
                    <a:pt x="11418" y="13317"/>
                  </a:cubicBezTo>
                  <a:cubicBezTo>
                    <a:pt x="11289" y="12946"/>
                    <a:pt x="11311" y="12627"/>
                    <a:pt x="11369" y="12316"/>
                  </a:cubicBezTo>
                  <a:cubicBezTo>
                    <a:pt x="11483" y="11708"/>
                    <a:pt x="11511" y="11059"/>
                    <a:pt x="11061" y="10630"/>
                  </a:cubicBezTo>
                  <a:cubicBezTo>
                    <a:pt x="10494" y="10090"/>
                    <a:pt x="10538" y="9534"/>
                    <a:pt x="10619" y="8855"/>
                  </a:cubicBezTo>
                  <a:cubicBezTo>
                    <a:pt x="10745" y="7794"/>
                    <a:pt x="10579" y="6757"/>
                    <a:pt x="9586" y="6121"/>
                  </a:cubicBezTo>
                  <a:cubicBezTo>
                    <a:pt x="9129" y="5829"/>
                    <a:pt x="8997" y="5479"/>
                    <a:pt x="8938" y="4983"/>
                  </a:cubicBezTo>
                  <a:cubicBezTo>
                    <a:pt x="8753" y="3396"/>
                    <a:pt x="7960" y="2554"/>
                    <a:pt x="6401" y="2319"/>
                  </a:cubicBezTo>
                  <a:cubicBezTo>
                    <a:pt x="5945" y="2251"/>
                    <a:pt x="5695" y="2050"/>
                    <a:pt x="5443" y="1695"/>
                  </a:cubicBezTo>
                  <a:cubicBezTo>
                    <a:pt x="5101" y="1218"/>
                    <a:pt x="4721" y="742"/>
                    <a:pt x="4270" y="371"/>
                  </a:cubicBezTo>
                  <a:cubicBezTo>
                    <a:pt x="3967" y="121"/>
                    <a:pt x="3666" y="1"/>
                    <a:pt x="3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4"/>
            <p:cNvSpPr/>
            <p:nvPr/>
          </p:nvSpPr>
          <p:spPr>
            <a:xfrm>
              <a:off x="1618450" y="4412113"/>
              <a:ext cx="150700" cy="249850"/>
            </a:xfrm>
            <a:custGeom>
              <a:avLst/>
              <a:gdLst/>
              <a:ahLst/>
              <a:cxnLst/>
              <a:rect l="l" t="t" r="r" b="b"/>
              <a:pathLst>
                <a:path w="6028" h="9994" extrusionOk="0">
                  <a:moveTo>
                    <a:pt x="1551" y="3969"/>
                  </a:moveTo>
                  <a:lnTo>
                    <a:pt x="1551" y="3969"/>
                  </a:lnTo>
                  <a:cubicBezTo>
                    <a:pt x="1713" y="4203"/>
                    <a:pt x="1698" y="4415"/>
                    <a:pt x="1504" y="4607"/>
                  </a:cubicBezTo>
                  <a:lnTo>
                    <a:pt x="1504" y="4607"/>
                  </a:lnTo>
                  <a:cubicBezTo>
                    <a:pt x="1493" y="4455"/>
                    <a:pt x="1475" y="4304"/>
                    <a:pt x="1475" y="4152"/>
                  </a:cubicBezTo>
                  <a:cubicBezTo>
                    <a:pt x="1475" y="4091"/>
                    <a:pt x="1524" y="4029"/>
                    <a:pt x="1551" y="3969"/>
                  </a:cubicBezTo>
                  <a:close/>
                  <a:moveTo>
                    <a:pt x="1485" y="4701"/>
                  </a:moveTo>
                  <a:cubicBezTo>
                    <a:pt x="1569" y="4960"/>
                    <a:pt x="1652" y="5221"/>
                    <a:pt x="1749" y="5519"/>
                  </a:cubicBezTo>
                  <a:cubicBezTo>
                    <a:pt x="1471" y="5240"/>
                    <a:pt x="1383" y="4966"/>
                    <a:pt x="1485" y="4701"/>
                  </a:cubicBezTo>
                  <a:close/>
                  <a:moveTo>
                    <a:pt x="2485" y="522"/>
                  </a:moveTo>
                  <a:cubicBezTo>
                    <a:pt x="2887" y="522"/>
                    <a:pt x="3354" y="689"/>
                    <a:pt x="3693" y="995"/>
                  </a:cubicBezTo>
                  <a:cubicBezTo>
                    <a:pt x="3872" y="1156"/>
                    <a:pt x="4028" y="1349"/>
                    <a:pt x="4167" y="1548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3" y="9547"/>
                    <a:pt x="2551" y="9547"/>
                  </a:cubicBezTo>
                  <a:cubicBezTo>
                    <a:pt x="2344" y="9547"/>
                    <a:pt x="2129" y="9520"/>
                    <a:pt x="1908" y="9465"/>
                  </a:cubicBezTo>
                  <a:cubicBezTo>
                    <a:pt x="1178" y="9283"/>
                    <a:pt x="581" y="8539"/>
                    <a:pt x="504" y="7697"/>
                  </a:cubicBezTo>
                  <a:cubicBezTo>
                    <a:pt x="485" y="7492"/>
                    <a:pt x="487" y="7277"/>
                    <a:pt x="518" y="7073"/>
                  </a:cubicBezTo>
                  <a:cubicBezTo>
                    <a:pt x="559" y="6801"/>
                    <a:pt x="640" y="6538"/>
                    <a:pt x="701" y="6277"/>
                  </a:cubicBezTo>
                  <a:lnTo>
                    <a:pt x="701" y="6277"/>
                  </a:lnTo>
                  <a:cubicBezTo>
                    <a:pt x="800" y="6289"/>
                    <a:pt x="895" y="6295"/>
                    <a:pt x="988" y="6295"/>
                  </a:cubicBezTo>
                  <a:cubicBezTo>
                    <a:pt x="2096" y="6295"/>
                    <a:pt x="2790" y="5468"/>
                    <a:pt x="2531" y="4358"/>
                  </a:cubicBezTo>
                  <a:cubicBezTo>
                    <a:pt x="2425" y="3900"/>
                    <a:pt x="2137" y="3481"/>
                    <a:pt x="1911" y="3055"/>
                  </a:cubicBezTo>
                  <a:cubicBezTo>
                    <a:pt x="1783" y="2813"/>
                    <a:pt x="1559" y="2611"/>
                    <a:pt x="1477" y="2360"/>
                  </a:cubicBezTo>
                  <a:cubicBezTo>
                    <a:pt x="1276" y="1742"/>
                    <a:pt x="1535" y="903"/>
                    <a:pt x="1951" y="652"/>
                  </a:cubicBezTo>
                  <a:cubicBezTo>
                    <a:pt x="2097" y="564"/>
                    <a:pt x="2283" y="522"/>
                    <a:pt x="2485" y="522"/>
                  </a:cubicBezTo>
                  <a:close/>
                  <a:moveTo>
                    <a:pt x="2671" y="1"/>
                  </a:moveTo>
                  <a:cubicBezTo>
                    <a:pt x="2413" y="1"/>
                    <a:pt x="2149" y="61"/>
                    <a:pt x="1892" y="186"/>
                  </a:cubicBezTo>
                  <a:cubicBezTo>
                    <a:pt x="1188" y="527"/>
                    <a:pt x="968" y="1189"/>
                    <a:pt x="1025" y="1946"/>
                  </a:cubicBezTo>
                  <a:cubicBezTo>
                    <a:pt x="1039" y="2119"/>
                    <a:pt x="1050" y="2295"/>
                    <a:pt x="1079" y="2467"/>
                  </a:cubicBezTo>
                  <a:cubicBezTo>
                    <a:pt x="1229" y="3388"/>
                    <a:pt x="1082" y="4249"/>
                    <a:pt x="714" y="5118"/>
                  </a:cubicBezTo>
                  <a:cubicBezTo>
                    <a:pt x="419" y="5814"/>
                    <a:pt x="220" y="6574"/>
                    <a:pt x="126" y="7326"/>
                  </a:cubicBezTo>
                  <a:cubicBezTo>
                    <a:pt x="0" y="8345"/>
                    <a:pt x="427" y="9217"/>
                    <a:pt x="1349" y="9681"/>
                  </a:cubicBezTo>
                  <a:cubicBezTo>
                    <a:pt x="1758" y="9887"/>
                    <a:pt x="2173" y="9993"/>
                    <a:pt x="2592" y="9993"/>
                  </a:cubicBezTo>
                  <a:cubicBezTo>
                    <a:pt x="3155" y="9993"/>
                    <a:pt x="3726" y="9801"/>
                    <a:pt x="4298" y="9395"/>
                  </a:cubicBezTo>
                  <a:cubicBezTo>
                    <a:pt x="4439" y="9232"/>
                    <a:pt x="4715" y="9029"/>
                    <a:pt x="4827" y="8758"/>
                  </a:cubicBezTo>
                  <a:cubicBezTo>
                    <a:pt x="5712" y="6588"/>
                    <a:pt x="6028" y="4370"/>
                    <a:pt x="5069" y="2148"/>
                  </a:cubicBezTo>
                  <a:cubicBezTo>
                    <a:pt x="4802" y="1530"/>
                    <a:pt x="4336" y="960"/>
                    <a:pt x="3846" y="488"/>
                  </a:cubicBezTo>
                  <a:cubicBezTo>
                    <a:pt x="3513" y="168"/>
                    <a:pt x="3100" y="1"/>
                    <a:pt x="2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Наша команда</a:t>
            </a:r>
            <a:endParaRPr/>
          </a:p>
        </p:txBody>
      </p:sp>
      <p:sp>
        <p:nvSpPr>
          <p:cNvPr id="1016" name="Google Shape;1016;p37"/>
          <p:cNvSpPr txBox="1">
            <a:spLocks noGrp="1"/>
          </p:cNvSpPr>
          <p:nvPr>
            <p:ph type="subTitle" idx="3"/>
          </p:nvPr>
        </p:nvSpPr>
        <p:spPr>
          <a:xfrm>
            <a:off x="1659400" y="39745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ПИиКТ, группа P3220</a:t>
            </a:r>
            <a:endParaRPr/>
          </a:p>
        </p:txBody>
      </p:sp>
      <p:sp>
        <p:nvSpPr>
          <p:cNvPr id="1017" name="Google Shape;1017;p37"/>
          <p:cNvSpPr txBox="1">
            <a:spLocks noGrp="1"/>
          </p:cNvSpPr>
          <p:nvPr>
            <p:ph type="subTitle" idx="1"/>
          </p:nvPr>
        </p:nvSpPr>
        <p:spPr>
          <a:xfrm>
            <a:off x="1659400" y="21688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ФТМИ, группа U3213</a:t>
            </a:r>
            <a:endParaRPr/>
          </a:p>
        </p:txBody>
      </p:sp>
      <p:sp>
        <p:nvSpPr>
          <p:cNvPr id="1018" name="Google Shape;1018;p37"/>
          <p:cNvSpPr txBox="1">
            <a:spLocks noGrp="1"/>
          </p:cNvSpPr>
          <p:nvPr>
            <p:ph type="subTitle" idx="2"/>
          </p:nvPr>
        </p:nvSpPr>
        <p:spPr>
          <a:xfrm>
            <a:off x="5558350" y="21688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ФТМИ, группа U3213</a:t>
            </a:r>
            <a:endParaRPr/>
          </a:p>
        </p:txBody>
      </p:sp>
      <p:sp>
        <p:nvSpPr>
          <p:cNvPr id="1019" name="Google Shape;1019;p37"/>
          <p:cNvSpPr txBox="1">
            <a:spLocks noGrp="1"/>
          </p:cNvSpPr>
          <p:nvPr>
            <p:ph type="subTitle" idx="4"/>
          </p:nvPr>
        </p:nvSpPr>
        <p:spPr>
          <a:xfrm>
            <a:off x="5558350" y="39745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ФТМИ, группа U3278</a:t>
            </a:r>
            <a:endParaRPr/>
          </a:p>
        </p:txBody>
      </p:sp>
      <p:sp>
        <p:nvSpPr>
          <p:cNvPr id="1020" name="Google Shape;1020;p37"/>
          <p:cNvSpPr txBox="1">
            <a:spLocks noGrp="1"/>
          </p:cNvSpPr>
          <p:nvPr>
            <p:ph type="title" idx="5"/>
          </p:nvPr>
        </p:nvSpPr>
        <p:spPr>
          <a:xfrm>
            <a:off x="807232" y="15995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21" name="Google Shape;1021;p37"/>
          <p:cNvSpPr txBox="1">
            <a:spLocks noGrp="1"/>
          </p:cNvSpPr>
          <p:nvPr>
            <p:ph type="title" idx="6"/>
          </p:nvPr>
        </p:nvSpPr>
        <p:spPr>
          <a:xfrm>
            <a:off x="807232" y="34052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22" name="Google Shape;1022;p37"/>
          <p:cNvSpPr txBox="1">
            <a:spLocks noGrp="1"/>
          </p:cNvSpPr>
          <p:nvPr>
            <p:ph type="title" idx="7"/>
          </p:nvPr>
        </p:nvSpPr>
        <p:spPr>
          <a:xfrm>
            <a:off x="4719432" y="15995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23" name="Google Shape;1023;p37"/>
          <p:cNvSpPr txBox="1">
            <a:spLocks noGrp="1"/>
          </p:cNvSpPr>
          <p:nvPr>
            <p:ph type="title" idx="8"/>
          </p:nvPr>
        </p:nvSpPr>
        <p:spPr>
          <a:xfrm>
            <a:off x="4719432" y="34052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24" name="Google Shape;1024;p37"/>
          <p:cNvSpPr txBox="1">
            <a:spLocks noGrp="1"/>
          </p:cNvSpPr>
          <p:nvPr>
            <p:ph type="subTitle" idx="9"/>
          </p:nvPr>
        </p:nvSpPr>
        <p:spPr>
          <a:xfrm>
            <a:off x="1659400" y="1578900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Козлова Дарья</a:t>
            </a:r>
            <a:endParaRPr/>
          </a:p>
        </p:txBody>
      </p:sp>
      <p:sp>
        <p:nvSpPr>
          <p:cNvPr id="1025" name="Google Shape;1025;p37"/>
          <p:cNvSpPr txBox="1">
            <a:spLocks noGrp="1"/>
          </p:cNvSpPr>
          <p:nvPr>
            <p:ph type="subTitle" idx="13"/>
          </p:nvPr>
        </p:nvSpPr>
        <p:spPr>
          <a:xfrm>
            <a:off x="5558350" y="1578900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Ногай Анастасия</a:t>
            </a:r>
            <a:endParaRPr/>
          </a:p>
        </p:txBody>
      </p:sp>
      <p:sp>
        <p:nvSpPr>
          <p:cNvPr id="1026" name="Google Shape;1026;p37"/>
          <p:cNvSpPr txBox="1">
            <a:spLocks noGrp="1"/>
          </p:cNvSpPr>
          <p:nvPr>
            <p:ph type="subTitle" idx="14"/>
          </p:nvPr>
        </p:nvSpPr>
        <p:spPr>
          <a:xfrm>
            <a:off x="1659400" y="3384725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Касьяненко Вера</a:t>
            </a:r>
            <a:endParaRPr/>
          </a:p>
        </p:txBody>
      </p:sp>
      <p:sp>
        <p:nvSpPr>
          <p:cNvPr id="1027" name="Google Shape;1027;p37"/>
          <p:cNvSpPr txBox="1">
            <a:spLocks noGrp="1"/>
          </p:cNvSpPr>
          <p:nvPr>
            <p:ph type="subTitle" idx="15"/>
          </p:nvPr>
        </p:nvSpPr>
        <p:spPr>
          <a:xfrm>
            <a:off x="5558350" y="3384725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Гатауллина Алина</a:t>
            </a:r>
            <a:endParaRPr/>
          </a:p>
        </p:txBody>
      </p:sp>
      <p:sp>
        <p:nvSpPr>
          <p:cNvPr id="1028" name="Google Shape;1028;p37"/>
          <p:cNvSpPr/>
          <p:nvPr/>
        </p:nvSpPr>
        <p:spPr>
          <a:xfrm>
            <a:off x="8803063" y="-134350"/>
            <a:ext cx="13850" cy="26175"/>
          </a:xfrm>
          <a:custGeom>
            <a:avLst/>
            <a:gdLst/>
            <a:ahLst/>
            <a:cxnLst/>
            <a:rect l="l" t="t" r="r" b="b"/>
            <a:pathLst>
              <a:path w="554" h="1047" extrusionOk="0">
                <a:moveTo>
                  <a:pt x="1" y="0"/>
                </a:moveTo>
                <a:cubicBezTo>
                  <a:pt x="23" y="501"/>
                  <a:pt x="206" y="849"/>
                  <a:pt x="554" y="1046"/>
                </a:cubicBezTo>
                <a:cubicBezTo>
                  <a:pt x="363" y="684"/>
                  <a:pt x="230" y="433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7"/>
          <p:cNvSpPr/>
          <p:nvPr/>
        </p:nvSpPr>
        <p:spPr>
          <a:xfrm>
            <a:off x="8862988" y="-131200"/>
            <a:ext cx="12150" cy="21250"/>
          </a:xfrm>
          <a:custGeom>
            <a:avLst/>
            <a:gdLst/>
            <a:ahLst/>
            <a:cxnLst/>
            <a:rect l="l" t="t" r="r" b="b"/>
            <a:pathLst>
              <a:path w="486" h="850" extrusionOk="0">
                <a:moveTo>
                  <a:pt x="215" y="1"/>
                </a:moveTo>
                <a:lnTo>
                  <a:pt x="0" y="776"/>
                </a:lnTo>
                <a:cubicBezTo>
                  <a:pt x="87" y="800"/>
                  <a:pt x="172" y="825"/>
                  <a:pt x="258" y="849"/>
                </a:cubicBezTo>
                <a:cubicBezTo>
                  <a:pt x="333" y="592"/>
                  <a:pt x="409" y="334"/>
                  <a:pt x="485" y="77"/>
                </a:cubicBezTo>
                <a:cubicBezTo>
                  <a:pt x="395" y="51"/>
                  <a:pt x="305" y="26"/>
                  <a:pt x="21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7"/>
          <p:cNvSpPr/>
          <p:nvPr/>
        </p:nvSpPr>
        <p:spPr>
          <a:xfrm>
            <a:off x="8380875" y="5276825"/>
            <a:ext cx="31100" cy="24150"/>
          </a:xfrm>
          <a:custGeom>
            <a:avLst/>
            <a:gdLst/>
            <a:ahLst/>
            <a:cxnLst/>
            <a:rect l="l" t="t" r="r" b="b"/>
            <a:pathLst>
              <a:path w="1244" h="966" extrusionOk="0">
                <a:moveTo>
                  <a:pt x="622" y="0"/>
                </a:moveTo>
                <a:cubicBezTo>
                  <a:pt x="0" y="0"/>
                  <a:pt x="0" y="965"/>
                  <a:pt x="622" y="965"/>
                </a:cubicBezTo>
                <a:cubicBezTo>
                  <a:pt x="1243" y="965"/>
                  <a:pt x="1243" y="0"/>
                  <a:pt x="6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Наша команда</a:t>
            </a:r>
            <a:endParaRPr/>
          </a:p>
        </p:txBody>
      </p:sp>
      <p:sp>
        <p:nvSpPr>
          <p:cNvPr id="1036" name="Google Shape;1036;p38"/>
          <p:cNvSpPr txBox="1">
            <a:spLocks noGrp="1"/>
          </p:cNvSpPr>
          <p:nvPr>
            <p:ph type="subTitle" idx="3"/>
          </p:nvPr>
        </p:nvSpPr>
        <p:spPr>
          <a:xfrm>
            <a:off x="1659400" y="39745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ИКТ, группа K3223</a:t>
            </a:r>
            <a:endParaRPr/>
          </a:p>
        </p:txBody>
      </p:sp>
      <p:sp>
        <p:nvSpPr>
          <p:cNvPr id="1037" name="Google Shape;1037;p38"/>
          <p:cNvSpPr txBox="1">
            <a:spLocks noGrp="1"/>
          </p:cNvSpPr>
          <p:nvPr>
            <p:ph type="subTitle" idx="1"/>
          </p:nvPr>
        </p:nvSpPr>
        <p:spPr>
          <a:xfrm>
            <a:off x="1659400" y="21688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СУиР, группа R3181</a:t>
            </a:r>
            <a:endParaRPr/>
          </a:p>
        </p:txBody>
      </p:sp>
      <p:sp>
        <p:nvSpPr>
          <p:cNvPr id="1038" name="Google Shape;1038;p38"/>
          <p:cNvSpPr txBox="1">
            <a:spLocks noGrp="1"/>
          </p:cNvSpPr>
          <p:nvPr>
            <p:ph type="subTitle" idx="2"/>
          </p:nvPr>
        </p:nvSpPr>
        <p:spPr>
          <a:xfrm>
            <a:off x="5558350" y="21688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ПИиКТ, группа P3220</a:t>
            </a:r>
            <a:endParaRPr/>
          </a:p>
        </p:txBody>
      </p:sp>
      <p:sp>
        <p:nvSpPr>
          <p:cNvPr id="1039" name="Google Shape;1039;p38"/>
          <p:cNvSpPr txBox="1">
            <a:spLocks noGrp="1"/>
          </p:cNvSpPr>
          <p:nvPr>
            <p:ph type="subTitle" idx="4"/>
          </p:nvPr>
        </p:nvSpPr>
        <p:spPr>
          <a:xfrm>
            <a:off x="5558350" y="3974500"/>
            <a:ext cx="2165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ПИиКТ, группа P3211</a:t>
            </a:r>
            <a:endParaRPr/>
          </a:p>
        </p:txBody>
      </p:sp>
      <p:sp>
        <p:nvSpPr>
          <p:cNvPr id="1040" name="Google Shape;1040;p38"/>
          <p:cNvSpPr txBox="1">
            <a:spLocks noGrp="1"/>
          </p:cNvSpPr>
          <p:nvPr>
            <p:ph type="title" idx="5"/>
          </p:nvPr>
        </p:nvSpPr>
        <p:spPr>
          <a:xfrm>
            <a:off x="807232" y="15995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041" name="Google Shape;1041;p38"/>
          <p:cNvSpPr txBox="1">
            <a:spLocks noGrp="1"/>
          </p:cNvSpPr>
          <p:nvPr>
            <p:ph type="title" idx="6"/>
          </p:nvPr>
        </p:nvSpPr>
        <p:spPr>
          <a:xfrm>
            <a:off x="807232" y="34052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1042" name="Google Shape;1042;p38"/>
          <p:cNvSpPr txBox="1">
            <a:spLocks noGrp="1"/>
          </p:cNvSpPr>
          <p:nvPr>
            <p:ph type="title" idx="7"/>
          </p:nvPr>
        </p:nvSpPr>
        <p:spPr>
          <a:xfrm>
            <a:off x="4719432" y="15995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043" name="Google Shape;1043;p38"/>
          <p:cNvSpPr txBox="1">
            <a:spLocks noGrp="1"/>
          </p:cNvSpPr>
          <p:nvPr>
            <p:ph type="title" idx="8"/>
          </p:nvPr>
        </p:nvSpPr>
        <p:spPr>
          <a:xfrm>
            <a:off x="4719432" y="34052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1044" name="Google Shape;1044;p38"/>
          <p:cNvSpPr txBox="1">
            <a:spLocks noGrp="1"/>
          </p:cNvSpPr>
          <p:nvPr>
            <p:ph type="subTitle" idx="9"/>
          </p:nvPr>
        </p:nvSpPr>
        <p:spPr>
          <a:xfrm>
            <a:off x="1659400" y="1578900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Руднев Никита</a:t>
            </a:r>
            <a:endParaRPr/>
          </a:p>
        </p:txBody>
      </p:sp>
      <p:sp>
        <p:nvSpPr>
          <p:cNvPr id="1045" name="Google Shape;1045;p38"/>
          <p:cNvSpPr txBox="1">
            <a:spLocks noGrp="1"/>
          </p:cNvSpPr>
          <p:nvPr>
            <p:ph type="subTitle" idx="13"/>
          </p:nvPr>
        </p:nvSpPr>
        <p:spPr>
          <a:xfrm>
            <a:off x="5558350" y="1578900"/>
            <a:ext cx="2423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Кремпольская Екатерина</a:t>
            </a:r>
            <a:endParaRPr/>
          </a:p>
        </p:txBody>
      </p:sp>
      <p:sp>
        <p:nvSpPr>
          <p:cNvPr id="1046" name="Google Shape;1046;p38"/>
          <p:cNvSpPr txBox="1">
            <a:spLocks noGrp="1"/>
          </p:cNvSpPr>
          <p:nvPr>
            <p:ph type="subTitle" idx="14"/>
          </p:nvPr>
        </p:nvSpPr>
        <p:spPr>
          <a:xfrm>
            <a:off x="1659400" y="3384725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Париш Павел</a:t>
            </a:r>
            <a:endParaRPr/>
          </a:p>
        </p:txBody>
      </p:sp>
      <p:sp>
        <p:nvSpPr>
          <p:cNvPr id="1047" name="Google Shape;1047;p38"/>
          <p:cNvSpPr txBox="1">
            <a:spLocks noGrp="1"/>
          </p:cNvSpPr>
          <p:nvPr>
            <p:ph type="subTitle" idx="15"/>
          </p:nvPr>
        </p:nvSpPr>
        <p:spPr>
          <a:xfrm>
            <a:off x="5558350" y="3384725"/>
            <a:ext cx="21654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Гончаров Артем</a:t>
            </a:r>
            <a:endParaRPr/>
          </a:p>
        </p:txBody>
      </p:sp>
      <p:sp>
        <p:nvSpPr>
          <p:cNvPr id="1048" name="Google Shape;1048;p38"/>
          <p:cNvSpPr/>
          <p:nvPr/>
        </p:nvSpPr>
        <p:spPr>
          <a:xfrm>
            <a:off x="8803063" y="-134350"/>
            <a:ext cx="13850" cy="26175"/>
          </a:xfrm>
          <a:custGeom>
            <a:avLst/>
            <a:gdLst/>
            <a:ahLst/>
            <a:cxnLst/>
            <a:rect l="l" t="t" r="r" b="b"/>
            <a:pathLst>
              <a:path w="554" h="1047" extrusionOk="0">
                <a:moveTo>
                  <a:pt x="1" y="0"/>
                </a:moveTo>
                <a:cubicBezTo>
                  <a:pt x="23" y="501"/>
                  <a:pt x="206" y="849"/>
                  <a:pt x="554" y="1046"/>
                </a:cubicBezTo>
                <a:cubicBezTo>
                  <a:pt x="363" y="684"/>
                  <a:pt x="230" y="433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8"/>
          <p:cNvSpPr/>
          <p:nvPr/>
        </p:nvSpPr>
        <p:spPr>
          <a:xfrm>
            <a:off x="8862988" y="-131200"/>
            <a:ext cx="12150" cy="21250"/>
          </a:xfrm>
          <a:custGeom>
            <a:avLst/>
            <a:gdLst/>
            <a:ahLst/>
            <a:cxnLst/>
            <a:rect l="l" t="t" r="r" b="b"/>
            <a:pathLst>
              <a:path w="486" h="850" extrusionOk="0">
                <a:moveTo>
                  <a:pt x="215" y="1"/>
                </a:moveTo>
                <a:lnTo>
                  <a:pt x="0" y="776"/>
                </a:lnTo>
                <a:cubicBezTo>
                  <a:pt x="87" y="800"/>
                  <a:pt x="172" y="825"/>
                  <a:pt x="258" y="849"/>
                </a:cubicBezTo>
                <a:cubicBezTo>
                  <a:pt x="333" y="592"/>
                  <a:pt x="409" y="334"/>
                  <a:pt x="485" y="77"/>
                </a:cubicBezTo>
                <a:cubicBezTo>
                  <a:pt x="395" y="51"/>
                  <a:pt x="305" y="26"/>
                  <a:pt x="21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8"/>
          <p:cNvSpPr/>
          <p:nvPr/>
        </p:nvSpPr>
        <p:spPr>
          <a:xfrm>
            <a:off x="8380875" y="5276825"/>
            <a:ext cx="31100" cy="24150"/>
          </a:xfrm>
          <a:custGeom>
            <a:avLst/>
            <a:gdLst/>
            <a:ahLst/>
            <a:cxnLst/>
            <a:rect l="l" t="t" r="r" b="b"/>
            <a:pathLst>
              <a:path w="1244" h="966" extrusionOk="0">
                <a:moveTo>
                  <a:pt x="622" y="0"/>
                </a:moveTo>
                <a:cubicBezTo>
                  <a:pt x="0" y="0"/>
                  <a:pt x="0" y="965"/>
                  <a:pt x="622" y="965"/>
                </a:cubicBezTo>
                <a:cubicBezTo>
                  <a:pt x="1243" y="965"/>
                  <a:pt x="1243" y="0"/>
                  <a:pt x="6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39"/>
          <p:cNvSpPr txBox="1">
            <a:spLocks noGrp="1"/>
          </p:cNvSpPr>
          <p:nvPr>
            <p:ph type="subTitle" idx="1"/>
          </p:nvPr>
        </p:nvSpPr>
        <p:spPr>
          <a:xfrm flipH="1">
            <a:off x="4807375" y="882950"/>
            <a:ext cx="4235700" cy="6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-Это стартап в области FoodTech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6" name="Google Shape;1056;p39"/>
          <p:cNvSpPr txBox="1">
            <a:spLocks noGrp="1"/>
          </p:cNvSpPr>
          <p:nvPr>
            <p:ph type="title"/>
          </p:nvPr>
        </p:nvSpPr>
        <p:spPr>
          <a:xfrm flipH="1">
            <a:off x="3930475" y="0"/>
            <a:ext cx="5112600" cy="10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MEALGEN</a:t>
            </a:r>
            <a:endParaRPr sz="4800"/>
          </a:p>
        </p:txBody>
      </p:sp>
      <p:grpSp>
        <p:nvGrpSpPr>
          <p:cNvPr id="1057" name="Google Shape;1057;p39"/>
          <p:cNvGrpSpPr/>
          <p:nvPr/>
        </p:nvGrpSpPr>
        <p:grpSpPr>
          <a:xfrm>
            <a:off x="826838" y="882950"/>
            <a:ext cx="417125" cy="840925"/>
            <a:chOff x="826838" y="882950"/>
            <a:chExt cx="417125" cy="840925"/>
          </a:xfrm>
        </p:grpSpPr>
        <p:sp>
          <p:nvSpPr>
            <p:cNvPr id="1058" name="Google Shape;1058;p39"/>
            <p:cNvSpPr/>
            <p:nvPr/>
          </p:nvSpPr>
          <p:spPr>
            <a:xfrm rot="10800000" flipH="1">
              <a:off x="842950" y="1474050"/>
              <a:ext cx="150700" cy="249825"/>
            </a:xfrm>
            <a:custGeom>
              <a:avLst/>
              <a:gdLst/>
              <a:ahLst/>
              <a:cxnLst/>
              <a:rect l="l" t="t" r="r" b="b"/>
              <a:pathLst>
                <a:path w="6028" h="9993" extrusionOk="0">
                  <a:moveTo>
                    <a:pt x="1551" y="3967"/>
                  </a:moveTo>
                  <a:cubicBezTo>
                    <a:pt x="1713" y="4202"/>
                    <a:pt x="1698" y="4415"/>
                    <a:pt x="1504" y="4606"/>
                  </a:cubicBezTo>
                  <a:lnTo>
                    <a:pt x="1504" y="4606"/>
                  </a:lnTo>
                  <a:cubicBezTo>
                    <a:pt x="1493" y="4455"/>
                    <a:pt x="1476" y="4304"/>
                    <a:pt x="1476" y="4152"/>
                  </a:cubicBezTo>
                  <a:cubicBezTo>
                    <a:pt x="1476" y="4091"/>
                    <a:pt x="1525" y="4029"/>
                    <a:pt x="1551" y="3967"/>
                  </a:cubicBezTo>
                  <a:close/>
                  <a:moveTo>
                    <a:pt x="1485" y="4700"/>
                  </a:moveTo>
                  <a:cubicBezTo>
                    <a:pt x="1569" y="4959"/>
                    <a:pt x="1652" y="5219"/>
                    <a:pt x="1749" y="5518"/>
                  </a:cubicBezTo>
                  <a:cubicBezTo>
                    <a:pt x="1471" y="5240"/>
                    <a:pt x="1384" y="4966"/>
                    <a:pt x="1485" y="4700"/>
                  </a:cubicBezTo>
                  <a:close/>
                  <a:moveTo>
                    <a:pt x="2485" y="521"/>
                  </a:moveTo>
                  <a:cubicBezTo>
                    <a:pt x="2888" y="521"/>
                    <a:pt x="3354" y="689"/>
                    <a:pt x="3693" y="995"/>
                  </a:cubicBezTo>
                  <a:cubicBezTo>
                    <a:pt x="3872" y="1156"/>
                    <a:pt x="4028" y="1348"/>
                    <a:pt x="4169" y="1547"/>
                  </a:cubicBezTo>
                  <a:cubicBezTo>
                    <a:pt x="5428" y="3337"/>
                    <a:pt x="5475" y="6771"/>
                    <a:pt x="4271" y="8613"/>
                  </a:cubicBezTo>
                  <a:cubicBezTo>
                    <a:pt x="3873" y="9223"/>
                    <a:pt x="3264" y="9547"/>
                    <a:pt x="2551" y="9547"/>
                  </a:cubicBezTo>
                  <a:cubicBezTo>
                    <a:pt x="2345" y="9547"/>
                    <a:pt x="2129" y="9520"/>
                    <a:pt x="1908" y="9464"/>
                  </a:cubicBezTo>
                  <a:cubicBezTo>
                    <a:pt x="1179" y="9281"/>
                    <a:pt x="582" y="8539"/>
                    <a:pt x="504" y="7697"/>
                  </a:cubicBezTo>
                  <a:cubicBezTo>
                    <a:pt x="485" y="7490"/>
                    <a:pt x="488" y="7277"/>
                    <a:pt x="518" y="7073"/>
                  </a:cubicBezTo>
                  <a:cubicBezTo>
                    <a:pt x="561" y="6801"/>
                    <a:pt x="640" y="6536"/>
                    <a:pt x="702" y="6275"/>
                  </a:cubicBezTo>
                  <a:cubicBezTo>
                    <a:pt x="800" y="6287"/>
                    <a:pt x="896" y="6293"/>
                    <a:pt x="990" y="6293"/>
                  </a:cubicBezTo>
                  <a:cubicBezTo>
                    <a:pt x="2097" y="6293"/>
                    <a:pt x="2790" y="5468"/>
                    <a:pt x="2532" y="4358"/>
                  </a:cubicBezTo>
                  <a:cubicBezTo>
                    <a:pt x="2425" y="3899"/>
                    <a:pt x="2137" y="3479"/>
                    <a:pt x="1912" y="3054"/>
                  </a:cubicBezTo>
                  <a:cubicBezTo>
                    <a:pt x="1784" y="2813"/>
                    <a:pt x="1559" y="2610"/>
                    <a:pt x="1477" y="2359"/>
                  </a:cubicBezTo>
                  <a:cubicBezTo>
                    <a:pt x="1277" y="1742"/>
                    <a:pt x="1536" y="903"/>
                    <a:pt x="1951" y="652"/>
                  </a:cubicBezTo>
                  <a:cubicBezTo>
                    <a:pt x="2097" y="564"/>
                    <a:pt x="2283" y="521"/>
                    <a:pt x="2485" y="521"/>
                  </a:cubicBezTo>
                  <a:close/>
                  <a:moveTo>
                    <a:pt x="2673" y="0"/>
                  </a:moveTo>
                  <a:cubicBezTo>
                    <a:pt x="2414" y="0"/>
                    <a:pt x="2149" y="61"/>
                    <a:pt x="1893" y="186"/>
                  </a:cubicBezTo>
                  <a:cubicBezTo>
                    <a:pt x="1188" y="527"/>
                    <a:pt x="968" y="1187"/>
                    <a:pt x="1025" y="1945"/>
                  </a:cubicBezTo>
                  <a:cubicBezTo>
                    <a:pt x="1040" y="2119"/>
                    <a:pt x="1051" y="2295"/>
                    <a:pt x="1079" y="2465"/>
                  </a:cubicBezTo>
                  <a:cubicBezTo>
                    <a:pt x="1229" y="3388"/>
                    <a:pt x="1084" y="4247"/>
                    <a:pt x="714" y="5117"/>
                  </a:cubicBezTo>
                  <a:cubicBezTo>
                    <a:pt x="419" y="5812"/>
                    <a:pt x="220" y="6574"/>
                    <a:pt x="127" y="7326"/>
                  </a:cubicBezTo>
                  <a:cubicBezTo>
                    <a:pt x="0" y="8344"/>
                    <a:pt x="427" y="9216"/>
                    <a:pt x="1349" y="9681"/>
                  </a:cubicBezTo>
                  <a:cubicBezTo>
                    <a:pt x="1757" y="9886"/>
                    <a:pt x="2172" y="9993"/>
                    <a:pt x="2591" y="9993"/>
                  </a:cubicBezTo>
                  <a:cubicBezTo>
                    <a:pt x="3155" y="9993"/>
                    <a:pt x="3726" y="9800"/>
                    <a:pt x="4298" y="9395"/>
                  </a:cubicBezTo>
                  <a:cubicBezTo>
                    <a:pt x="4439" y="9231"/>
                    <a:pt x="4717" y="9028"/>
                    <a:pt x="4827" y="8757"/>
                  </a:cubicBezTo>
                  <a:cubicBezTo>
                    <a:pt x="5714" y="6588"/>
                    <a:pt x="6028" y="4370"/>
                    <a:pt x="5069" y="2148"/>
                  </a:cubicBezTo>
                  <a:cubicBezTo>
                    <a:pt x="4804" y="1530"/>
                    <a:pt x="4336" y="958"/>
                    <a:pt x="3847" y="488"/>
                  </a:cubicBezTo>
                  <a:cubicBezTo>
                    <a:pt x="3514" y="167"/>
                    <a:pt x="3101" y="0"/>
                    <a:pt x="2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9"/>
            <p:cNvSpPr/>
            <p:nvPr/>
          </p:nvSpPr>
          <p:spPr>
            <a:xfrm rot="10800000" flipH="1">
              <a:off x="826838" y="882950"/>
              <a:ext cx="417125" cy="333950"/>
            </a:xfrm>
            <a:custGeom>
              <a:avLst/>
              <a:gdLst/>
              <a:ahLst/>
              <a:cxnLst/>
              <a:rect l="l" t="t" r="r" b="b"/>
              <a:pathLst>
                <a:path w="16685" h="13358" extrusionOk="0">
                  <a:moveTo>
                    <a:pt x="7277" y="5837"/>
                  </a:moveTo>
                  <a:cubicBezTo>
                    <a:pt x="7544" y="5837"/>
                    <a:pt x="7775" y="5954"/>
                    <a:pt x="8208" y="6319"/>
                  </a:cubicBezTo>
                  <a:cubicBezTo>
                    <a:pt x="8013" y="6831"/>
                    <a:pt x="7602" y="6911"/>
                    <a:pt x="7201" y="6922"/>
                  </a:cubicBezTo>
                  <a:cubicBezTo>
                    <a:pt x="7195" y="6922"/>
                    <a:pt x="7189" y="6922"/>
                    <a:pt x="7184" y="6922"/>
                  </a:cubicBezTo>
                  <a:cubicBezTo>
                    <a:pt x="6901" y="6922"/>
                    <a:pt x="6686" y="6729"/>
                    <a:pt x="6675" y="6409"/>
                  </a:cubicBezTo>
                  <a:cubicBezTo>
                    <a:pt x="6664" y="6112"/>
                    <a:pt x="6943" y="5847"/>
                    <a:pt x="7245" y="5837"/>
                  </a:cubicBezTo>
                  <a:cubicBezTo>
                    <a:pt x="7256" y="5837"/>
                    <a:pt x="7266" y="5837"/>
                    <a:pt x="7277" y="5837"/>
                  </a:cubicBezTo>
                  <a:close/>
                  <a:moveTo>
                    <a:pt x="7262" y="5420"/>
                  </a:moveTo>
                  <a:cubicBezTo>
                    <a:pt x="6810" y="5420"/>
                    <a:pt x="6311" y="5944"/>
                    <a:pt x="6304" y="6434"/>
                  </a:cubicBezTo>
                  <a:cubicBezTo>
                    <a:pt x="6296" y="6892"/>
                    <a:pt x="6706" y="7281"/>
                    <a:pt x="7210" y="7292"/>
                  </a:cubicBezTo>
                  <a:cubicBezTo>
                    <a:pt x="7219" y="7292"/>
                    <a:pt x="7228" y="7292"/>
                    <a:pt x="7237" y="7292"/>
                  </a:cubicBezTo>
                  <a:cubicBezTo>
                    <a:pt x="7824" y="7292"/>
                    <a:pt x="8484" y="6837"/>
                    <a:pt x="8526" y="6398"/>
                  </a:cubicBezTo>
                  <a:cubicBezTo>
                    <a:pt x="8565" y="5978"/>
                    <a:pt x="7888" y="5444"/>
                    <a:pt x="7286" y="5420"/>
                  </a:cubicBezTo>
                  <a:cubicBezTo>
                    <a:pt x="7278" y="5420"/>
                    <a:pt x="7270" y="5420"/>
                    <a:pt x="7262" y="5420"/>
                  </a:cubicBezTo>
                  <a:close/>
                  <a:moveTo>
                    <a:pt x="7428" y="4731"/>
                  </a:moveTo>
                  <a:cubicBezTo>
                    <a:pt x="7928" y="4731"/>
                    <a:pt x="8757" y="5331"/>
                    <a:pt x="9041" y="5877"/>
                  </a:cubicBezTo>
                  <a:cubicBezTo>
                    <a:pt x="9164" y="6113"/>
                    <a:pt x="9253" y="6377"/>
                    <a:pt x="9308" y="6639"/>
                  </a:cubicBezTo>
                  <a:cubicBezTo>
                    <a:pt x="9445" y="7287"/>
                    <a:pt x="9208" y="7669"/>
                    <a:pt x="8572" y="7872"/>
                  </a:cubicBezTo>
                  <a:cubicBezTo>
                    <a:pt x="8444" y="7913"/>
                    <a:pt x="8311" y="7951"/>
                    <a:pt x="8178" y="7965"/>
                  </a:cubicBezTo>
                  <a:cubicBezTo>
                    <a:pt x="7935" y="7993"/>
                    <a:pt x="7692" y="8004"/>
                    <a:pt x="7449" y="8022"/>
                  </a:cubicBezTo>
                  <a:cubicBezTo>
                    <a:pt x="7415" y="8023"/>
                    <a:pt x="7382" y="8023"/>
                    <a:pt x="7349" y="8023"/>
                  </a:cubicBezTo>
                  <a:cubicBezTo>
                    <a:pt x="6728" y="8023"/>
                    <a:pt x="6196" y="7822"/>
                    <a:pt x="5801" y="7309"/>
                  </a:cubicBezTo>
                  <a:cubicBezTo>
                    <a:pt x="5537" y="6968"/>
                    <a:pt x="5419" y="6591"/>
                    <a:pt x="5594" y="6169"/>
                  </a:cubicBezTo>
                  <a:cubicBezTo>
                    <a:pt x="5912" y="5409"/>
                    <a:pt x="6547" y="4994"/>
                    <a:pt x="7278" y="4753"/>
                  </a:cubicBezTo>
                  <a:cubicBezTo>
                    <a:pt x="7324" y="4738"/>
                    <a:pt x="7374" y="4731"/>
                    <a:pt x="7428" y="4731"/>
                  </a:cubicBezTo>
                  <a:close/>
                  <a:moveTo>
                    <a:pt x="7173" y="3754"/>
                  </a:moveTo>
                  <a:cubicBezTo>
                    <a:pt x="7472" y="3754"/>
                    <a:pt x="7770" y="3851"/>
                    <a:pt x="8057" y="4166"/>
                  </a:cubicBezTo>
                  <a:cubicBezTo>
                    <a:pt x="7229" y="4267"/>
                    <a:pt x="6536" y="4565"/>
                    <a:pt x="5928" y="5061"/>
                  </a:cubicBezTo>
                  <a:cubicBezTo>
                    <a:pt x="5337" y="5543"/>
                    <a:pt x="4973" y="6132"/>
                    <a:pt x="5149" y="6903"/>
                  </a:cubicBezTo>
                  <a:cubicBezTo>
                    <a:pt x="5327" y="7691"/>
                    <a:pt x="5894" y="8124"/>
                    <a:pt x="6660" y="8336"/>
                  </a:cubicBezTo>
                  <a:cubicBezTo>
                    <a:pt x="6920" y="8407"/>
                    <a:pt x="7177" y="8438"/>
                    <a:pt x="7430" y="8438"/>
                  </a:cubicBezTo>
                  <a:cubicBezTo>
                    <a:pt x="7901" y="8438"/>
                    <a:pt x="8362" y="8332"/>
                    <a:pt x="8817" y="8180"/>
                  </a:cubicBezTo>
                  <a:cubicBezTo>
                    <a:pt x="9464" y="7962"/>
                    <a:pt x="9763" y="7486"/>
                    <a:pt x="9695" y="6796"/>
                  </a:cubicBezTo>
                  <a:cubicBezTo>
                    <a:pt x="9630" y="6131"/>
                    <a:pt x="9399" y="5531"/>
                    <a:pt x="8878" y="5074"/>
                  </a:cubicBezTo>
                  <a:cubicBezTo>
                    <a:pt x="8714" y="4929"/>
                    <a:pt x="8565" y="4768"/>
                    <a:pt x="8411" y="4613"/>
                  </a:cubicBezTo>
                  <a:lnTo>
                    <a:pt x="8554" y="4474"/>
                  </a:lnTo>
                  <a:cubicBezTo>
                    <a:pt x="9235" y="4877"/>
                    <a:pt x="9870" y="5360"/>
                    <a:pt x="10186" y="6120"/>
                  </a:cubicBezTo>
                  <a:cubicBezTo>
                    <a:pt x="10508" y="6894"/>
                    <a:pt x="10226" y="7736"/>
                    <a:pt x="9561" y="8322"/>
                  </a:cubicBezTo>
                  <a:cubicBezTo>
                    <a:pt x="8997" y="8817"/>
                    <a:pt x="8278" y="9066"/>
                    <a:pt x="7557" y="9066"/>
                  </a:cubicBezTo>
                  <a:cubicBezTo>
                    <a:pt x="6885" y="9066"/>
                    <a:pt x="6212" y="8850"/>
                    <a:pt x="5661" y="8413"/>
                  </a:cubicBezTo>
                  <a:cubicBezTo>
                    <a:pt x="5512" y="8295"/>
                    <a:pt x="5386" y="8150"/>
                    <a:pt x="5240" y="8028"/>
                  </a:cubicBezTo>
                  <a:cubicBezTo>
                    <a:pt x="3481" y="6546"/>
                    <a:pt x="4692" y="4324"/>
                    <a:pt x="6409" y="3888"/>
                  </a:cubicBezTo>
                  <a:cubicBezTo>
                    <a:pt x="6662" y="3824"/>
                    <a:pt x="6918" y="3754"/>
                    <a:pt x="7173" y="3754"/>
                  </a:cubicBezTo>
                  <a:close/>
                  <a:moveTo>
                    <a:pt x="7057" y="3454"/>
                  </a:moveTo>
                  <a:cubicBezTo>
                    <a:pt x="6279" y="3454"/>
                    <a:pt x="5579" y="3749"/>
                    <a:pt x="4981" y="4267"/>
                  </a:cubicBezTo>
                  <a:cubicBezTo>
                    <a:pt x="4125" y="5009"/>
                    <a:pt x="3704" y="6395"/>
                    <a:pt x="4188" y="7292"/>
                  </a:cubicBezTo>
                  <a:cubicBezTo>
                    <a:pt x="4885" y="8581"/>
                    <a:pt x="5969" y="9382"/>
                    <a:pt x="7520" y="9467"/>
                  </a:cubicBezTo>
                  <a:cubicBezTo>
                    <a:pt x="8362" y="9410"/>
                    <a:pt x="9142" y="9116"/>
                    <a:pt x="9768" y="8511"/>
                  </a:cubicBezTo>
                  <a:cubicBezTo>
                    <a:pt x="10752" y="7562"/>
                    <a:pt x="10824" y="5995"/>
                    <a:pt x="9886" y="5170"/>
                  </a:cubicBezTo>
                  <a:lnTo>
                    <a:pt x="9884" y="5170"/>
                  </a:lnTo>
                  <a:cubicBezTo>
                    <a:pt x="9336" y="4690"/>
                    <a:pt x="8790" y="4201"/>
                    <a:pt x="8193" y="3787"/>
                  </a:cubicBezTo>
                  <a:cubicBezTo>
                    <a:pt x="7900" y="3585"/>
                    <a:pt x="7495" y="3465"/>
                    <a:pt x="7136" y="3455"/>
                  </a:cubicBezTo>
                  <a:cubicBezTo>
                    <a:pt x="7110" y="3454"/>
                    <a:pt x="7083" y="3454"/>
                    <a:pt x="7057" y="3454"/>
                  </a:cubicBezTo>
                  <a:close/>
                  <a:moveTo>
                    <a:pt x="6546" y="2714"/>
                  </a:moveTo>
                  <a:cubicBezTo>
                    <a:pt x="6845" y="2714"/>
                    <a:pt x="7150" y="2757"/>
                    <a:pt x="7452" y="2825"/>
                  </a:cubicBezTo>
                  <a:cubicBezTo>
                    <a:pt x="8948" y="3160"/>
                    <a:pt x="10224" y="3913"/>
                    <a:pt x="11241" y="5069"/>
                  </a:cubicBezTo>
                  <a:cubicBezTo>
                    <a:pt x="12052" y="5990"/>
                    <a:pt x="12345" y="7047"/>
                    <a:pt x="11955" y="8241"/>
                  </a:cubicBezTo>
                  <a:cubicBezTo>
                    <a:pt x="11568" y="9434"/>
                    <a:pt x="10747" y="10148"/>
                    <a:pt x="9512" y="10359"/>
                  </a:cubicBezTo>
                  <a:cubicBezTo>
                    <a:pt x="9085" y="10434"/>
                    <a:pt x="8649" y="10454"/>
                    <a:pt x="8164" y="10503"/>
                  </a:cubicBezTo>
                  <a:cubicBezTo>
                    <a:pt x="6537" y="10336"/>
                    <a:pt x="4978" y="9996"/>
                    <a:pt x="3787" y="8606"/>
                  </a:cubicBezTo>
                  <a:cubicBezTo>
                    <a:pt x="2952" y="7631"/>
                    <a:pt x="2639" y="5790"/>
                    <a:pt x="3680" y="4472"/>
                  </a:cubicBezTo>
                  <a:cubicBezTo>
                    <a:pt x="4043" y="4011"/>
                    <a:pt x="4528" y="3640"/>
                    <a:pt x="4983" y="3258"/>
                  </a:cubicBezTo>
                  <a:cubicBezTo>
                    <a:pt x="5457" y="2859"/>
                    <a:pt x="5993" y="2714"/>
                    <a:pt x="6546" y="2714"/>
                  </a:cubicBezTo>
                  <a:close/>
                  <a:moveTo>
                    <a:pt x="6493" y="2335"/>
                  </a:moveTo>
                  <a:cubicBezTo>
                    <a:pt x="5788" y="2335"/>
                    <a:pt x="5218" y="2604"/>
                    <a:pt x="4402" y="3224"/>
                  </a:cubicBezTo>
                  <a:cubicBezTo>
                    <a:pt x="3312" y="4054"/>
                    <a:pt x="2610" y="5096"/>
                    <a:pt x="2659" y="6842"/>
                  </a:cubicBezTo>
                  <a:cubicBezTo>
                    <a:pt x="2686" y="8044"/>
                    <a:pt x="3803" y="9666"/>
                    <a:pt x="5274" y="10222"/>
                  </a:cubicBezTo>
                  <a:cubicBezTo>
                    <a:pt x="6003" y="10497"/>
                    <a:pt x="6771" y="10708"/>
                    <a:pt x="7540" y="10838"/>
                  </a:cubicBezTo>
                  <a:cubicBezTo>
                    <a:pt x="7807" y="10883"/>
                    <a:pt x="8074" y="10904"/>
                    <a:pt x="8340" y="10904"/>
                  </a:cubicBezTo>
                  <a:cubicBezTo>
                    <a:pt x="9047" y="10904"/>
                    <a:pt x="9747" y="10753"/>
                    <a:pt x="10412" y="10487"/>
                  </a:cubicBezTo>
                  <a:cubicBezTo>
                    <a:pt x="12540" y="9634"/>
                    <a:pt x="13173" y="6744"/>
                    <a:pt x="11636" y="4954"/>
                  </a:cubicBezTo>
                  <a:cubicBezTo>
                    <a:pt x="10641" y="3796"/>
                    <a:pt x="9401" y="3010"/>
                    <a:pt x="7924" y="2588"/>
                  </a:cubicBezTo>
                  <a:cubicBezTo>
                    <a:pt x="7353" y="2425"/>
                    <a:pt x="6901" y="2335"/>
                    <a:pt x="6493" y="2335"/>
                  </a:cubicBezTo>
                  <a:close/>
                  <a:moveTo>
                    <a:pt x="6412" y="1297"/>
                  </a:moveTo>
                  <a:cubicBezTo>
                    <a:pt x="6635" y="1297"/>
                    <a:pt x="6860" y="1340"/>
                    <a:pt x="7082" y="1430"/>
                  </a:cubicBezTo>
                  <a:cubicBezTo>
                    <a:pt x="8611" y="2051"/>
                    <a:pt x="10180" y="2597"/>
                    <a:pt x="11571" y="3509"/>
                  </a:cubicBezTo>
                  <a:cubicBezTo>
                    <a:pt x="12592" y="4177"/>
                    <a:pt x="13402" y="5054"/>
                    <a:pt x="13759" y="6251"/>
                  </a:cubicBezTo>
                  <a:cubicBezTo>
                    <a:pt x="14494" y="8710"/>
                    <a:pt x="13015" y="10437"/>
                    <a:pt x="11534" y="11350"/>
                  </a:cubicBezTo>
                  <a:cubicBezTo>
                    <a:pt x="10642" y="11898"/>
                    <a:pt x="9667" y="12127"/>
                    <a:pt x="8733" y="12127"/>
                  </a:cubicBezTo>
                  <a:cubicBezTo>
                    <a:pt x="8592" y="12127"/>
                    <a:pt x="8451" y="12121"/>
                    <a:pt x="8311" y="12111"/>
                  </a:cubicBezTo>
                  <a:cubicBezTo>
                    <a:pt x="8290" y="12111"/>
                    <a:pt x="8269" y="12111"/>
                    <a:pt x="8248" y="12111"/>
                  </a:cubicBezTo>
                  <a:cubicBezTo>
                    <a:pt x="5957" y="12111"/>
                    <a:pt x="4181" y="11257"/>
                    <a:pt x="2667" y="9729"/>
                  </a:cubicBezTo>
                  <a:cubicBezTo>
                    <a:pt x="1412" y="8462"/>
                    <a:pt x="1227" y="6180"/>
                    <a:pt x="1922" y="4799"/>
                  </a:cubicBezTo>
                  <a:cubicBezTo>
                    <a:pt x="2730" y="3193"/>
                    <a:pt x="4023" y="2133"/>
                    <a:pt x="5653" y="1455"/>
                  </a:cubicBezTo>
                  <a:cubicBezTo>
                    <a:pt x="5901" y="1353"/>
                    <a:pt x="6156" y="1297"/>
                    <a:pt x="6412" y="1297"/>
                  </a:cubicBezTo>
                  <a:close/>
                  <a:moveTo>
                    <a:pt x="6209" y="952"/>
                  </a:moveTo>
                  <a:cubicBezTo>
                    <a:pt x="5837" y="952"/>
                    <a:pt x="5465" y="1044"/>
                    <a:pt x="5119" y="1226"/>
                  </a:cubicBezTo>
                  <a:cubicBezTo>
                    <a:pt x="4689" y="1452"/>
                    <a:pt x="4285" y="1730"/>
                    <a:pt x="3880" y="2002"/>
                  </a:cubicBezTo>
                  <a:cubicBezTo>
                    <a:pt x="2822" y="2717"/>
                    <a:pt x="1971" y="3629"/>
                    <a:pt x="1491" y="4818"/>
                  </a:cubicBezTo>
                  <a:cubicBezTo>
                    <a:pt x="759" y="6625"/>
                    <a:pt x="953" y="8352"/>
                    <a:pt x="2244" y="9844"/>
                  </a:cubicBezTo>
                  <a:cubicBezTo>
                    <a:pt x="3803" y="11645"/>
                    <a:pt x="5808" y="12526"/>
                    <a:pt x="8185" y="12526"/>
                  </a:cubicBezTo>
                  <a:cubicBezTo>
                    <a:pt x="8218" y="12526"/>
                    <a:pt x="8252" y="12525"/>
                    <a:pt x="8286" y="12525"/>
                  </a:cubicBezTo>
                  <a:cubicBezTo>
                    <a:pt x="8439" y="12525"/>
                    <a:pt x="8593" y="12531"/>
                    <a:pt x="8745" y="12531"/>
                  </a:cubicBezTo>
                  <a:cubicBezTo>
                    <a:pt x="8837" y="12531"/>
                    <a:pt x="8928" y="12529"/>
                    <a:pt x="9019" y="12522"/>
                  </a:cubicBezTo>
                  <a:cubicBezTo>
                    <a:pt x="11188" y="12354"/>
                    <a:pt x="12889" y="11355"/>
                    <a:pt x="13860" y="9418"/>
                  </a:cubicBezTo>
                  <a:cubicBezTo>
                    <a:pt x="14857" y="7429"/>
                    <a:pt x="14402" y="5123"/>
                    <a:pt x="12175" y="3458"/>
                  </a:cubicBezTo>
                  <a:cubicBezTo>
                    <a:pt x="10616" y="2292"/>
                    <a:pt x="8764" y="1691"/>
                    <a:pt x="6940" y="1073"/>
                  </a:cubicBezTo>
                  <a:cubicBezTo>
                    <a:pt x="6702" y="992"/>
                    <a:pt x="6456" y="952"/>
                    <a:pt x="6209" y="952"/>
                  </a:cubicBezTo>
                  <a:close/>
                  <a:moveTo>
                    <a:pt x="6803" y="369"/>
                  </a:moveTo>
                  <a:cubicBezTo>
                    <a:pt x="10081" y="369"/>
                    <a:pt x="12765" y="1598"/>
                    <a:pt x="14672" y="4327"/>
                  </a:cubicBezTo>
                  <a:cubicBezTo>
                    <a:pt x="15264" y="5177"/>
                    <a:pt x="15716" y="6091"/>
                    <a:pt x="15749" y="7177"/>
                  </a:cubicBezTo>
                  <a:cubicBezTo>
                    <a:pt x="15795" y="8726"/>
                    <a:pt x="15190" y="9980"/>
                    <a:pt x="14086" y="11007"/>
                  </a:cubicBezTo>
                  <a:cubicBezTo>
                    <a:pt x="12627" y="12364"/>
                    <a:pt x="11038" y="12893"/>
                    <a:pt x="8453" y="12907"/>
                  </a:cubicBezTo>
                  <a:cubicBezTo>
                    <a:pt x="6700" y="12858"/>
                    <a:pt x="5004" y="12632"/>
                    <a:pt x="3470" y="11659"/>
                  </a:cubicBezTo>
                  <a:cubicBezTo>
                    <a:pt x="1645" y="10500"/>
                    <a:pt x="579" y="8890"/>
                    <a:pt x="469" y="6726"/>
                  </a:cubicBezTo>
                  <a:cubicBezTo>
                    <a:pt x="418" y="5734"/>
                    <a:pt x="751" y="4802"/>
                    <a:pt x="1309" y="3967"/>
                  </a:cubicBezTo>
                  <a:cubicBezTo>
                    <a:pt x="2105" y="2774"/>
                    <a:pt x="3129" y="1801"/>
                    <a:pt x="4307" y="1010"/>
                  </a:cubicBezTo>
                  <a:cubicBezTo>
                    <a:pt x="5038" y="519"/>
                    <a:pt x="5924" y="369"/>
                    <a:pt x="6796" y="369"/>
                  </a:cubicBezTo>
                  <a:cubicBezTo>
                    <a:pt x="6798" y="369"/>
                    <a:pt x="6801" y="369"/>
                    <a:pt x="6803" y="369"/>
                  </a:cubicBezTo>
                  <a:close/>
                  <a:moveTo>
                    <a:pt x="7431" y="1"/>
                  </a:moveTo>
                  <a:cubicBezTo>
                    <a:pt x="6161" y="10"/>
                    <a:pt x="5150" y="124"/>
                    <a:pt x="4277" y="656"/>
                  </a:cubicBezTo>
                  <a:cubicBezTo>
                    <a:pt x="2920" y="1482"/>
                    <a:pt x="1769" y="2559"/>
                    <a:pt x="920" y="3916"/>
                  </a:cubicBezTo>
                  <a:cubicBezTo>
                    <a:pt x="301" y="4907"/>
                    <a:pt x="1" y="5995"/>
                    <a:pt x="138" y="7177"/>
                  </a:cubicBezTo>
                  <a:cubicBezTo>
                    <a:pt x="502" y="10333"/>
                    <a:pt x="2888" y="12294"/>
                    <a:pt x="5643" y="13000"/>
                  </a:cubicBezTo>
                  <a:cubicBezTo>
                    <a:pt x="6568" y="13238"/>
                    <a:pt x="7515" y="13358"/>
                    <a:pt x="8470" y="13358"/>
                  </a:cubicBezTo>
                  <a:cubicBezTo>
                    <a:pt x="9140" y="13358"/>
                    <a:pt x="9815" y="13299"/>
                    <a:pt x="10489" y="13181"/>
                  </a:cubicBezTo>
                  <a:cubicBezTo>
                    <a:pt x="12093" y="12899"/>
                    <a:pt x="13484" y="12238"/>
                    <a:pt x="14611" y="11062"/>
                  </a:cubicBezTo>
                  <a:cubicBezTo>
                    <a:pt x="16260" y="9345"/>
                    <a:pt x="16685" y="6947"/>
                    <a:pt x="15478" y="4848"/>
                  </a:cubicBezTo>
                  <a:cubicBezTo>
                    <a:pt x="13639" y="1648"/>
                    <a:pt x="10804" y="144"/>
                    <a:pt x="7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0" name="Google Shape;1060;p39"/>
          <p:cNvSpPr/>
          <p:nvPr/>
        </p:nvSpPr>
        <p:spPr>
          <a:xfrm rot="10800000" flipH="1">
            <a:off x="1968338" y="980500"/>
            <a:ext cx="94775" cy="93600"/>
          </a:xfrm>
          <a:custGeom>
            <a:avLst/>
            <a:gdLst/>
            <a:ahLst/>
            <a:cxnLst/>
            <a:rect l="l" t="t" r="r" b="b"/>
            <a:pathLst>
              <a:path w="3791" h="3744" extrusionOk="0">
                <a:moveTo>
                  <a:pt x="2152" y="556"/>
                </a:moveTo>
                <a:cubicBezTo>
                  <a:pt x="2155" y="556"/>
                  <a:pt x="2157" y="556"/>
                  <a:pt x="2160" y="556"/>
                </a:cubicBezTo>
                <a:cubicBezTo>
                  <a:pt x="2869" y="561"/>
                  <a:pt x="3342" y="1086"/>
                  <a:pt x="3321" y="1845"/>
                </a:cubicBezTo>
                <a:cubicBezTo>
                  <a:pt x="3301" y="2558"/>
                  <a:pt x="2757" y="3253"/>
                  <a:pt x="2196" y="3281"/>
                </a:cubicBezTo>
                <a:cubicBezTo>
                  <a:pt x="2185" y="3282"/>
                  <a:pt x="2174" y="3282"/>
                  <a:pt x="2162" y="3282"/>
                </a:cubicBezTo>
                <a:cubicBezTo>
                  <a:pt x="1495" y="3282"/>
                  <a:pt x="572" y="2290"/>
                  <a:pt x="535" y="1514"/>
                </a:cubicBezTo>
                <a:cubicBezTo>
                  <a:pt x="511" y="1040"/>
                  <a:pt x="1330" y="556"/>
                  <a:pt x="2152" y="556"/>
                </a:cubicBezTo>
                <a:close/>
                <a:moveTo>
                  <a:pt x="2355" y="0"/>
                </a:moveTo>
                <a:cubicBezTo>
                  <a:pt x="2346" y="0"/>
                  <a:pt x="2338" y="0"/>
                  <a:pt x="2329" y="0"/>
                </a:cubicBezTo>
                <a:cubicBezTo>
                  <a:pt x="1159" y="30"/>
                  <a:pt x="21" y="722"/>
                  <a:pt x="13" y="1408"/>
                </a:cubicBezTo>
                <a:cubicBezTo>
                  <a:pt x="1" y="2446"/>
                  <a:pt x="1111" y="3711"/>
                  <a:pt x="2064" y="3742"/>
                </a:cubicBezTo>
                <a:cubicBezTo>
                  <a:pt x="2078" y="3743"/>
                  <a:pt x="2091" y="3743"/>
                  <a:pt x="2105" y="3743"/>
                </a:cubicBezTo>
                <a:cubicBezTo>
                  <a:pt x="2987" y="3743"/>
                  <a:pt x="3779" y="2802"/>
                  <a:pt x="3784" y="1730"/>
                </a:cubicBezTo>
                <a:lnTo>
                  <a:pt x="3785" y="1730"/>
                </a:lnTo>
                <a:cubicBezTo>
                  <a:pt x="3790" y="823"/>
                  <a:pt x="3106" y="0"/>
                  <a:pt x="23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39"/>
          <p:cNvSpPr txBox="1"/>
          <p:nvPr/>
        </p:nvSpPr>
        <p:spPr>
          <a:xfrm>
            <a:off x="1148825" y="1309225"/>
            <a:ext cx="6543000" cy="3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Наша идея:</a:t>
            </a:r>
            <a:endParaRPr sz="2500" b="1"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Искусственный интеллект просматривает продукты в вашем холодильнике и помогает с помощью специальных алгоритмов оптимизировать их использование , чтобы сократить пищевые отходы и наладить ваш рацион</a:t>
            </a:r>
            <a:endParaRPr sz="17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1062" name="Google Shape;1062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8596" b="28949"/>
          <a:stretch/>
        </p:blipFill>
        <p:spPr>
          <a:xfrm flipH="1">
            <a:off x="2904000" y="3378005"/>
            <a:ext cx="6240000" cy="1765500"/>
          </a:xfrm>
          <a:prstGeom prst="round1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40"/>
          <p:cNvSpPr txBox="1">
            <a:spLocks noGrp="1"/>
          </p:cNvSpPr>
          <p:nvPr>
            <p:ph type="title"/>
          </p:nvPr>
        </p:nvSpPr>
        <p:spPr>
          <a:xfrm>
            <a:off x="720000" y="3139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Проблемы, которые поможет решить наш продукт:</a:t>
            </a:r>
            <a:endParaRPr sz="2800"/>
          </a:p>
        </p:txBody>
      </p:sp>
      <p:sp>
        <p:nvSpPr>
          <p:cNvPr id="1068" name="Google Shape;1068;p40"/>
          <p:cNvSpPr txBox="1"/>
          <p:nvPr/>
        </p:nvSpPr>
        <p:spPr>
          <a:xfrm>
            <a:off x="1661700" y="1584800"/>
            <a:ext cx="2165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Большое количество пищевых отходов</a:t>
            </a:r>
            <a:endParaRPr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069" name="Google Shape;1069;p40"/>
          <p:cNvSpPr txBox="1"/>
          <p:nvPr/>
        </p:nvSpPr>
        <p:spPr>
          <a:xfrm>
            <a:off x="808432" y="1677550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2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0" name="Google Shape;1070;p40"/>
          <p:cNvSpPr txBox="1"/>
          <p:nvPr/>
        </p:nvSpPr>
        <p:spPr>
          <a:xfrm>
            <a:off x="1661700" y="2706713"/>
            <a:ext cx="2165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Отсутствие знаний в сфере рецептуры блюд</a:t>
            </a:r>
            <a:endParaRPr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071" name="Google Shape;1071;p40"/>
          <p:cNvSpPr txBox="1"/>
          <p:nvPr/>
        </p:nvSpPr>
        <p:spPr>
          <a:xfrm>
            <a:off x="808432" y="2799463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2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2" name="Google Shape;1072;p40"/>
          <p:cNvSpPr txBox="1"/>
          <p:nvPr/>
        </p:nvSpPr>
        <p:spPr>
          <a:xfrm>
            <a:off x="1661700" y="3828625"/>
            <a:ext cx="2165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Неправильное питание </a:t>
            </a:r>
            <a:endParaRPr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073" name="Google Shape;1073;p40"/>
          <p:cNvSpPr txBox="1"/>
          <p:nvPr/>
        </p:nvSpPr>
        <p:spPr>
          <a:xfrm>
            <a:off x="808432" y="3921375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2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4" name="Google Shape;1074;p40"/>
          <p:cNvSpPr txBox="1"/>
          <p:nvPr/>
        </p:nvSpPr>
        <p:spPr>
          <a:xfrm>
            <a:off x="5637875" y="1584800"/>
            <a:ext cx="2165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Переедание</a:t>
            </a:r>
            <a:endParaRPr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075" name="Google Shape;1075;p40"/>
          <p:cNvSpPr txBox="1"/>
          <p:nvPr/>
        </p:nvSpPr>
        <p:spPr>
          <a:xfrm>
            <a:off x="4784607" y="1677550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2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6" name="Google Shape;1076;p40"/>
          <p:cNvSpPr txBox="1"/>
          <p:nvPr/>
        </p:nvSpPr>
        <p:spPr>
          <a:xfrm>
            <a:off x="5637875" y="2706713"/>
            <a:ext cx="2165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Недоедание</a:t>
            </a:r>
            <a:endParaRPr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077" name="Google Shape;1077;p40"/>
          <p:cNvSpPr txBox="1"/>
          <p:nvPr/>
        </p:nvSpPr>
        <p:spPr>
          <a:xfrm>
            <a:off x="4784607" y="2799463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05</a:t>
            </a:r>
            <a:endParaRPr sz="2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8" name="Google Shape;1078;p40"/>
          <p:cNvSpPr txBox="1"/>
          <p:nvPr/>
        </p:nvSpPr>
        <p:spPr>
          <a:xfrm>
            <a:off x="5637875" y="3828625"/>
            <a:ext cx="2165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Сложности в приготовлении блюд для аллергиков</a:t>
            </a:r>
            <a:endParaRPr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079" name="Google Shape;1079;p40"/>
          <p:cNvSpPr txBox="1"/>
          <p:nvPr/>
        </p:nvSpPr>
        <p:spPr>
          <a:xfrm>
            <a:off x="4784607" y="3921375"/>
            <a:ext cx="734700" cy="44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06</a:t>
            </a:r>
            <a:endParaRPr sz="2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80" name="Google Shape;1080;p40"/>
          <p:cNvCxnSpPr>
            <a:stCxn id="1069" idx="2"/>
            <a:endCxn id="1071" idx="0"/>
          </p:cNvCxnSpPr>
          <p:nvPr/>
        </p:nvCxnSpPr>
        <p:spPr>
          <a:xfrm>
            <a:off x="1175782" y="2125150"/>
            <a:ext cx="0" cy="67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1" name="Google Shape;1081;p40"/>
          <p:cNvCxnSpPr>
            <a:stCxn id="1071" idx="2"/>
            <a:endCxn id="1073" idx="0"/>
          </p:cNvCxnSpPr>
          <p:nvPr/>
        </p:nvCxnSpPr>
        <p:spPr>
          <a:xfrm>
            <a:off x="1175782" y="3247063"/>
            <a:ext cx="0" cy="67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2" name="Google Shape;1082;p40"/>
          <p:cNvCxnSpPr>
            <a:stCxn id="1075" idx="2"/>
            <a:endCxn id="1077" idx="0"/>
          </p:cNvCxnSpPr>
          <p:nvPr/>
        </p:nvCxnSpPr>
        <p:spPr>
          <a:xfrm>
            <a:off x="5151957" y="2125150"/>
            <a:ext cx="0" cy="67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3" name="Google Shape;1083;p40"/>
          <p:cNvCxnSpPr>
            <a:stCxn id="1077" idx="2"/>
            <a:endCxn id="1079" idx="0"/>
          </p:cNvCxnSpPr>
          <p:nvPr/>
        </p:nvCxnSpPr>
        <p:spPr>
          <a:xfrm>
            <a:off x="5151957" y="3247063"/>
            <a:ext cx="0" cy="67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4" name="Google Shape;1084;p40"/>
          <p:cNvCxnSpPr>
            <a:stCxn id="1073" idx="2"/>
            <a:endCxn id="1075" idx="1"/>
          </p:cNvCxnSpPr>
          <p:nvPr/>
        </p:nvCxnSpPr>
        <p:spPr>
          <a:xfrm rot="-5400000">
            <a:off x="1746382" y="1330875"/>
            <a:ext cx="2467500" cy="3608700"/>
          </a:xfrm>
          <a:prstGeom prst="bentConnector4">
            <a:avLst>
              <a:gd name="adj1" fmla="val -9650"/>
              <a:gd name="adj2" fmla="val 8407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Портрет целевой аудитории</a:t>
            </a:r>
            <a:endParaRPr/>
          </a:p>
        </p:txBody>
      </p:sp>
      <p:sp>
        <p:nvSpPr>
          <p:cNvPr id="1090" name="Google Shape;1090;p41"/>
          <p:cNvSpPr txBox="1"/>
          <p:nvPr/>
        </p:nvSpPr>
        <p:spPr>
          <a:xfrm>
            <a:off x="3901650" y="1209250"/>
            <a:ext cx="5493300" cy="3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Семьи и одиночки с ограниченным бюджетом</a:t>
            </a:r>
            <a:endParaRPr sz="2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Занятые профессионалы</a:t>
            </a:r>
            <a:endParaRPr sz="2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Люди, следящие за здоровьем</a:t>
            </a:r>
            <a:endParaRPr sz="2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Экологически осознанные потребители</a:t>
            </a:r>
            <a:endParaRPr sz="2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Люди, стремящиеся к здоровому образу жизни</a:t>
            </a:r>
            <a:endParaRPr sz="2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Студенты </a:t>
            </a:r>
            <a:endParaRPr sz="2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Пожилые люди</a:t>
            </a:r>
            <a:endParaRPr sz="2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Туристы и путешественники</a:t>
            </a:r>
            <a:endParaRPr sz="2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1" name="Google Shape;1091;p4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9678" b="19678"/>
          <a:stretch/>
        </p:blipFill>
        <p:spPr>
          <a:xfrm>
            <a:off x="152050" y="1848775"/>
            <a:ext cx="3641400" cy="22080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1092" name="Google Shape;1092;p41"/>
          <p:cNvSpPr txBox="1"/>
          <p:nvPr/>
        </p:nvSpPr>
        <p:spPr>
          <a:xfrm>
            <a:off x="720000" y="3092321"/>
            <a:ext cx="3358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42"/>
          <p:cNvSpPr txBox="1">
            <a:spLocks noGrp="1"/>
          </p:cNvSpPr>
          <p:nvPr>
            <p:ph type="title"/>
          </p:nvPr>
        </p:nvSpPr>
        <p:spPr>
          <a:xfrm>
            <a:off x="291575" y="539500"/>
            <a:ext cx="3901200" cy="26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Анализ существующих конкурентов</a:t>
            </a:r>
            <a:endParaRPr sz="3500"/>
          </a:p>
        </p:txBody>
      </p:sp>
      <p:sp>
        <p:nvSpPr>
          <p:cNvPr id="1098" name="Google Shape;1098;p42"/>
          <p:cNvSpPr txBox="1"/>
          <p:nvPr/>
        </p:nvSpPr>
        <p:spPr>
          <a:xfrm>
            <a:off x="3806100" y="1188134"/>
            <a:ext cx="3358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9" name="Google Shape;1099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351" t="4549" b="5707"/>
          <a:stretch/>
        </p:blipFill>
        <p:spPr>
          <a:xfrm>
            <a:off x="4610800" y="1411925"/>
            <a:ext cx="2648700" cy="16062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1100" name="Google Shape;1100;p42"/>
          <p:cNvSpPr txBox="1"/>
          <p:nvPr/>
        </p:nvSpPr>
        <p:spPr>
          <a:xfrm>
            <a:off x="720000" y="3092321"/>
            <a:ext cx="3358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Названия приложений</a:t>
            </a:r>
            <a:endParaRPr sz="2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1" name="Google Shape;1101;p42"/>
          <p:cNvSpPr txBox="1"/>
          <p:nvPr/>
        </p:nvSpPr>
        <p:spPr>
          <a:xfrm>
            <a:off x="720000" y="3921925"/>
            <a:ext cx="17310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Kitchen Stories</a:t>
            </a:r>
            <a:endParaRPr sz="1600"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102" name="Google Shape;1102;p42"/>
          <p:cNvSpPr txBox="1"/>
          <p:nvPr/>
        </p:nvSpPr>
        <p:spPr>
          <a:xfrm>
            <a:off x="823625" y="3644250"/>
            <a:ext cx="635100" cy="29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3" name="Google Shape;1103;p42"/>
          <p:cNvSpPr txBox="1"/>
          <p:nvPr/>
        </p:nvSpPr>
        <p:spPr>
          <a:xfrm>
            <a:off x="2711000" y="3921925"/>
            <a:ext cx="17310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RecipeBook</a:t>
            </a:r>
            <a:endParaRPr sz="1600"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104" name="Google Shape;1104;p42"/>
          <p:cNvSpPr txBox="1"/>
          <p:nvPr/>
        </p:nvSpPr>
        <p:spPr>
          <a:xfrm>
            <a:off x="2814625" y="3644250"/>
            <a:ext cx="635100" cy="29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5" name="Google Shape;1105;p42"/>
          <p:cNvSpPr txBox="1"/>
          <p:nvPr/>
        </p:nvSpPr>
        <p:spPr>
          <a:xfrm>
            <a:off x="4702000" y="3921925"/>
            <a:ext cx="17310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FatSecret</a:t>
            </a:r>
            <a:endParaRPr sz="1600"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106" name="Google Shape;1106;p42"/>
          <p:cNvSpPr txBox="1"/>
          <p:nvPr/>
        </p:nvSpPr>
        <p:spPr>
          <a:xfrm>
            <a:off x="4805625" y="3644250"/>
            <a:ext cx="635100" cy="29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7" name="Google Shape;1107;p42"/>
          <p:cNvSpPr txBox="1"/>
          <p:nvPr/>
        </p:nvSpPr>
        <p:spPr>
          <a:xfrm>
            <a:off x="6693000" y="3921925"/>
            <a:ext cx="17310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Лучшие рецепты мира</a:t>
            </a:r>
            <a:endParaRPr sz="1600"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1108" name="Google Shape;1108;p42"/>
          <p:cNvSpPr txBox="1"/>
          <p:nvPr/>
        </p:nvSpPr>
        <p:spPr>
          <a:xfrm>
            <a:off x="6796625" y="3644250"/>
            <a:ext cx="635100" cy="29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09" name="Google Shape;1109;p42"/>
          <p:cNvCxnSpPr>
            <a:stCxn id="1102" idx="3"/>
            <a:endCxn id="1104" idx="1"/>
          </p:cNvCxnSpPr>
          <p:nvPr/>
        </p:nvCxnSpPr>
        <p:spPr>
          <a:xfrm>
            <a:off x="1458725" y="3793350"/>
            <a:ext cx="1356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0" name="Google Shape;1110;p42"/>
          <p:cNvCxnSpPr>
            <a:stCxn id="1104" idx="3"/>
            <a:endCxn id="1106" idx="1"/>
          </p:cNvCxnSpPr>
          <p:nvPr/>
        </p:nvCxnSpPr>
        <p:spPr>
          <a:xfrm>
            <a:off x="3449725" y="3793350"/>
            <a:ext cx="1356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1" name="Google Shape;1111;p42"/>
          <p:cNvCxnSpPr>
            <a:stCxn id="1106" idx="3"/>
            <a:endCxn id="1108" idx="1"/>
          </p:cNvCxnSpPr>
          <p:nvPr/>
        </p:nvCxnSpPr>
        <p:spPr>
          <a:xfrm>
            <a:off x="5440725" y="3793350"/>
            <a:ext cx="1356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2" name="Google Shape;1112;p42"/>
          <p:cNvSpPr/>
          <p:nvPr/>
        </p:nvSpPr>
        <p:spPr>
          <a:xfrm rot="-5400000">
            <a:off x="5380312" y="656123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3" name="Google Shape;1113;p42"/>
          <p:cNvGrpSpPr/>
          <p:nvPr/>
        </p:nvGrpSpPr>
        <p:grpSpPr>
          <a:xfrm rot="-5400000">
            <a:off x="5386851" y="381886"/>
            <a:ext cx="1834973" cy="3724678"/>
            <a:chOff x="5186401" y="494525"/>
            <a:chExt cx="1834973" cy="3724678"/>
          </a:xfrm>
        </p:grpSpPr>
        <p:sp>
          <p:nvSpPr>
            <p:cNvPr id="1114" name="Google Shape;111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16" name="Google Shape;1116;p42"/>
          <p:cNvPicPr preferRelativeResize="0"/>
          <p:nvPr/>
        </p:nvPicPr>
        <p:blipFill rotWithShape="1">
          <a:blip r:embed="rId4">
            <a:alphaModFix/>
          </a:blip>
          <a:srcRect t="3814" b="3814"/>
          <a:stretch/>
        </p:blipFill>
        <p:spPr>
          <a:xfrm>
            <a:off x="4610799" y="1411925"/>
            <a:ext cx="3203650" cy="16646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43"/>
          <p:cNvSpPr txBox="1">
            <a:spLocks noGrp="1"/>
          </p:cNvSpPr>
          <p:nvPr>
            <p:ph type="title"/>
          </p:nvPr>
        </p:nvSpPr>
        <p:spPr>
          <a:xfrm>
            <a:off x="466800" y="2936675"/>
            <a:ext cx="8210400" cy="20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●"/>
            </a:pPr>
            <a:r>
              <a:rPr lang="en" sz="1400" b="0">
                <a:latin typeface="Montserrat Light"/>
                <a:ea typeface="Montserrat Light"/>
                <a:cs typeface="Montserrat Light"/>
                <a:sym typeface="Montserrat Light"/>
              </a:rPr>
              <a:t>Возможность сканировать весь холодильник без необходимости добавлять каждый продукт</a:t>
            </a:r>
            <a:endParaRPr sz="1400" b="0">
              <a:highlight>
                <a:srgbClr val="D9EAD3"/>
              </a:highlight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●"/>
            </a:pPr>
            <a:r>
              <a:rPr lang="en" sz="1400" b="0">
                <a:latin typeface="Montserrat Light"/>
                <a:ea typeface="Montserrat Light"/>
                <a:cs typeface="Montserrat Light"/>
                <a:sym typeface="Montserrat Light"/>
              </a:rPr>
              <a:t>Изначально русский интерфейс, так что отсутствие проблем с локализацией</a:t>
            </a:r>
            <a:endParaRPr sz="1400" b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●"/>
            </a:pPr>
            <a:r>
              <a:rPr lang="en" sz="1400" b="0">
                <a:latin typeface="Montserrat Light"/>
                <a:ea typeface="Montserrat Light"/>
                <a:cs typeface="Montserrat Light"/>
                <a:sym typeface="Montserrat Light"/>
              </a:rPr>
              <a:t>Наше приложение будет как составлять рецепты на основе только имеющихся дома продуктов, так и предлагать рецепты, к которым нужно что-то докупить</a:t>
            </a:r>
            <a:endParaRPr sz="1400" b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●"/>
            </a:pPr>
            <a:r>
              <a:rPr lang="en" sz="1400" b="0">
                <a:latin typeface="Montserrat Light"/>
                <a:ea typeface="Montserrat Light"/>
                <a:cs typeface="Montserrat Light"/>
                <a:sym typeface="Montserrat Light"/>
              </a:rPr>
              <a:t>В связи с возможностью добавлять собственные рецепты помимо загруженных в базу у нас отпадают проблемы отсутствия веганских блюд и русской кухни</a:t>
            </a:r>
            <a:endParaRPr sz="1400" b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●"/>
            </a:pPr>
            <a:r>
              <a:rPr lang="en" sz="1400" b="0">
                <a:latin typeface="Montserrat Light"/>
                <a:ea typeface="Montserrat Light"/>
                <a:cs typeface="Montserrat Light"/>
                <a:sym typeface="Montserrat Light"/>
              </a:rPr>
              <a:t>Сотрудничество с российскими продовольственными компаниями: </a:t>
            </a:r>
            <a:endParaRPr sz="1400" b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122" name="Google Shape;1122;p43"/>
          <p:cNvGrpSpPr/>
          <p:nvPr/>
        </p:nvGrpSpPr>
        <p:grpSpPr>
          <a:xfrm>
            <a:off x="-272710" y="-272187"/>
            <a:ext cx="2099985" cy="1756159"/>
            <a:chOff x="-272710" y="-272187"/>
            <a:chExt cx="2099985" cy="1756159"/>
          </a:xfrm>
        </p:grpSpPr>
        <p:sp>
          <p:nvSpPr>
            <p:cNvPr id="1123" name="Google Shape;1123;p43"/>
            <p:cNvSpPr/>
            <p:nvPr/>
          </p:nvSpPr>
          <p:spPr>
            <a:xfrm rot="10800000">
              <a:off x="406925" y="312563"/>
              <a:ext cx="94775" cy="93575"/>
            </a:xfrm>
            <a:custGeom>
              <a:avLst/>
              <a:gdLst/>
              <a:ahLst/>
              <a:cxnLst/>
              <a:rect l="l" t="t" r="r" b="b"/>
              <a:pathLst>
                <a:path w="3791" h="3743" extrusionOk="0">
                  <a:moveTo>
                    <a:pt x="2148" y="557"/>
                  </a:moveTo>
                  <a:cubicBezTo>
                    <a:pt x="2152" y="557"/>
                    <a:pt x="2156" y="557"/>
                    <a:pt x="2160" y="557"/>
                  </a:cubicBezTo>
                  <a:cubicBezTo>
                    <a:pt x="2870" y="560"/>
                    <a:pt x="3342" y="1086"/>
                    <a:pt x="3321" y="1844"/>
                  </a:cubicBezTo>
                  <a:cubicBezTo>
                    <a:pt x="3302" y="2557"/>
                    <a:pt x="2757" y="3252"/>
                    <a:pt x="2198" y="3280"/>
                  </a:cubicBezTo>
                  <a:cubicBezTo>
                    <a:pt x="2187" y="3281"/>
                    <a:pt x="2176" y="3281"/>
                    <a:pt x="2164" y="3281"/>
                  </a:cubicBezTo>
                  <a:cubicBezTo>
                    <a:pt x="1495" y="3281"/>
                    <a:pt x="574" y="2289"/>
                    <a:pt x="535" y="1513"/>
                  </a:cubicBezTo>
                  <a:cubicBezTo>
                    <a:pt x="511" y="1040"/>
                    <a:pt x="1328" y="557"/>
                    <a:pt x="2148" y="557"/>
                  </a:cubicBezTo>
                  <a:close/>
                  <a:moveTo>
                    <a:pt x="2357" y="1"/>
                  </a:moveTo>
                  <a:cubicBezTo>
                    <a:pt x="2348" y="1"/>
                    <a:pt x="2339" y="1"/>
                    <a:pt x="2329" y="1"/>
                  </a:cubicBezTo>
                  <a:cubicBezTo>
                    <a:pt x="1160" y="29"/>
                    <a:pt x="22" y="721"/>
                    <a:pt x="14" y="1408"/>
                  </a:cubicBezTo>
                  <a:cubicBezTo>
                    <a:pt x="1" y="2446"/>
                    <a:pt x="1113" y="3711"/>
                    <a:pt x="2064" y="3741"/>
                  </a:cubicBezTo>
                  <a:cubicBezTo>
                    <a:pt x="2078" y="3742"/>
                    <a:pt x="2092" y="3742"/>
                    <a:pt x="2105" y="3742"/>
                  </a:cubicBezTo>
                  <a:cubicBezTo>
                    <a:pt x="2988" y="3742"/>
                    <a:pt x="3779" y="2801"/>
                    <a:pt x="3786" y="1731"/>
                  </a:cubicBezTo>
                  <a:cubicBezTo>
                    <a:pt x="3790" y="824"/>
                    <a:pt x="3108" y="1"/>
                    <a:pt x="2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 flipH="1">
              <a:off x="503175" y="599988"/>
              <a:ext cx="689575" cy="421275"/>
            </a:xfrm>
            <a:custGeom>
              <a:avLst/>
              <a:gdLst/>
              <a:ahLst/>
              <a:cxnLst/>
              <a:rect l="l" t="t" r="r" b="b"/>
              <a:pathLst>
                <a:path w="27583" h="16851" extrusionOk="0">
                  <a:moveTo>
                    <a:pt x="20437" y="567"/>
                  </a:moveTo>
                  <a:cubicBezTo>
                    <a:pt x="20614" y="567"/>
                    <a:pt x="20732" y="684"/>
                    <a:pt x="20789" y="919"/>
                  </a:cubicBezTo>
                  <a:cubicBezTo>
                    <a:pt x="20554" y="773"/>
                    <a:pt x="20429" y="696"/>
                    <a:pt x="20268" y="596"/>
                  </a:cubicBezTo>
                  <a:cubicBezTo>
                    <a:pt x="20329" y="577"/>
                    <a:pt x="20386" y="567"/>
                    <a:pt x="20437" y="567"/>
                  </a:cubicBezTo>
                  <a:close/>
                  <a:moveTo>
                    <a:pt x="21746" y="467"/>
                  </a:moveTo>
                  <a:lnTo>
                    <a:pt x="21746" y="1749"/>
                  </a:lnTo>
                  <a:cubicBezTo>
                    <a:pt x="21214" y="1459"/>
                    <a:pt x="20983" y="1100"/>
                    <a:pt x="21156" y="467"/>
                  </a:cubicBezTo>
                  <a:close/>
                  <a:moveTo>
                    <a:pt x="22186" y="588"/>
                  </a:moveTo>
                  <a:lnTo>
                    <a:pt x="22186" y="588"/>
                  </a:lnTo>
                  <a:cubicBezTo>
                    <a:pt x="22906" y="1135"/>
                    <a:pt x="22391" y="1854"/>
                    <a:pt x="22473" y="2490"/>
                  </a:cubicBezTo>
                  <a:cubicBezTo>
                    <a:pt x="21761" y="1941"/>
                    <a:pt x="22271" y="1223"/>
                    <a:pt x="22186" y="588"/>
                  </a:cubicBezTo>
                  <a:close/>
                  <a:moveTo>
                    <a:pt x="22997" y="2312"/>
                  </a:moveTo>
                  <a:cubicBezTo>
                    <a:pt x="23010" y="2413"/>
                    <a:pt x="23035" y="2514"/>
                    <a:pt x="23031" y="2614"/>
                  </a:cubicBezTo>
                  <a:cubicBezTo>
                    <a:pt x="23026" y="2727"/>
                    <a:pt x="22993" y="2838"/>
                    <a:pt x="22974" y="2950"/>
                  </a:cubicBezTo>
                  <a:lnTo>
                    <a:pt x="22813" y="2926"/>
                  </a:lnTo>
                  <a:cubicBezTo>
                    <a:pt x="22841" y="2724"/>
                    <a:pt x="22869" y="2520"/>
                    <a:pt x="22898" y="2318"/>
                  </a:cubicBezTo>
                  <a:cubicBezTo>
                    <a:pt x="22931" y="2317"/>
                    <a:pt x="22964" y="2313"/>
                    <a:pt x="22997" y="2312"/>
                  </a:cubicBezTo>
                  <a:close/>
                  <a:moveTo>
                    <a:pt x="11689" y="2719"/>
                  </a:moveTo>
                  <a:cubicBezTo>
                    <a:pt x="11710" y="2781"/>
                    <a:pt x="11730" y="2844"/>
                    <a:pt x="11751" y="2906"/>
                  </a:cubicBezTo>
                  <a:cubicBezTo>
                    <a:pt x="11623" y="2933"/>
                    <a:pt x="11495" y="2959"/>
                    <a:pt x="11367" y="2986"/>
                  </a:cubicBezTo>
                  <a:cubicBezTo>
                    <a:pt x="11356" y="2956"/>
                    <a:pt x="11345" y="2925"/>
                    <a:pt x="11335" y="2895"/>
                  </a:cubicBezTo>
                  <a:cubicBezTo>
                    <a:pt x="11452" y="2836"/>
                    <a:pt x="11571" y="2778"/>
                    <a:pt x="11689" y="2719"/>
                  </a:cubicBezTo>
                  <a:close/>
                  <a:moveTo>
                    <a:pt x="12678" y="2138"/>
                  </a:moveTo>
                  <a:cubicBezTo>
                    <a:pt x="12755" y="2577"/>
                    <a:pt x="12798" y="2817"/>
                    <a:pt x="12860" y="3157"/>
                  </a:cubicBezTo>
                  <a:cubicBezTo>
                    <a:pt x="12454" y="3128"/>
                    <a:pt x="12078" y="3187"/>
                    <a:pt x="12081" y="2781"/>
                  </a:cubicBezTo>
                  <a:cubicBezTo>
                    <a:pt x="12081" y="2612"/>
                    <a:pt x="12381" y="2443"/>
                    <a:pt x="12678" y="2138"/>
                  </a:cubicBezTo>
                  <a:close/>
                  <a:moveTo>
                    <a:pt x="14019" y="1798"/>
                  </a:moveTo>
                  <a:cubicBezTo>
                    <a:pt x="14122" y="2408"/>
                    <a:pt x="14213" y="2948"/>
                    <a:pt x="14322" y="3598"/>
                  </a:cubicBezTo>
                  <a:cubicBezTo>
                    <a:pt x="13913" y="3479"/>
                    <a:pt x="13572" y="3380"/>
                    <a:pt x="13177" y="3264"/>
                  </a:cubicBezTo>
                  <a:cubicBezTo>
                    <a:pt x="13146" y="2836"/>
                    <a:pt x="13122" y="2497"/>
                    <a:pt x="13093" y="2119"/>
                  </a:cubicBezTo>
                  <a:cubicBezTo>
                    <a:pt x="13409" y="2009"/>
                    <a:pt x="13678" y="1917"/>
                    <a:pt x="14018" y="1798"/>
                  </a:cubicBezTo>
                  <a:close/>
                  <a:moveTo>
                    <a:pt x="15245" y="1394"/>
                  </a:moveTo>
                  <a:lnTo>
                    <a:pt x="15245" y="3959"/>
                  </a:lnTo>
                  <a:cubicBezTo>
                    <a:pt x="14866" y="3934"/>
                    <a:pt x="14671" y="3833"/>
                    <a:pt x="14630" y="3487"/>
                  </a:cubicBezTo>
                  <a:cubicBezTo>
                    <a:pt x="14559" y="2903"/>
                    <a:pt x="14449" y="2323"/>
                    <a:pt x="14346" y="1685"/>
                  </a:cubicBezTo>
                  <a:cubicBezTo>
                    <a:pt x="14649" y="1587"/>
                    <a:pt x="14919" y="1500"/>
                    <a:pt x="15243" y="1394"/>
                  </a:cubicBezTo>
                  <a:close/>
                  <a:moveTo>
                    <a:pt x="18036" y="4334"/>
                  </a:moveTo>
                  <a:cubicBezTo>
                    <a:pt x="18090" y="4624"/>
                    <a:pt x="18143" y="4913"/>
                    <a:pt x="18197" y="5204"/>
                  </a:cubicBezTo>
                  <a:cubicBezTo>
                    <a:pt x="17835" y="4972"/>
                    <a:pt x="17899" y="4654"/>
                    <a:pt x="18036" y="4334"/>
                  </a:cubicBezTo>
                  <a:close/>
                  <a:moveTo>
                    <a:pt x="15599" y="1702"/>
                  </a:moveTo>
                  <a:cubicBezTo>
                    <a:pt x="16352" y="1923"/>
                    <a:pt x="16344" y="1923"/>
                    <a:pt x="16406" y="2599"/>
                  </a:cubicBezTo>
                  <a:cubicBezTo>
                    <a:pt x="16450" y="3084"/>
                    <a:pt x="16509" y="3569"/>
                    <a:pt x="16580" y="4051"/>
                  </a:cubicBezTo>
                  <a:cubicBezTo>
                    <a:pt x="16605" y="4223"/>
                    <a:pt x="16685" y="4387"/>
                    <a:pt x="16741" y="4555"/>
                  </a:cubicBezTo>
                  <a:cubicBezTo>
                    <a:pt x="16794" y="4547"/>
                    <a:pt x="16847" y="4539"/>
                    <a:pt x="16899" y="4531"/>
                  </a:cubicBezTo>
                  <a:cubicBezTo>
                    <a:pt x="16853" y="3868"/>
                    <a:pt x="16807" y="3203"/>
                    <a:pt x="16752" y="2413"/>
                  </a:cubicBezTo>
                  <a:lnTo>
                    <a:pt x="16752" y="2413"/>
                  </a:lnTo>
                  <a:cubicBezTo>
                    <a:pt x="17248" y="2849"/>
                    <a:pt x="17543" y="3209"/>
                    <a:pt x="17523" y="3792"/>
                  </a:cubicBezTo>
                  <a:cubicBezTo>
                    <a:pt x="17507" y="4217"/>
                    <a:pt x="17595" y="4646"/>
                    <a:pt x="17655" y="5242"/>
                  </a:cubicBezTo>
                  <a:cubicBezTo>
                    <a:pt x="16918" y="4872"/>
                    <a:pt x="16273" y="4547"/>
                    <a:pt x="15599" y="4209"/>
                  </a:cubicBezTo>
                  <a:lnTo>
                    <a:pt x="15599" y="1702"/>
                  </a:lnTo>
                  <a:close/>
                  <a:moveTo>
                    <a:pt x="22159" y="4680"/>
                  </a:moveTo>
                  <a:cubicBezTo>
                    <a:pt x="22126" y="4913"/>
                    <a:pt x="22092" y="5147"/>
                    <a:pt x="22059" y="5379"/>
                  </a:cubicBezTo>
                  <a:cubicBezTo>
                    <a:pt x="22355" y="5188"/>
                    <a:pt x="22457" y="4966"/>
                    <a:pt x="22159" y="4680"/>
                  </a:cubicBezTo>
                  <a:close/>
                  <a:moveTo>
                    <a:pt x="23087" y="4474"/>
                  </a:moveTo>
                  <a:cubicBezTo>
                    <a:pt x="22980" y="4785"/>
                    <a:pt x="22803" y="5082"/>
                    <a:pt x="23023" y="5469"/>
                  </a:cubicBezTo>
                  <a:lnTo>
                    <a:pt x="23293" y="4530"/>
                  </a:lnTo>
                  <a:cubicBezTo>
                    <a:pt x="23223" y="4511"/>
                    <a:pt x="23155" y="4493"/>
                    <a:pt x="23087" y="4474"/>
                  </a:cubicBezTo>
                  <a:close/>
                  <a:moveTo>
                    <a:pt x="12185" y="5496"/>
                  </a:moveTo>
                  <a:cubicBezTo>
                    <a:pt x="11969" y="5651"/>
                    <a:pt x="11820" y="5758"/>
                    <a:pt x="11670" y="5866"/>
                  </a:cubicBezTo>
                  <a:cubicBezTo>
                    <a:pt x="11826" y="6124"/>
                    <a:pt x="12021" y="6253"/>
                    <a:pt x="12257" y="6253"/>
                  </a:cubicBezTo>
                  <a:cubicBezTo>
                    <a:pt x="12333" y="6253"/>
                    <a:pt x="12412" y="6240"/>
                    <a:pt x="12496" y="6213"/>
                  </a:cubicBezTo>
                  <a:cubicBezTo>
                    <a:pt x="12375" y="5932"/>
                    <a:pt x="12277" y="5708"/>
                    <a:pt x="12185" y="5496"/>
                  </a:cubicBezTo>
                  <a:close/>
                  <a:moveTo>
                    <a:pt x="4636" y="6585"/>
                  </a:moveTo>
                  <a:lnTo>
                    <a:pt x="4636" y="6585"/>
                  </a:lnTo>
                  <a:cubicBezTo>
                    <a:pt x="4629" y="6857"/>
                    <a:pt x="4437" y="6994"/>
                    <a:pt x="4060" y="6994"/>
                  </a:cubicBezTo>
                  <a:cubicBezTo>
                    <a:pt x="4043" y="6994"/>
                    <a:pt x="4027" y="6994"/>
                    <a:pt x="4009" y="6994"/>
                  </a:cubicBezTo>
                  <a:cubicBezTo>
                    <a:pt x="4316" y="6793"/>
                    <a:pt x="4463" y="6698"/>
                    <a:pt x="4636" y="6585"/>
                  </a:cubicBezTo>
                  <a:close/>
                  <a:moveTo>
                    <a:pt x="5731" y="5874"/>
                  </a:moveTo>
                  <a:cubicBezTo>
                    <a:pt x="5816" y="6258"/>
                    <a:pt x="5898" y="6632"/>
                    <a:pt x="5996" y="7070"/>
                  </a:cubicBezTo>
                  <a:lnTo>
                    <a:pt x="5027" y="7070"/>
                  </a:lnTo>
                  <a:cubicBezTo>
                    <a:pt x="4973" y="6829"/>
                    <a:pt x="4921" y="6597"/>
                    <a:pt x="4870" y="6367"/>
                  </a:cubicBezTo>
                  <a:cubicBezTo>
                    <a:pt x="4925" y="6343"/>
                    <a:pt x="4981" y="6319"/>
                    <a:pt x="5036" y="6296"/>
                  </a:cubicBezTo>
                  <a:cubicBezTo>
                    <a:pt x="5142" y="6477"/>
                    <a:pt x="5248" y="6659"/>
                    <a:pt x="5360" y="6852"/>
                  </a:cubicBezTo>
                  <a:cubicBezTo>
                    <a:pt x="5631" y="6558"/>
                    <a:pt x="5057" y="6052"/>
                    <a:pt x="5731" y="5874"/>
                  </a:cubicBezTo>
                  <a:close/>
                  <a:moveTo>
                    <a:pt x="7012" y="5167"/>
                  </a:moveTo>
                  <a:cubicBezTo>
                    <a:pt x="7133" y="5167"/>
                    <a:pt x="7224" y="5224"/>
                    <a:pt x="7257" y="5405"/>
                  </a:cubicBezTo>
                  <a:cubicBezTo>
                    <a:pt x="7371" y="6035"/>
                    <a:pt x="7459" y="6668"/>
                    <a:pt x="7570" y="7370"/>
                  </a:cubicBezTo>
                  <a:cubicBezTo>
                    <a:pt x="7137" y="7297"/>
                    <a:pt x="6725" y="7227"/>
                    <a:pt x="6312" y="7158"/>
                  </a:cubicBezTo>
                  <a:cubicBezTo>
                    <a:pt x="6026" y="6112"/>
                    <a:pt x="6025" y="5801"/>
                    <a:pt x="6360" y="5411"/>
                  </a:cubicBezTo>
                  <a:cubicBezTo>
                    <a:pt x="6484" y="5981"/>
                    <a:pt x="6598" y="6506"/>
                    <a:pt x="6714" y="7032"/>
                  </a:cubicBezTo>
                  <a:cubicBezTo>
                    <a:pt x="6785" y="7021"/>
                    <a:pt x="6856" y="7011"/>
                    <a:pt x="6927" y="7000"/>
                  </a:cubicBezTo>
                  <a:cubicBezTo>
                    <a:pt x="6864" y="6416"/>
                    <a:pt x="6800" y="5833"/>
                    <a:pt x="6736" y="5223"/>
                  </a:cubicBezTo>
                  <a:cubicBezTo>
                    <a:pt x="6836" y="5192"/>
                    <a:pt x="6931" y="5167"/>
                    <a:pt x="7012" y="5167"/>
                  </a:cubicBezTo>
                  <a:close/>
                  <a:moveTo>
                    <a:pt x="7461" y="5313"/>
                  </a:moveTo>
                  <a:lnTo>
                    <a:pt x="7461" y="5313"/>
                  </a:lnTo>
                  <a:cubicBezTo>
                    <a:pt x="8017" y="5334"/>
                    <a:pt x="8244" y="5552"/>
                    <a:pt x="8282" y="6055"/>
                  </a:cubicBezTo>
                  <a:cubicBezTo>
                    <a:pt x="8322" y="6561"/>
                    <a:pt x="8465" y="7058"/>
                    <a:pt x="8570" y="7586"/>
                  </a:cubicBezTo>
                  <a:cubicBezTo>
                    <a:pt x="8488" y="7602"/>
                    <a:pt x="8414" y="7610"/>
                    <a:pt x="8345" y="7610"/>
                  </a:cubicBezTo>
                  <a:cubicBezTo>
                    <a:pt x="8026" y="7610"/>
                    <a:pt x="7843" y="7437"/>
                    <a:pt x="7780" y="7063"/>
                  </a:cubicBezTo>
                  <a:cubicBezTo>
                    <a:pt x="7683" y="6487"/>
                    <a:pt x="7571" y="5913"/>
                    <a:pt x="7461" y="5313"/>
                  </a:cubicBezTo>
                  <a:close/>
                  <a:moveTo>
                    <a:pt x="17347" y="7068"/>
                  </a:moveTo>
                  <a:cubicBezTo>
                    <a:pt x="17298" y="7237"/>
                    <a:pt x="17248" y="7406"/>
                    <a:pt x="17197" y="7575"/>
                  </a:cubicBezTo>
                  <a:cubicBezTo>
                    <a:pt x="17235" y="7596"/>
                    <a:pt x="17275" y="7616"/>
                    <a:pt x="17313" y="7638"/>
                  </a:cubicBezTo>
                  <a:cubicBezTo>
                    <a:pt x="17363" y="7545"/>
                    <a:pt x="17429" y="7458"/>
                    <a:pt x="17458" y="7360"/>
                  </a:cubicBezTo>
                  <a:cubicBezTo>
                    <a:pt x="17482" y="7272"/>
                    <a:pt x="17463" y="7172"/>
                    <a:pt x="17463" y="7077"/>
                  </a:cubicBezTo>
                  <a:lnTo>
                    <a:pt x="17347" y="7068"/>
                  </a:lnTo>
                  <a:close/>
                  <a:moveTo>
                    <a:pt x="16877" y="7171"/>
                  </a:moveTo>
                  <a:lnTo>
                    <a:pt x="16877" y="7171"/>
                  </a:lnTo>
                  <a:cubicBezTo>
                    <a:pt x="16731" y="7408"/>
                    <a:pt x="16654" y="7485"/>
                    <a:pt x="16636" y="7573"/>
                  </a:cubicBezTo>
                  <a:cubicBezTo>
                    <a:pt x="16619" y="7668"/>
                    <a:pt x="16657" y="7774"/>
                    <a:pt x="16670" y="7875"/>
                  </a:cubicBezTo>
                  <a:lnTo>
                    <a:pt x="16670" y="7874"/>
                  </a:lnTo>
                  <a:cubicBezTo>
                    <a:pt x="16711" y="7872"/>
                    <a:pt x="16753" y="7869"/>
                    <a:pt x="16794" y="7866"/>
                  </a:cubicBezTo>
                  <a:cubicBezTo>
                    <a:pt x="16815" y="7693"/>
                    <a:pt x="16835" y="7523"/>
                    <a:pt x="16877" y="7171"/>
                  </a:cubicBezTo>
                  <a:close/>
                  <a:moveTo>
                    <a:pt x="8513" y="5770"/>
                  </a:moveTo>
                  <a:cubicBezTo>
                    <a:pt x="9648" y="6239"/>
                    <a:pt x="9546" y="7204"/>
                    <a:pt x="9718" y="8071"/>
                  </a:cubicBezTo>
                  <a:cubicBezTo>
                    <a:pt x="9084" y="8043"/>
                    <a:pt x="8811" y="7736"/>
                    <a:pt x="8754" y="7171"/>
                  </a:cubicBezTo>
                  <a:cubicBezTo>
                    <a:pt x="8709" y="6725"/>
                    <a:pt x="8604" y="6284"/>
                    <a:pt x="8513" y="5770"/>
                  </a:cubicBezTo>
                  <a:close/>
                  <a:moveTo>
                    <a:pt x="9963" y="7438"/>
                  </a:moveTo>
                  <a:cubicBezTo>
                    <a:pt x="10373" y="7649"/>
                    <a:pt x="10386" y="8022"/>
                    <a:pt x="10476" y="8493"/>
                  </a:cubicBezTo>
                  <a:cubicBezTo>
                    <a:pt x="9857" y="8234"/>
                    <a:pt x="10176" y="7728"/>
                    <a:pt x="9963" y="7438"/>
                  </a:cubicBezTo>
                  <a:close/>
                  <a:moveTo>
                    <a:pt x="12741" y="9204"/>
                  </a:moveTo>
                  <a:cubicBezTo>
                    <a:pt x="12683" y="9594"/>
                    <a:pt x="12624" y="9984"/>
                    <a:pt x="12547" y="10497"/>
                  </a:cubicBezTo>
                  <a:cubicBezTo>
                    <a:pt x="13318" y="9887"/>
                    <a:pt x="13485" y="9608"/>
                    <a:pt x="13240" y="9377"/>
                  </a:cubicBezTo>
                  <a:lnTo>
                    <a:pt x="13240" y="9377"/>
                  </a:lnTo>
                  <a:cubicBezTo>
                    <a:pt x="13177" y="9442"/>
                    <a:pt x="13114" y="9508"/>
                    <a:pt x="13054" y="9572"/>
                  </a:cubicBezTo>
                  <a:cubicBezTo>
                    <a:pt x="13014" y="9461"/>
                    <a:pt x="12970" y="9343"/>
                    <a:pt x="12928" y="9224"/>
                  </a:cubicBezTo>
                  <a:cubicBezTo>
                    <a:pt x="12864" y="9216"/>
                    <a:pt x="12803" y="9210"/>
                    <a:pt x="12741" y="9204"/>
                  </a:cubicBezTo>
                  <a:close/>
                  <a:moveTo>
                    <a:pt x="8666" y="11578"/>
                  </a:moveTo>
                  <a:cubicBezTo>
                    <a:pt x="8565" y="11854"/>
                    <a:pt x="8464" y="12130"/>
                    <a:pt x="8363" y="12407"/>
                  </a:cubicBezTo>
                  <a:cubicBezTo>
                    <a:pt x="8644" y="12123"/>
                    <a:pt x="8745" y="11846"/>
                    <a:pt x="8666" y="11578"/>
                  </a:cubicBezTo>
                  <a:close/>
                  <a:moveTo>
                    <a:pt x="9446" y="11672"/>
                  </a:moveTo>
                  <a:cubicBezTo>
                    <a:pt x="9362" y="11996"/>
                    <a:pt x="9072" y="12233"/>
                    <a:pt x="9206" y="12656"/>
                  </a:cubicBezTo>
                  <a:cubicBezTo>
                    <a:pt x="9356" y="12366"/>
                    <a:pt x="9508" y="12075"/>
                    <a:pt x="9658" y="11786"/>
                  </a:cubicBezTo>
                  <a:cubicBezTo>
                    <a:pt x="9588" y="11748"/>
                    <a:pt x="9517" y="11710"/>
                    <a:pt x="9446" y="11672"/>
                  </a:cubicBezTo>
                  <a:close/>
                  <a:moveTo>
                    <a:pt x="3805" y="13297"/>
                  </a:moveTo>
                  <a:cubicBezTo>
                    <a:pt x="3799" y="13297"/>
                    <a:pt x="3792" y="13297"/>
                    <a:pt x="3787" y="13299"/>
                  </a:cubicBezTo>
                  <a:cubicBezTo>
                    <a:pt x="3714" y="13323"/>
                    <a:pt x="3619" y="13438"/>
                    <a:pt x="3625" y="13505"/>
                  </a:cubicBezTo>
                  <a:cubicBezTo>
                    <a:pt x="3633" y="13571"/>
                    <a:pt x="3750" y="13666"/>
                    <a:pt x="3824" y="13674"/>
                  </a:cubicBezTo>
                  <a:cubicBezTo>
                    <a:pt x="3829" y="13674"/>
                    <a:pt x="3835" y="13674"/>
                    <a:pt x="3840" y="13674"/>
                  </a:cubicBezTo>
                  <a:cubicBezTo>
                    <a:pt x="3929" y="13674"/>
                    <a:pt x="4024" y="13612"/>
                    <a:pt x="4115" y="13579"/>
                  </a:cubicBezTo>
                  <a:lnTo>
                    <a:pt x="4017" y="13402"/>
                  </a:lnTo>
                  <a:cubicBezTo>
                    <a:pt x="3947" y="13368"/>
                    <a:pt x="3864" y="13297"/>
                    <a:pt x="3805" y="13297"/>
                  </a:cubicBezTo>
                  <a:close/>
                  <a:moveTo>
                    <a:pt x="5281" y="13484"/>
                  </a:moveTo>
                  <a:cubicBezTo>
                    <a:pt x="5189" y="13566"/>
                    <a:pt x="5087" y="13626"/>
                    <a:pt x="5094" y="13656"/>
                  </a:cubicBezTo>
                  <a:cubicBezTo>
                    <a:pt x="5118" y="13742"/>
                    <a:pt x="5188" y="13816"/>
                    <a:pt x="5238" y="13893"/>
                  </a:cubicBezTo>
                  <a:cubicBezTo>
                    <a:pt x="5293" y="13854"/>
                    <a:pt x="5399" y="13810"/>
                    <a:pt x="5396" y="13773"/>
                  </a:cubicBezTo>
                  <a:cubicBezTo>
                    <a:pt x="5388" y="13686"/>
                    <a:pt x="5333" y="13603"/>
                    <a:pt x="5281" y="13484"/>
                  </a:cubicBezTo>
                  <a:close/>
                  <a:moveTo>
                    <a:pt x="22879" y="483"/>
                  </a:moveTo>
                  <a:lnTo>
                    <a:pt x="22879" y="483"/>
                  </a:lnTo>
                  <a:cubicBezTo>
                    <a:pt x="23561" y="533"/>
                    <a:pt x="24174" y="552"/>
                    <a:pt x="24779" y="631"/>
                  </a:cubicBezTo>
                  <a:cubicBezTo>
                    <a:pt x="25289" y="699"/>
                    <a:pt x="25665" y="999"/>
                    <a:pt x="25928" y="1451"/>
                  </a:cubicBezTo>
                  <a:cubicBezTo>
                    <a:pt x="26130" y="1802"/>
                    <a:pt x="26373" y="2130"/>
                    <a:pt x="26577" y="2481"/>
                  </a:cubicBezTo>
                  <a:cubicBezTo>
                    <a:pt x="27150" y="3470"/>
                    <a:pt x="27191" y="4517"/>
                    <a:pt x="26087" y="5256"/>
                  </a:cubicBezTo>
                  <a:lnTo>
                    <a:pt x="26089" y="5256"/>
                  </a:lnTo>
                  <a:cubicBezTo>
                    <a:pt x="25864" y="5406"/>
                    <a:pt x="25662" y="5594"/>
                    <a:pt x="25432" y="5732"/>
                  </a:cubicBezTo>
                  <a:cubicBezTo>
                    <a:pt x="19556" y="9210"/>
                    <a:pt x="13490" y="12347"/>
                    <a:pt x="7508" y="15636"/>
                  </a:cubicBezTo>
                  <a:cubicBezTo>
                    <a:pt x="7206" y="15801"/>
                    <a:pt x="6889" y="15939"/>
                    <a:pt x="6551" y="16103"/>
                  </a:cubicBezTo>
                  <a:cubicBezTo>
                    <a:pt x="6685" y="13794"/>
                    <a:pt x="5579" y="11903"/>
                    <a:pt x="3477" y="10906"/>
                  </a:cubicBezTo>
                  <a:cubicBezTo>
                    <a:pt x="2632" y="10505"/>
                    <a:pt x="1728" y="10227"/>
                    <a:pt x="785" y="9867"/>
                  </a:cubicBezTo>
                  <a:cubicBezTo>
                    <a:pt x="1592" y="9038"/>
                    <a:pt x="2430" y="8242"/>
                    <a:pt x="3354" y="7543"/>
                  </a:cubicBezTo>
                  <a:cubicBezTo>
                    <a:pt x="3486" y="7442"/>
                    <a:pt x="3709" y="7431"/>
                    <a:pt x="3889" y="7430"/>
                  </a:cubicBezTo>
                  <a:cubicBezTo>
                    <a:pt x="3942" y="7429"/>
                    <a:pt x="3994" y="7429"/>
                    <a:pt x="4047" y="7429"/>
                  </a:cubicBezTo>
                  <a:cubicBezTo>
                    <a:pt x="6046" y="7429"/>
                    <a:pt x="7985" y="7727"/>
                    <a:pt x="9800" y="8643"/>
                  </a:cubicBezTo>
                  <a:cubicBezTo>
                    <a:pt x="10069" y="8779"/>
                    <a:pt x="10383" y="8824"/>
                    <a:pt x="10741" y="8932"/>
                  </a:cubicBezTo>
                  <a:cubicBezTo>
                    <a:pt x="11021" y="7744"/>
                    <a:pt x="10351" y="7035"/>
                    <a:pt x="9800" y="6283"/>
                  </a:cubicBezTo>
                  <a:cubicBezTo>
                    <a:pt x="9231" y="5509"/>
                    <a:pt x="8388" y="5131"/>
                    <a:pt x="7364" y="4730"/>
                  </a:cubicBezTo>
                  <a:cubicBezTo>
                    <a:pt x="8421" y="4196"/>
                    <a:pt x="9302" y="3664"/>
                    <a:pt x="10252" y="3313"/>
                  </a:cubicBezTo>
                  <a:cubicBezTo>
                    <a:pt x="10375" y="3268"/>
                    <a:pt x="10508" y="3250"/>
                    <a:pt x="10649" y="3250"/>
                  </a:cubicBezTo>
                  <a:cubicBezTo>
                    <a:pt x="10999" y="3250"/>
                    <a:pt x="11390" y="3358"/>
                    <a:pt x="11746" y="3399"/>
                  </a:cubicBezTo>
                  <a:cubicBezTo>
                    <a:pt x="13337" y="3580"/>
                    <a:pt x="14760" y="4236"/>
                    <a:pt x="16164" y="4950"/>
                  </a:cubicBezTo>
                  <a:cubicBezTo>
                    <a:pt x="16646" y="5195"/>
                    <a:pt x="17131" y="5446"/>
                    <a:pt x="17639" y="5623"/>
                  </a:cubicBezTo>
                  <a:cubicBezTo>
                    <a:pt x="17838" y="5692"/>
                    <a:pt x="18001" y="5729"/>
                    <a:pt x="18130" y="5729"/>
                  </a:cubicBezTo>
                  <a:cubicBezTo>
                    <a:pt x="18474" y="5729"/>
                    <a:pt x="18587" y="5474"/>
                    <a:pt x="18537" y="4907"/>
                  </a:cubicBezTo>
                  <a:cubicBezTo>
                    <a:pt x="18417" y="3553"/>
                    <a:pt x="17658" y="2550"/>
                    <a:pt x="16655" y="1705"/>
                  </a:cubicBezTo>
                  <a:cubicBezTo>
                    <a:pt x="16475" y="1554"/>
                    <a:pt x="16278" y="1424"/>
                    <a:pt x="15952" y="1186"/>
                  </a:cubicBezTo>
                  <a:cubicBezTo>
                    <a:pt x="16858" y="1009"/>
                    <a:pt x="17635" y="917"/>
                    <a:pt x="18374" y="697"/>
                  </a:cubicBezTo>
                  <a:cubicBezTo>
                    <a:pt x="18584" y="635"/>
                    <a:pt x="18779" y="607"/>
                    <a:pt x="18961" y="607"/>
                  </a:cubicBezTo>
                  <a:cubicBezTo>
                    <a:pt x="19700" y="607"/>
                    <a:pt x="20228" y="1073"/>
                    <a:pt x="20754" y="1617"/>
                  </a:cubicBezTo>
                  <a:cubicBezTo>
                    <a:pt x="21353" y="2234"/>
                    <a:pt x="21968" y="2836"/>
                    <a:pt x="22588" y="3432"/>
                  </a:cubicBezTo>
                  <a:cubicBezTo>
                    <a:pt x="22713" y="3550"/>
                    <a:pt x="22903" y="3605"/>
                    <a:pt x="23146" y="3735"/>
                  </a:cubicBezTo>
                  <a:cubicBezTo>
                    <a:pt x="23599" y="2595"/>
                    <a:pt x="23345" y="1580"/>
                    <a:pt x="22879" y="483"/>
                  </a:cubicBezTo>
                  <a:close/>
                  <a:moveTo>
                    <a:pt x="561" y="10364"/>
                  </a:moveTo>
                  <a:cubicBezTo>
                    <a:pt x="564" y="10364"/>
                    <a:pt x="567" y="10364"/>
                    <a:pt x="570" y="10365"/>
                  </a:cubicBezTo>
                  <a:cubicBezTo>
                    <a:pt x="2690" y="10759"/>
                    <a:pt x="4534" y="11586"/>
                    <a:pt x="5704" y="13536"/>
                  </a:cubicBezTo>
                  <a:cubicBezTo>
                    <a:pt x="6276" y="14490"/>
                    <a:pt x="6205" y="15474"/>
                    <a:pt x="6063" y="16555"/>
                  </a:cubicBezTo>
                  <a:cubicBezTo>
                    <a:pt x="3210" y="15955"/>
                    <a:pt x="553" y="12279"/>
                    <a:pt x="430" y="10428"/>
                  </a:cubicBezTo>
                  <a:cubicBezTo>
                    <a:pt x="474" y="10407"/>
                    <a:pt x="522" y="10364"/>
                    <a:pt x="561" y="10364"/>
                  </a:cubicBezTo>
                  <a:close/>
                  <a:moveTo>
                    <a:pt x="21571" y="0"/>
                  </a:moveTo>
                  <a:cubicBezTo>
                    <a:pt x="19649" y="0"/>
                    <a:pt x="17649" y="313"/>
                    <a:pt x="15510" y="927"/>
                  </a:cubicBezTo>
                  <a:cubicBezTo>
                    <a:pt x="9868" y="2544"/>
                    <a:pt x="4856" y="5289"/>
                    <a:pt x="678" y="9480"/>
                  </a:cubicBezTo>
                  <a:cubicBezTo>
                    <a:pt x="76" y="10083"/>
                    <a:pt x="0" y="10644"/>
                    <a:pt x="277" y="11368"/>
                  </a:cubicBezTo>
                  <a:cubicBezTo>
                    <a:pt x="757" y="12622"/>
                    <a:pt x="1411" y="13778"/>
                    <a:pt x="2343" y="14742"/>
                  </a:cubicBezTo>
                  <a:cubicBezTo>
                    <a:pt x="3210" y="15640"/>
                    <a:pt x="4172" y="16441"/>
                    <a:pt x="5420" y="16787"/>
                  </a:cubicBezTo>
                  <a:cubicBezTo>
                    <a:pt x="5555" y="16824"/>
                    <a:pt x="5683" y="16850"/>
                    <a:pt x="5811" y="16850"/>
                  </a:cubicBezTo>
                  <a:cubicBezTo>
                    <a:pt x="5956" y="16850"/>
                    <a:pt x="6103" y="16817"/>
                    <a:pt x="6265" y="16729"/>
                  </a:cubicBezTo>
                  <a:cubicBezTo>
                    <a:pt x="9171" y="15155"/>
                    <a:pt x="12108" y="13642"/>
                    <a:pt x="15000" y="12044"/>
                  </a:cubicBezTo>
                  <a:cubicBezTo>
                    <a:pt x="18413" y="10158"/>
                    <a:pt x="21792" y="8210"/>
                    <a:pt x="25179" y="6277"/>
                  </a:cubicBezTo>
                  <a:cubicBezTo>
                    <a:pt x="25648" y="6010"/>
                    <a:pt x="26087" y="5684"/>
                    <a:pt x="26512" y="5349"/>
                  </a:cubicBezTo>
                  <a:cubicBezTo>
                    <a:pt x="27272" y="4754"/>
                    <a:pt x="27583" y="3929"/>
                    <a:pt x="27209" y="3043"/>
                  </a:cubicBezTo>
                  <a:cubicBezTo>
                    <a:pt x="26878" y="2258"/>
                    <a:pt x="26406" y="1508"/>
                    <a:pt x="25875" y="840"/>
                  </a:cubicBezTo>
                  <a:cubicBezTo>
                    <a:pt x="25623" y="521"/>
                    <a:pt x="25103" y="322"/>
                    <a:pt x="24675" y="254"/>
                  </a:cubicBezTo>
                  <a:cubicBezTo>
                    <a:pt x="23743" y="107"/>
                    <a:pt x="22791" y="80"/>
                    <a:pt x="21848" y="2"/>
                  </a:cubicBezTo>
                  <a:cubicBezTo>
                    <a:pt x="21755" y="1"/>
                    <a:pt x="21663" y="0"/>
                    <a:pt x="2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 rot="10800000">
              <a:off x="1351400" y="554563"/>
              <a:ext cx="150725" cy="249850"/>
            </a:xfrm>
            <a:custGeom>
              <a:avLst/>
              <a:gdLst/>
              <a:ahLst/>
              <a:cxnLst/>
              <a:rect l="l" t="t" r="r" b="b"/>
              <a:pathLst>
                <a:path w="6029" h="9994" extrusionOk="0">
                  <a:moveTo>
                    <a:pt x="1550" y="3968"/>
                  </a:moveTo>
                  <a:lnTo>
                    <a:pt x="1550" y="3968"/>
                  </a:lnTo>
                  <a:cubicBezTo>
                    <a:pt x="1713" y="4202"/>
                    <a:pt x="1697" y="4414"/>
                    <a:pt x="1504" y="4606"/>
                  </a:cubicBezTo>
                  <a:lnTo>
                    <a:pt x="1504" y="4606"/>
                  </a:lnTo>
                  <a:cubicBezTo>
                    <a:pt x="1492" y="4454"/>
                    <a:pt x="1475" y="4303"/>
                    <a:pt x="1476" y="4151"/>
                  </a:cubicBezTo>
                  <a:cubicBezTo>
                    <a:pt x="1476" y="4091"/>
                    <a:pt x="1525" y="4030"/>
                    <a:pt x="1550" y="3968"/>
                  </a:cubicBezTo>
                  <a:close/>
                  <a:moveTo>
                    <a:pt x="1485" y="4700"/>
                  </a:moveTo>
                  <a:lnTo>
                    <a:pt x="1485" y="4700"/>
                  </a:lnTo>
                  <a:cubicBezTo>
                    <a:pt x="1568" y="4960"/>
                    <a:pt x="1652" y="5220"/>
                    <a:pt x="1748" y="5518"/>
                  </a:cubicBezTo>
                  <a:cubicBezTo>
                    <a:pt x="1470" y="5239"/>
                    <a:pt x="1382" y="4967"/>
                    <a:pt x="1485" y="4700"/>
                  </a:cubicBezTo>
                  <a:close/>
                  <a:moveTo>
                    <a:pt x="2486" y="522"/>
                  </a:moveTo>
                  <a:cubicBezTo>
                    <a:pt x="2888" y="522"/>
                    <a:pt x="3353" y="688"/>
                    <a:pt x="3692" y="994"/>
                  </a:cubicBezTo>
                  <a:cubicBezTo>
                    <a:pt x="3872" y="1157"/>
                    <a:pt x="4029" y="1349"/>
                    <a:pt x="4168" y="1547"/>
                  </a:cubicBezTo>
                  <a:cubicBezTo>
                    <a:pt x="5428" y="3338"/>
                    <a:pt x="5476" y="6772"/>
                    <a:pt x="4272" y="8614"/>
                  </a:cubicBezTo>
                  <a:cubicBezTo>
                    <a:pt x="3874" y="9224"/>
                    <a:pt x="3264" y="9548"/>
                    <a:pt x="2552" y="9548"/>
                  </a:cubicBezTo>
                  <a:cubicBezTo>
                    <a:pt x="2345" y="9548"/>
                    <a:pt x="2130" y="9521"/>
                    <a:pt x="1909" y="9465"/>
                  </a:cubicBezTo>
                  <a:cubicBezTo>
                    <a:pt x="1179" y="9282"/>
                    <a:pt x="582" y="8538"/>
                    <a:pt x="505" y="7698"/>
                  </a:cubicBezTo>
                  <a:cubicBezTo>
                    <a:pt x="486" y="7491"/>
                    <a:pt x="487" y="7277"/>
                    <a:pt x="519" y="7072"/>
                  </a:cubicBezTo>
                  <a:cubicBezTo>
                    <a:pt x="560" y="6802"/>
                    <a:pt x="639" y="6537"/>
                    <a:pt x="701" y="6276"/>
                  </a:cubicBezTo>
                  <a:cubicBezTo>
                    <a:pt x="799" y="6288"/>
                    <a:pt x="895" y="6294"/>
                    <a:pt x="988" y="6294"/>
                  </a:cubicBezTo>
                  <a:cubicBezTo>
                    <a:pt x="2097" y="6294"/>
                    <a:pt x="2789" y="5467"/>
                    <a:pt x="2531" y="4357"/>
                  </a:cubicBezTo>
                  <a:cubicBezTo>
                    <a:pt x="2425" y="3899"/>
                    <a:pt x="2136" y="3480"/>
                    <a:pt x="1912" y="3054"/>
                  </a:cubicBezTo>
                  <a:cubicBezTo>
                    <a:pt x="1784" y="2814"/>
                    <a:pt x="1558" y="2611"/>
                    <a:pt x="1478" y="2360"/>
                  </a:cubicBezTo>
                  <a:cubicBezTo>
                    <a:pt x="1277" y="1743"/>
                    <a:pt x="1536" y="904"/>
                    <a:pt x="1950" y="653"/>
                  </a:cubicBezTo>
                  <a:cubicBezTo>
                    <a:pt x="2096" y="564"/>
                    <a:pt x="2283" y="522"/>
                    <a:pt x="2486" y="522"/>
                  </a:cubicBezTo>
                  <a:close/>
                  <a:moveTo>
                    <a:pt x="2672" y="1"/>
                  </a:moveTo>
                  <a:cubicBezTo>
                    <a:pt x="2413" y="1"/>
                    <a:pt x="2149" y="61"/>
                    <a:pt x="1892" y="185"/>
                  </a:cubicBezTo>
                  <a:cubicBezTo>
                    <a:pt x="1189" y="526"/>
                    <a:pt x="969" y="1188"/>
                    <a:pt x="1026" y="1946"/>
                  </a:cubicBezTo>
                  <a:cubicBezTo>
                    <a:pt x="1039" y="2120"/>
                    <a:pt x="1050" y="2294"/>
                    <a:pt x="1078" y="2466"/>
                  </a:cubicBezTo>
                  <a:cubicBezTo>
                    <a:pt x="1228" y="3389"/>
                    <a:pt x="1083" y="4248"/>
                    <a:pt x="715" y="5117"/>
                  </a:cubicBezTo>
                  <a:cubicBezTo>
                    <a:pt x="419" y="5813"/>
                    <a:pt x="220" y="6575"/>
                    <a:pt x="127" y="7325"/>
                  </a:cubicBezTo>
                  <a:cubicBezTo>
                    <a:pt x="1" y="8344"/>
                    <a:pt x="426" y="9217"/>
                    <a:pt x="1350" y="9682"/>
                  </a:cubicBezTo>
                  <a:cubicBezTo>
                    <a:pt x="1758" y="9887"/>
                    <a:pt x="2173" y="9994"/>
                    <a:pt x="2592" y="9994"/>
                  </a:cubicBezTo>
                  <a:cubicBezTo>
                    <a:pt x="3155" y="9994"/>
                    <a:pt x="3726" y="9801"/>
                    <a:pt x="4299" y="9396"/>
                  </a:cubicBezTo>
                  <a:cubicBezTo>
                    <a:pt x="4438" y="9231"/>
                    <a:pt x="4716" y="9029"/>
                    <a:pt x="4826" y="8758"/>
                  </a:cubicBezTo>
                  <a:cubicBezTo>
                    <a:pt x="5713" y="6589"/>
                    <a:pt x="6028" y="4369"/>
                    <a:pt x="5070" y="2149"/>
                  </a:cubicBezTo>
                  <a:cubicBezTo>
                    <a:pt x="4803" y="1529"/>
                    <a:pt x="4337" y="959"/>
                    <a:pt x="3846" y="487"/>
                  </a:cubicBezTo>
                  <a:cubicBezTo>
                    <a:pt x="3513" y="167"/>
                    <a:pt x="3101" y="1"/>
                    <a:pt x="2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 flipH="1">
              <a:off x="1453038" y="-97875"/>
              <a:ext cx="319200" cy="359275"/>
            </a:xfrm>
            <a:custGeom>
              <a:avLst/>
              <a:gdLst/>
              <a:ahLst/>
              <a:cxnLst/>
              <a:rect l="l" t="t" r="r" b="b"/>
              <a:pathLst>
                <a:path w="12768" h="14371" extrusionOk="0">
                  <a:moveTo>
                    <a:pt x="8659" y="3641"/>
                  </a:moveTo>
                  <a:cubicBezTo>
                    <a:pt x="9101" y="4098"/>
                    <a:pt x="9477" y="4486"/>
                    <a:pt x="9910" y="4933"/>
                  </a:cubicBezTo>
                  <a:cubicBezTo>
                    <a:pt x="9186" y="5151"/>
                    <a:pt x="8794" y="5261"/>
                    <a:pt x="8441" y="5261"/>
                  </a:cubicBezTo>
                  <a:cubicBezTo>
                    <a:pt x="8086" y="5261"/>
                    <a:pt x="7770" y="5150"/>
                    <a:pt x="7194" y="4929"/>
                  </a:cubicBezTo>
                  <a:cubicBezTo>
                    <a:pt x="7689" y="4494"/>
                    <a:pt x="8130" y="4107"/>
                    <a:pt x="8659" y="3641"/>
                  </a:cubicBezTo>
                  <a:close/>
                  <a:moveTo>
                    <a:pt x="6689" y="6475"/>
                  </a:moveTo>
                  <a:cubicBezTo>
                    <a:pt x="7444" y="6475"/>
                    <a:pt x="8057" y="6693"/>
                    <a:pt x="8638" y="7034"/>
                  </a:cubicBezTo>
                  <a:cubicBezTo>
                    <a:pt x="8981" y="7236"/>
                    <a:pt x="9275" y="7570"/>
                    <a:pt x="9049" y="8006"/>
                  </a:cubicBezTo>
                  <a:cubicBezTo>
                    <a:pt x="8913" y="8269"/>
                    <a:pt x="8725" y="8366"/>
                    <a:pt x="8527" y="8366"/>
                  </a:cubicBezTo>
                  <a:cubicBezTo>
                    <a:pt x="8330" y="8366"/>
                    <a:pt x="8122" y="8270"/>
                    <a:pt x="7943" y="8146"/>
                  </a:cubicBezTo>
                  <a:cubicBezTo>
                    <a:pt x="7284" y="7694"/>
                    <a:pt x="6676" y="7172"/>
                    <a:pt x="5885" y="6551"/>
                  </a:cubicBezTo>
                  <a:cubicBezTo>
                    <a:pt x="6171" y="6499"/>
                    <a:pt x="6438" y="6475"/>
                    <a:pt x="6689" y="6475"/>
                  </a:cubicBezTo>
                  <a:close/>
                  <a:moveTo>
                    <a:pt x="6472" y="6028"/>
                  </a:moveTo>
                  <a:cubicBezTo>
                    <a:pt x="6210" y="6028"/>
                    <a:pt x="5938" y="6053"/>
                    <a:pt x="5651" y="6110"/>
                  </a:cubicBezTo>
                  <a:cubicBezTo>
                    <a:pt x="5683" y="6418"/>
                    <a:pt x="5620" y="6748"/>
                    <a:pt x="5746" y="6857"/>
                  </a:cubicBezTo>
                  <a:cubicBezTo>
                    <a:pt x="6504" y="7514"/>
                    <a:pt x="7275" y="8167"/>
                    <a:pt x="8107" y="8723"/>
                  </a:cubicBezTo>
                  <a:cubicBezTo>
                    <a:pt x="8251" y="8818"/>
                    <a:pt x="8406" y="8864"/>
                    <a:pt x="8562" y="8864"/>
                  </a:cubicBezTo>
                  <a:cubicBezTo>
                    <a:pt x="8851" y="8864"/>
                    <a:pt x="9139" y="8705"/>
                    <a:pt x="9343" y="8408"/>
                  </a:cubicBezTo>
                  <a:cubicBezTo>
                    <a:pt x="9657" y="7952"/>
                    <a:pt x="9537" y="7487"/>
                    <a:pt x="9212" y="7119"/>
                  </a:cubicBezTo>
                  <a:cubicBezTo>
                    <a:pt x="8962" y="6837"/>
                    <a:pt x="8630" y="6586"/>
                    <a:pt x="8284" y="6435"/>
                  </a:cubicBezTo>
                  <a:cubicBezTo>
                    <a:pt x="7717" y="6190"/>
                    <a:pt x="7129" y="6028"/>
                    <a:pt x="6472" y="6028"/>
                  </a:cubicBezTo>
                  <a:close/>
                  <a:moveTo>
                    <a:pt x="5492" y="8238"/>
                  </a:moveTo>
                  <a:lnTo>
                    <a:pt x="5492" y="8238"/>
                  </a:lnTo>
                  <a:cubicBezTo>
                    <a:pt x="6299" y="8347"/>
                    <a:pt x="7117" y="9113"/>
                    <a:pt x="7237" y="9821"/>
                  </a:cubicBezTo>
                  <a:cubicBezTo>
                    <a:pt x="7341" y="10437"/>
                    <a:pt x="7092" y="10754"/>
                    <a:pt x="6163" y="11136"/>
                  </a:cubicBezTo>
                  <a:cubicBezTo>
                    <a:pt x="5634" y="10242"/>
                    <a:pt x="5683" y="9223"/>
                    <a:pt x="5492" y="8238"/>
                  </a:cubicBezTo>
                  <a:close/>
                  <a:moveTo>
                    <a:pt x="5054" y="7450"/>
                  </a:moveTo>
                  <a:lnTo>
                    <a:pt x="5054" y="7450"/>
                  </a:lnTo>
                  <a:cubicBezTo>
                    <a:pt x="5177" y="8563"/>
                    <a:pt x="5278" y="9593"/>
                    <a:pt x="5409" y="10621"/>
                  </a:cubicBezTo>
                  <a:cubicBezTo>
                    <a:pt x="5465" y="11056"/>
                    <a:pt x="5605" y="11564"/>
                    <a:pt x="6101" y="11572"/>
                  </a:cubicBezTo>
                  <a:cubicBezTo>
                    <a:pt x="6107" y="11572"/>
                    <a:pt x="6112" y="11572"/>
                    <a:pt x="6118" y="11572"/>
                  </a:cubicBezTo>
                  <a:cubicBezTo>
                    <a:pt x="6490" y="11572"/>
                    <a:pt x="6938" y="11362"/>
                    <a:pt x="7223" y="11105"/>
                  </a:cubicBezTo>
                  <a:cubicBezTo>
                    <a:pt x="7681" y="10691"/>
                    <a:pt x="7828" y="10116"/>
                    <a:pt x="7550" y="9503"/>
                  </a:cubicBezTo>
                  <a:cubicBezTo>
                    <a:pt x="7079" y="8465"/>
                    <a:pt x="6379" y="7699"/>
                    <a:pt x="5054" y="7450"/>
                  </a:cubicBezTo>
                  <a:close/>
                  <a:moveTo>
                    <a:pt x="4405" y="8791"/>
                  </a:moveTo>
                  <a:lnTo>
                    <a:pt x="4405" y="8791"/>
                  </a:lnTo>
                  <a:cubicBezTo>
                    <a:pt x="4343" y="9375"/>
                    <a:pt x="4316" y="9912"/>
                    <a:pt x="4225" y="10438"/>
                  </a:cubicBezTo>
                  <a:cubicBezTo>
                    <a:pt x="4049" y="11455"/>
                    <a:pt x="3863" y="11936"/>
                    <a:pt x="3060" y="11936"/>
                  </a:cubicBezTo>
                  <a:cubicBezTo>
                    <a:pt x="2833" y="11936"/>
                    <a:pt x="2557" y="11897"/>
                    <a:pt x="2217" y="11822"/>
                  </a:cubicBezTo>
                  <a:cubicBezTo>
                    <a:pt x="2554" y="10595"/>
                    <a:pt x="3298" y="9560"/>
                    <a:pt x="4405" y="8791"/>
                  </a:cubicBezTo>
                  <a:close/>
                  <a:moveTo>
                    <a:pt x="1914" y="10623"/>
                  </a:moveTo>
                  <a:cubicBezTo>
                    <a:pt x="1953" y="10637"/>
                    <a:pt x="1993" y="10653"/>
                    <a:pt x="2032" y="10669"/>
                  </a:cubicBezTo>
                  <a:cubicBezTo>
                    <a:pt x="1952" y="11187"/>
                    <a:pt x="1870" y="11707"/>
                    <a:pt x="1769" y="12343"/>
                  </a:cubicBezTo>
                  <a:cubicBezTo>
                    <a:pt x="1489" y="12209"/>
                    <a:pt x="1295" y="12116"/>
                    <a:pt x="1017" y="11983"/>
                  </a:cubicBezTo>
                  <a:cubicBezTo>
                    <a:pt x="1342" y="11490"/>
                    <a:pt x="1628" y="11056"/>
                    <a:pt x="1914" y="10623"/>
                  </a:cubicBezTo>
                  <a:close/>
                  <a:moveTo>
                    <a:pt x="8679" y="1701"/>
                  </a:moveTo>
                  <a:lnTo>
                    <a:pt x="8679" y="1703"/>
                  </a:lnTo>
                  <a:cubicBezTo>
                    <a:pt x="9207" y="2502"/>
                    <a:pt x="9666" y="3197"/>
                    <a:pt x="10125" y="3891"/>
                  </a:cubicBezTo>
                  <a:cubicBezTo>
                    <a:pt x="10066" y="3943"/>
                    <a:pt x="10009" y="3995"/>
                    <a:pt x="9952" y="4047"/>
                  </a:cubicBezTo>
                  <a:cubicBezTo>
                    <a:pt x="9572" y="3763"/>
                    <a:pt x="9193" y="3479"/>
                    <a:pt x="8725" y="3129"/>
                  </a:cubicBezTo>
                  <a:cubicBezTo>
                    <a:pt x="8180" y="3573"/>
                    <a:pt x="7611" y="3978"/>
                    <a:pt x="7114" y="4456"/>
                  </a:cubicBezTo>
                  <a:cubicBezTo>
                    <a:pt x="6596" y="4957"/>
                    <a:pt x="6705" y="5396"/>
                    <a:pt x="7387" y="5548"/>
                  </a:cubicBezTo>
                  <a:cubicBezTo>
                    <a:pt x="7794" y="5638"/>
                    <a:pt x="8202" y="5699"/>
                    <a:pt x="8609" y="5699"/>
                  </a:cubicBezTo>
                  <a:cubicBezTo>
                    <a:pt x="9239" y="5699"/>
                    <a:pt x="9866" y="5553"/>
                    <a:pt x="10483" y="5147"/>
                  </a:cubicBezTo>
                  <a:lnTo>
                    <a:pt x="10483" y="5147"/>
                  </a:lnTo>
                  <a:cubicBezTo>
                    <a:pt x="10745" y="6181"/>
                    <a:pt x="10621" y="7167"/>
                    <a:pt x="10226" y="8092"/>
                  </a:cubicBezTo>
                  <a:cubicBezTo>
                    <a:pt x="9892" y="8876"/>
                    <a:pt x="9485" y="9650"/>
                    <a:pt x="8990" y="10342"/>
                  </a:cubicBezTo>
                  <a:cubicBezTo>
                    <a:pt x="7791" y="12018"/>
                    <a:pt x="6389" y="12817"/>
                    <a:pt x="4641" y="12817"/>
                  </a:cubicBezTo>
                  <a:cubicBezTo>
                    <a:pt x="3992" y="12817"/>
                    <a:pt x="3295" y="12706"/>
                    <a:pt x="2543" y="12490"/>
                  </a:cubicBezTo>
                  <a:cubicBezTo>
                    <a:pt x="4094" y="12242"/>
                    <a:pt x="4484" y="11836"/>
                    <a:pt x="4683" y="10252"/>
                  </a:cubicBezTo>
                  <a:cubicBezTo>
                    <a:pt x="4746" y="9748"/>
                    <a:pt x="4825" y="9244"/>
                    <a:pt x="4842" y="8739"/>
                  </a:cubicBezTo>
                  <a:cubicBezTo>
                    <a:pt x="4852" y="8497"/>
                    <a:pt x="4738" y="8249"/>
                    <a:pt x="4628" y="7780"/>
                  </a:cubicBezTo>
                  <a:cubicBezTo>
                    <a:pt x="3977" y="8445"/>
                    <a:pt x="3471" y="8961"/>
                    <a:pt x="2958" y="9487"/>
                  </a:cubicBezTo>
                  <a:cubicBezTo>
                    <a:pt x="3181" y="8658"/>
                    <a:pt x="6269" y="4445"/>
                    <a:pt x="8679" y="1701"/>
                  </a:cubicBezTo>
                  <a:close/>
                  <a:moveTo>
                    <a:pt x="9259" y="743"/>
                  </a:moveTo>
                  <a:cubicBezTo>
                    <a:pt x="12211" y="2922"/>
                    <a:pt x="12540" y="7306"/>
                    <a:pt x="10559" y="10337"/>
                  </a:cubicBezTo>
                  <a:cubicBezTo>
                    <a:pt x="9183" y="12442"/>
                    <a:pt x="6774" y="13707"/>
                    <a:pt x="4409" y="13707"/>
                  </a:cubicBezTo>
                  <a:cubicBezTo>
                    <a:pt x="3393" y="13707"/>
                    <a:pt x="2386" y="13474"/>
                    <a:pt x="1472" y="12973"/>
                  </a:cubicBezTo>
                  <a:lnTo>
                    <a:pt x="1472" y="12973"/>
                  </a:lnTo>
                  <a:cubicBezTo>
                    <a:pt x="2336" y="13103"/>
                    <a:pt x="2980" y="13225"/>
                    <a:pt x="3629" y="13291"/>
                  </a:cubicBezTo>
                  <a:cubicBezTo>
                    <a:pt x="3898" y="13318"/>
                    <a:pt x="4160" y="13332"/>
                    <a:pt x="4417" y="13332"/>
                  </a:cubicBezTo>
                  <a:cubicBezTo>
                    <a:pt x="6336" y="13332"/>
                    <a:pt x="7926" y="12569"/>
                    <a:pt x="9159" y="10925"/>
                  </a:cubicBezTo>
                  <a:cubicBezTo>
                    <a:pt x="9892" y="9945"/>
                    <a:pt x="10507" y="8922"/>
                    <a:pt x="10857" y="7743"/>
                  </a:cubicBezTo>
                  <a:cubicBezTo>
                    <a:pt x="11413" y="5873"/>
                    <a:pt x="10985" y="4196"/>
                    <a:pt x="9897" y="2643"/>
                  </a:cubicBezTo>
                  <a:cubicBezTo>
                    <a:pt x="9652" y="2291"/>
                    <a:pt x="9398" y="1942"/>
                    <a:pt x="9110" y="1623"/>
                  </a:cubicBezTo>
                  <a:cubicBezTo>
                    <a:pt x="8769" y="1243"/>
                    <a:pt x="8973" y="995"/>
                    <a:pt x="9259" y="743"/>
                  </a:cubicBezTo>
                  <a:close/>
                  <a:moveTo>
                    <a:pt x="9240" y="0"/>
                  </a:moveTo>
                  <a:cubicBezTo>
                    <a:pt x="6070" y="4226"/>
                    <a:pt x="2749" y="8190"/>
                    <a:pt x="1" y="12635"/>
                  </a:cubicBezTo>
                  <a:cubicBezTo>
                    <a:pt x="1284" y="13895"/>
                    <a:pt x="2692" y="14371"/>
                    <a:pt x="4153" y="14371"/>
                  </a:cubicBezTo>
                  <a:cubicBezTo>
                    <a:pt x="4997" y="14371"/>
                    <a:pt x="5858" y="14212"/>
                    <a:pt x="6724" y="13954"/>
                  </a:cubicBezTo>
                  <a:cubicBezTo>
                    <a:pt x="9771" y="13048"/>
                    <a:pt x="11545" y="10808"/>
                    <a:pt x="12159" y="7775"/>
                  </a:cubicBezTo>
                  <a:cubicBezTo>
                    <a:pt x="12767" y="4764"/>
                    <a:pt x="11875" y="2161"/>
                    <a:pt x="9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 rot="10800000">
              <a:off x="1398000" y="893713"/>
              <a:ext cx="429275" cy="344700"/>
            </a:xfrm>
            <a:custGeom>
              <a:avLst/>
              <a:gdLst/>
              <a:ahLst/>
              <a:cxnLst/>
              <a:rect l="l" t="t" r="r" b="b"/>
              <a:pathLst>
                <a:path w="17171" h="13788" extrusionOk="0">
                  <a:moveTo>
                    <a:pt x="13247" y="3065"/>
                  </a:moveTo>
                  <a:lnTo>
                    <a:pt x="13086" y="3188"/>
                  </a:lnTo>
                  <a:lnTo>
                    <a:pt x="13481" y="3691"/>
                  </a:lnTo>
                  <a:cubicBezTo>
                    <a:pt x="13531" y="3651"/>
                    <a:pt x="13583" y="3612"/>
                    <a:pt x="13634" y="3572"/>
                  </a:cubicBezTo>
                  <a:cubicBezTo>
                    <a:pt x="13504" y="3403"/>
                    <a:pt x="13376" y="3234"/>
                    <a:pt x="13247" y="3065"/>
                  </a:cubicBezTo>
                  <a:close/>
                  <a:moveTo>
                    <a:pt x="11280" y="2681"/>
                  </a:moveTo>
                  <a:lnTo>
                    <a:pt x="11280" y="2681"/>
                  </a:lnTo>
                  <a:cubicBezTo>
                    <a:pt x="11674" y="3428"/>
                    <a:pt x="12162" y="3664"/>
                    <a:pt x="12778" y="3718"/>
                  </a:cubicBezTo>
                  <a:cubicBezTo>
                    <a:pt x="12383" y="3351"/>
                    <a:pt x="12027" y="2907"/>
                    <a:pt x="11280" y="2681"/>
                  </a:cubicBezTo>
                  <a:close/>
                  <a:moveTo>
                    <a:pt x="8232" y="3073"/>
                  </a:moveTo>
                  <a:cubicBezTo>
                    <a:pt x="8006" y="3498"/>
                    <a:pt x="7782" y="3921"/>
                    <a:pt x="7556" y="4346"/>
                  </a:cubicBezTo>
                  <a:cubicBezTo>
                    <a:pt x="7619" y="4379"/>
                    <a:pt x="7682" y="4413"/>
                    <a:pt x="7744" y="4447"/>
                  </a:cubicBezTo>
                  <a:cubicBezTo>
                    <a:pt x="7990" y="4033"/>
                    <a:pt x="8235" y="3620"/>
                    <a:pt x="8481" y="3206"/>
                  </a:cubicBezTo>
                  <a:lnTo>
                    <a:pt x="8232" y="3073"/>
                  </a:lnTo>
                  <a:close/>
                  <a:moveTo>
                    <a:pt x="8990" y="3507"/>
                  </a:moveTo>
                  <a:lnTo>
                    <a:pt x="8990" y="3507"/>
                  </a:lnTo>
                  <a:cubicBezTo>
                    <a:pt x="8584" y="3924"/>
                    <a:pt x="8143" y="4319"/>
                    <a:pt x="8129" y="4978"/>
                  </a:cubicBezTo>
                  <a:cubicBezTo>
                    <a:pt x="8533" y="4561"/>
                    <a:pt x="9072" y="4225"/>
                    <a:pt x="8990" y="3507"/>
                  </a:cubicBezTo>
                  <a:close/>
                  <a:moveTo>
                    <a:pt x="9083" y="634"/>
                  </a:moveTo>
                  <a:cubicBezTo>
                    <a:pt x="10321" y="634"/>
                    <a:pt x="11532" y="804"/>
                    <a:pt x="12685" y="1366"/>
                  </a:cubicBezTo>
                  <a:cubicBezTo>
                    <a:pt x="14596" y="2297"/>
                    <a:pt x="15861" y="3762"/>
                    <a:pt x="16223" y="5864"/>
                  </a:cubicBezTo>
                  <a:cubicBezTo>
                    <a:pt x="16360" y="6663"/>
                    <a:pt x="16256" y="7532"/>
                    <a:pt x="16098" y="8338"/>
                  </a:cubicBezTo>
                  <a:cubicBezTo>
                    <a:pt x="16022" y="8715"/>
                    <a:pt x="15616" y="9107"/>
                    <a:pt x="15259" y="9338"/>
                  </a:cubicBezTo>
                  <a:cubicBezTo>
                    <a:pt x="14712" y="9691"/>
                    <a:pt x="14132" y="9845"/>
                    <a:pt x="13540" y="9845"/>
                  </a:cubicBezTo>
                  <a:cubicBezTo>
                    <a:pt x="13077" y="9845"/>
                    <a:pt x="12608" y="9751"/>
                    <a:pt x="12141" y="9584"/>
                  </a:cubicBezTo>
                  <a:cubicBezTo>
                    <a:pt x="11492" y="9352"/>
                    <a:pt x="11239" y="8834"/>
                    <a:pt x="11396" y="8158"/>
                  </a:cubicBezTo>
                  <a:cubicBezTo>
                    <a:pt x="11539" y="7527"/>
                    <a:pt x="11847" y="6978"/>
                    <a:pt x="12400" y="6616"/>
                  </a:cubicBezTo>
                  <a:cubicBezTo>
                    <a:pt x="12572" y="6504"/>
                    <a:pt x="12756" y="6426"/>
                    <a:pt x="12934" y="6426"/>
                  </a:cubicBezTo>
                  <a:cubicBezTo>
                    <a:pt x="13108" y="6426"/>
                    <a:pt x="13277" y="6501"/>
                    <a:pt x="13425" y="6692"/>
                  </a:cubicBezTo>
                  <a:cubicBezTo>
                    <a:pt x="13675" y="7014"/>
                    <a:pt x="13496" y="7460"/>
                    <a:pt x="13023" y="7709"/>
                  </a:cubicBezTo>
                  <a:cubicBezTo>
                    <a:pt x="12814" y="7818"/>
                    <a:pt x="12579" y="7880"/>
                    <a:pt x="12358" y="7962"/>
                  </a:cubicBezTo>
                  <a:cubicBezTo>
                    <a:pt x="12356" y="8035"/>
                    <a:pt x="12356" y="8106"/>
                    <a:pt x="12354" y="8178"/>
                  </a:cubicBezTo>
                  <a:cubicBezTo>
                    <a:pt x="12498" y="8178"/>
                    <a:pt x="12643" y="8185"/>
                    <a:pt x="12787" y="8185"/>
                  </a:cubicBezTo>
                  <a:cubicBezTo>
                    <a:pt x="12878" y="8185"/>
                    <a:pt x="12970" y="8182"/>
                    <a:pt x="13061" y="8174"/>
                  </a:cubicBezTo>
                  <a:cubicBezTo>
                    <a:pt x="13569" y="8128"/>
                    <a:pt x="13898" y="7829"/>
                    <a:pt x="14043" y="7357"/>
                  </a:cubicBezTo>
                  <a:cubicBezTo>
                    <a:pt x="14176" y="6918"/>
                    <a:pt x="14030" y="6526"/>
                    <a:pt x="13708" y="6212"/>
                  </a:cubicBezTo>
                  <a:cubicBezTo>
                    <a:pt x="13481" y="5990"/>
                    <a:pt x="13222" y="5874"/>
                    <a:pt x="12952" y="5874"/>
                  </a:cubicBezTo>
                  <a:cubicBezTo>
                    <a:pt x="12789" y="5874"/>
                    <a:pt x="12621" y="5917"/>
                    <a:pt x="12454" y="6005"/>
                  </a:cubicBezTo>
                  <a:cubicBezTo>
                    <a:pt x="11323" y="6599"/>
                    <a:pt x="10423" y="7437"/>
                    <a:pt x="10342" y="8782"/>
                  </a:cubicBezTo>
                  <a:cubicBezTo>
                    <a:pt x="10299" y="9486"/>
                    <a:pt x="10517" y="10214"/>
                    <a:pt x="10677" y="10919"/>
                  </a:cubicBezTo>
                  <a:cubicBezTo>
                    <a:pt x="10753" y="11249"/>
                    <a:pt x="10968" y="11546"/>
                    <a:pt x="11148" y="11916"/>
                  </a:cubicBezTo>
                  <a:cubicBezTo>
                    <a:pt x="10198" y="12648"/>
                    <a:pt x="9017" y="12677"/>
                    <a:pt x="7853" y="13149"/>
                  </a:cubicBezTo>
                  <a:cubicBezTo>
                    <a:pt x="7853" y="12705"/>
                    <a:pt x="7848" y="12375"/>
                    <a:pt x="7853" y="12047"/>
                  </a:cubicBezTo>
                  <a:cubicBezTo>
                    <a:pt x="7876" y="10611"/>
                    <a:pt x="7538" y="9286"/>
                    <a:pt x="6700" y="8099"/>
                  </a:cubicBezTo>
                  <a:cubicBezTo>
                    <a:pt x="6545" y="7880"/>
                    <a:pt x="6466" y="7605"/>
                    <a:pt x="6369" y="7347"/>
                  </a:cubicBezTo>
                  <a:cubicBezTo>
                    <a:pt x="6121" y="6680"/>
                    <a:pt x="5521" y="6261"/>
                    <a:pt x="4881" y="6261"/>
                  </a:cubicBezTo>
                  <a:cubicBezTo>
                    <a:pt x="4740" y="6261"/>
                    <a:pt x="4597" y="6281"/>
                    <a:pt x="4455" y="6324"/>
                  </a:cubicBezTo>
                  <a:cubicBezTo>
                    <a:pt x="3616" y="6577"/>
                    <a:pt x="2980" y="7586"/>
                    <a:pt x="3172" y="8360"/>
                  </a:cubicBezTo>
                  <a:cubicBezTo>
                    <a:pt x="3266" y="8738"/>
                    <a:pt x="3423" y="8923"/>
                    <a:pt x="3722" y="8923"/>
                  </a:cubicBezTo>
                  <a:cubicBezTo>
                    <a:pt x="3898" y="8923"/>
                    <a:pt x="4123" y="8859"/>
                    <a:pt x="4412" y="8734"/>
                  </a:cubicBezTo>
                  <a:cubicBezTo>
                    <a:pt x="4148" y="8459"/>
                    <a:pt x="3472" y="8665"/>
                    <a:pt x="3585" y="8058"/>
                  </a:cubicBezTo>
                  <a:cubicBezTo>
                    <a:pt x="3689" y="7504"/>
                    <a:pt x="3989" y="7109"/>
                    <a:pt x="4509" y="6880"/>
                  </a:cubicBezTo>
                  <a:cubicBezTo>
                    <a:pt x="4642" y="6821"/>
                    <a:pt x="4769" y="6795"/>
                    <a:pt x="4889" y="6795"/>
                  </a:cubicBezTo>
                  <a:cubicBezTo>
                    <a:pt x="5176" y="6795"/>
                    <a:pt x="5425" y="6947"/>
                    <a:pt x="5644" y="7167"/>
                  </a:cubicBezTo>
                  <a:cubicBezTo>
                    <a:pt x="6017" y="7542"/>
                    <a:pt x="5952" y="8001"/>
                    <a:pt x="5799" y="8442"/>
                  </a:cubicBezTo>
                  <a:cubicBezTo>
                    <a:pt x="5438" y="9492"/>
                    <a:pt x="4050" y="10354"/>
                    <a:pt x="2873" y="10354"/>
                  </a:cubicBezTo>
                  <a:cubicBezTo>
                    <a:pt x="2667" y="10354"/>
                    <a:pt x="2468" y="10328"/>
                    <a:pt x="2281" y="10271"/>
                  </a:cubicBezTo>
                  <a:cubicBezTo>
                    <a:pt x="1977" y="10178"/>
                    <a:pt x="1667" y="9941"/>
                    <a:pt x="1468" y="9687"/>
                  </a:cubicBezTo>
                  <a:cubicBezTo>
                    <a:pt x="697" y="8704"/>
                    <a:pt x="609" y="7597"/>
                    <a:pt x="961" y="6419"/>
                  </a:cubicBezTo>
                  <a:cubicBezTo>
                    <a:pt x="1822" y="3539"/>
                    <a:pt x="5278" y="805"/>
                    <a:pt x="8290" y="655"/>
                  </a:cubicBezTo>
                  <a:cubicBezTo>
                    <a:pt x="8556" y="641"/>
                    <a:pt x="8820" y="634"/>
                    <a:pt x="9083" y="634"/>
                  </a:cubicBezTo>
                  <a:close/>
                  <a:moveTo>
                    <a:pt x="9008" y="0"/>
                  </a:moveTo>
                  <a:cubicBezTo>
                    <a:pt x="8808" y="0"/>
                    <a:pt x="8608" y="4"/>
                    <a:pt x="8407" y="12"/>
                  </a:cubicBezTo>
                  <a:cubicBezTo>
                    <a:pt x="5079" y="140"/>
                    <a:pt x="1432" y="2882"/>
                    <a:pt x="419" y="6028"/>
                  </a:cubicBezTo>
                  <a:cubicBezTo>
                    <a:pt x="7" y="7314"/>
                    <a:pt x="1" y="8548"/>
                    <a:pt x="782" y="9733"/>
                  </a:cubicBezTo>
                  <a:cubicBezTo>
                    <a:pt x="1293" y="10507"/>
                    <a:pt x="1977" y="10867"/>
                    <a:pt x="2811" y="10867"/>
                  </a:cubicBezTo>
                  <a:cubicBezTo>
                    <a:pt x="2937" y="10867"/>
                    <a:pt x="3065" y="10859"/>
                    <a:pt x="3198" y="10843"/>
                  </a:cubicBezTo>
                  <a:cubicBezTo>
                    <a:pt x="4232" y="10717"/>
                    <a:pt x="5134" y="10284"/>
                    <a:pt x="5807" y="9451"/>
                  </a:cubicBezTo>
                  <a:cubicBezTo>
                    <a:pt x="6000" y="9213"/>
                    <a:pt x="6185" y="8968"/>
                    <a:pt x="6417" y="8670"/>
                  </a:cubicBezTo>
                  <a:cubicBezTo>
                    <a:pt x="7368" y="10278"/>
                    <a:pt x="7254" y="12034"/>
                    <a:pt x="7379" y="13787"/>
                  </a:cubicBezTo>
                  <a:cubicBezTo>
                    <a:pt x="8500" y="13525"/>
                    <a:pt x="9497" y="13343"/>
                    <a:pt x="10461" y="13054"/>
                  </a:cubicBezTo>
                  <a:cubicBezTo>
                    <a:pt x="11683" y="12688"/>
                    <a:pt x="11914" y="12100"/>
                    <a:pt x="11422" y="10939"/>
                  </a:cubicBezTo>
                  <a:cubicBezTo>
                    <a:pt x="11239" y="10505"/>
                    <a:pt x="11092" y="10056"/>
                    <a:pt x="10928" y="9614"/>
                  </a:cubicBezTo>
                  <a:lnTo>
                    <a:pt x="10928" y="9614"/>
                  </a:lnTo>
                  <a:cubicBezTo>
                    <a:pt x="11696" y="10168"/>
                    <a:pt x="12493" y="10366"/>
                    <a:pt x="13314" y="10366"/>
                  </a:cubicBezTo>
                  <a:cubicBezTo>
                    <a:pt x="13603" y="10366"/>
                    <a:pt x="13894" y="10342"/>
                    <a:pt x="14188" y="10300"/>
                  </a:cubicBezTo>
                  <a:cubicBezTo>
                    <a:pt x="15822" y="10069"/>
                    <a:pt x="16932" y="8837"/>
                    <a:pt x="17024" y="7204"/>
                  </a:cubicBezTo>
                  <a:cubicBezTo>
                    <a:pt x="17171" y="4629"/>
                    <a:pt x="15563" y="1994"/>
                    <a:pt x="13195" y="858"/>
                  </a:cubicBezTo>
                  <a:cubicBezTo>
                    <a:pt x="11855" y="216"/>
                    <a:pt x="10454" y="0"/>
                    <a:pt x="9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 rot="10800000">
              <a:off x="702275" y="50801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1" y="1"/>
                    <a:pt x="1" y="964"/>
                    <a:pt x="623" y="964"/>
                  </a:cubicBezTo>
                  <a:cubicBezTo>
                    <a:pt x="1242" y="964"/>
                    <a:pt x="1244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 rot="10800000">
              <a:off x="650850" y="41158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 rot="10800000">
              <a:off x="509400" y="540163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3" y="1"/>
                  </a:moveTo>
                  <a:cubicBezTo>
                    <a:pt x="0" y="1"/>
                    <a:pt x="0" y="964"/>
                    <a:pt x="623" y="964"/>
                  </a:cubicBezTo>
                  <a:cubicBezTo>
                    <a:pt x="1243" y="964"/>
                    <a:pt x="1243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 rot="10800000">
              <a:off x="998000" y="405163"/>
              <a:ext cx="31100" cy="24100"/>
            </a:xfrm>
            <a:custGeom>
              <a:avLst/>
              <a:gdLst/>
              <a:ahLst/>
              <a:cxnLst/>
              <a:rect l="l" t="t" r="r" b="b"/>
              <a:pathLst>
                <a:path w="1244" h="964" extrusionOk="0">
                  <a:moveTo>
                    <a:pt x="621" y="0"/>
                  </a:moveTo>
                  <a:cubicBezTo>
                    <a:pt x="0" y="0"/>
                    <a:pt x="0" y="964"/>
                    <a:pt x="621" y="964"/>
                  </a:cubicBezTo>
                  <a:cubicBezTo>
                    <a:pt x="1242" y="964"/>
                    <a:pt x="1243" y="0"/>
                    <a:pt x="6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 rot="10800000">
              <a:off x="1084800" y="1004988"/>
              <a:ext cx="31100" cy="24125"/>
            </a:xfrm>
            <a:custGeom>
              <a:avLst/>
              <a:gdLst/>
              <a:ahLst/>
              <a:cxnLst/>
              <a:rect l="l" t="t" r="r" b="b"/>
              <a:pathLst>
                <a:path w="1244" h="965" extrusionOk="0">
                  <a:moveTo>
                    <a:pt x="621" y="1"/>
                  </a:moveTo>
                  <a:cubicBezTo>
                    <a:pt x="0" y="1"/>
                    <a:pt x="0" y="964"/>
                    <a:pt x="621" y="964"/>
                  </a:cubicBezTo>
                  <a:cubicBezTo>
                    <a:pt x="1242" y="964"/>
                    <a:pt x="1243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 rot="10800000">
              <a:off x="1239125" y="299038"/>
              <a:ext cx="31100" cy="24150"/>
            </a:xfrm>
            <a:custGeom>
              <a:avLst/>
              <a:gdLst/>
              <a:ahLst/>
              <a:cxnLst/>
              <a:rect l="l" t="t" r="r" b="b"/>
              <a:pathLst>
                <a:path w="1244" h="966" extrusionOk="0">
                  <a:moveTo>
                    <a:pt x="622" y="0"/>
                  </a:moveTo>
                  <a:cubicBezTo>
                    <a:pt x="0" y="0"/>
                    <a:pt x="0" y="965"/>
                    <a:pt x="622" y="965"/>
                  </a:cubicBezTo>
                  <a:cubicBezTo>
                    <a:pt x="1243" y="965"/>
                    <a:pt x="124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 flipH="1">
              <a:off x="-198437" y="-272187"/>
              <a:ext cx="595600" cy="707900"/>
            </a:xfrm>
            <a:custGeom>
              <a:avLst/>
              <a:gdLst/>
              <a:ahLst/>
              <a:cxnLst/>
              <a:rect l="l" t="t" r="r" b="b"/>
              <a:pathLst>
                <a:path w="23824" h="28316" extrusionOk="0">
                  <a:moveTo>
                    <a:pt x="4550" y="201"/>
                  </a:moveTo>
                  <a:cubicBezTo>
                    <a:pt x="5349" y="201"/>
                    <a:pt x="6142" y="358"/>
                    <a:pt x="6933" y="582"/>
                  </a:cubicBezTo>
                  <a:cubicBezTo>
                    <a:pt x="8167" y="933"/>
                    <a:pt x="9076" y="1716"/>
                    <a:pt x="9860" y="2733"/>
                  </a:cubicBezTo>
                  <a:cubicBezTo>
                    <a:pt x="9794" y="2714"/>
                    <a:pt x="9724" y="2702"/>
                    <a:pt x="9663" y="2675"/>
                  </a:cubicBezTo>
                  <a:cubicBezTo>
                    <a:pt x="9599" y="2647"/>
                    <a:pt x="9546" y="2599"/>
                    <a:pt x="9484" y="2568"/>
                  </a:cubicBezTo>
                  <a:cubicBezTo>
                    <a:pt x="8207" y="1939"/>
                    <a:pt x="6900" y="1479"/>
                    <a:pt x="5506" y="1479"/>
                  </a:cubicBezTo>
                  <a:cubicBezTo>
                    <a:pt x="5097" y="1479"/>
                    <a:pt x="4680" y="1519"/>
                    <a:pt x="4254" y="1606"/>
                  </a:cubicBezTo>
                  <a:cubicBezTo>
                    <a:pt x="3458" y="1768"/>
                    <a:pt x="2768" y="2110"/>
                    <a:pt x="2182" y="2675"/>
                  </a:cubicBezTo>
                  <a:cubicBezTo>
                    <a:pt x="1373" y="3455"/>
                    <a:pt x="1117" y="4394"/>
                    <a:pt x="1409" y="5469"/>
                  </a:cubicBezTo>
                  <a:cubicBezTo>
                    <a:pt x="1657" y="6387"/>
                    <a:pt x="2191" y="7144"/>
                    <a:pt x="2817" y="7842"/>
                  </a:cubicBezTo>
                  <a:cubicBezTo>
                    <a:pt x="3063" y="8117"/>
                    <a:pt x="3322" y="8379"/>
                    <a:pt x="3576" y="8647"/>
                  </a:cubicBezTo>
                  <a:cubicBezTo>
                    <a:pt x="1948" y="7700"/>
                    <a:pt x="829" y="6362"/>
                    <a:pt x="536" y="4474"/>
                  </a:cubicBezTo>
                  <a:cubicBezTo>
                    <a:pt x="174" y="2154"/>
                    <a:pt x="1032" y="958"/>
                    <a:pt x="3095" y="393"/>
                  </a:cubicBezTo>
                  <a:cubicBezTo>
                    <a:pt x="3582" y="259"/>
                    <a:pt x="4067" y="201"/>
                    <a:pt x="4550" y="201"/>
                  </a:cubicBezTo>
                  <a:close/>
                  <a:moveTo>
                    <a:pt x="11238" y="14314"/>
                  </a:moveTo>
                  <a:cubicBezTo>
                    <a:pt x="11239" y="14317"/>
                    <a:pt x="11239" y="14318"/>
                    <a:pt x="11239" y="14318"/>
                  </a:cubicBezTo>
                  <a:cubicBezTo>
                    <a:pt x="11239" y="14318"/>
                    <a:pt x="11239" y="14318"/>
                    <a:pt x="11239" y="14318"/>
                  </a:cubicBezTo>
                  <a:cubicBezTo>
                    <a:pt x="11239" y="14317"/>
                    <a:pt x="11239" y="14315"/>
                    <a:pt x="11238" y="14314"/>
                  </a:cubicBezTo>
                  <a:close/>
                  <a:moveTo>
                    <a:pt x="11062" y="13064"/>
                  </a:moveTo>
                  <a:cubicBezTo>
                    <a:pt x="11011" y="13069"/>
                    <a:pt x="10963" y="13073"/>
                    <a:pt x="10912" y="13078"/>
                  </a:cubicBezTo>
                  <a:cubicBezTo>
                    <a:pt x="10951" y="13494"/>
                    <a:pt x="10991" y="13911"/>
                    <a:pt x="11030" y="14328"/>
                  </a:cubicBezTo>
                  <a:cubicBezTo>
                    <a:pt x="11097" y="14315"/>
                    <a:pt x="11165" y="14304"/>
                    <a:pt x="11231" y="14293"/>
                  </a:cubicBezTo>
                  <a:cubicBezTo>
                    <a:pt x="11275" y="14479"/>
                    <a:pt x="11319" y="14666"/>
                    <a:pt x="11362" y="14850"/>
                  </a:cubicBezTo>
                  <a:cubicBezTo>
                    <a:pt x="11519" y="14345"/>
                    <a:pt x="11656" y="13852"/>
                    <a:pt x="11406" y="13337"/>
                  </a:cubicBezTo>
                  <a:lnTo>
                    <a:pt x="11406" y="13337"/>
                  </a:lnTo>
                  <a:cubicBezTo>
                    <a:pt x="11351" y="13664"/>
                    <a:pt x="11296" y="13991"/>
                    <a:pt x="11241" y="14320"/>
                  </a:cubicBezTo>
                  <a:lnTo>
                    <a:pt x="11238" y="14312"/>
                  </a:lnTo>
                  <a:lnTo>
                    <a:pt x="11238" y="14312"/>
                  </a:lnTo>
                  <a:cubicBezTo>
                    <a:pt x="11180" y="13895"/>
                    <a:pt x="11120" y="13479"/>
                    <a:pt x="11062" y="13064"/>
                  </a:cubicBezTo>
                  <a:close/>
                  <a:moveTo>
                    <a:pt x="13961" y="13794"/>
                  </a:moveTo>
                  <a:cubicBezTo>
                    <a:pt x="13924" y="14201"/>
                    <a:pt x="13888" y="14609"/>
                    <a:pt x="13850" y="15016"/>
                  </a:cubicBezTo>
                  <a:cubicBezTo>
                    <a:pt x="13918" y="15021"/>
                    <a:pt x="13987" y="15026"/>
                    <a:pt x="14055" y="15032"/>
                  </a:cubicBezTo>
                  <a:cubicBezTo>
                    <a:pt x="14089" y="14625"/>
                    <a:pt x="14122" y="14217"/>
                    <a:pt x="14156" y="13809"/>
                  </a:cubicBezTo>
                  <a:cubicBezTo>
                    <a:pt x="14092" y="13805"/>
                    <a:pt x="14025" y="13798"/>
                    <a:pt x="13961" y="13794"/>
                  </a:cubicBezTo>
                  <a:close/>
                  <a:moveTo>
                    <a:pt x="14566" y="14146"/>
                  </a:moveTo>
                  <a:cubicBezTo>
                    <a:pt x="14333" y="14745"/>
                    <a:pt x="14327" y="15012"/>
                    <a:pt x="14529" y="15572"/>
                  </a:cubicBezTo>
                  <a:cubicBezTo>
                    <a:pt x="14719" y="14994"/>
                    <a:pt x="14728" y="14640"/>
                    <a:pt x="14566" y="14146"/>
                  </a:cubicBezTo>
                  <a:close/>
                  <a:moveTo>
                    <a:pt x="19873" y="17305"/>
                  </a:moveTo>
                  <a:cubicBezTo>
                    <a:pt x="19830" y="17408"/>
                    <a:pt x="19788" y="17509"/>
                    <a:pt x="19745" y="17610"/>
                  </a:cubicBezTo>
                  <a:cubicBezTo>
                    <a:pt x="19791" y="17623"/>
                    <a:pt x="19837" y="17635"/>
                    <a:pt x="19884" y="17648"/>
                  </a:cubicBezTo>
                  <a:cubicBezTo>
                    <a:pt x="19911" y="17544"/>
                    <a:pt x="19938" y="17438"/>
                    <a:pt x="19965" y="17333"/>
                  </a:cubicBezTo>
                  <a:cubicBezTo>
                    <a:pt x="19935" y="17324"/>
                    <a:pt x="19903" y="17315"/>
                    <a:pt x="19873" y="17305"/>
                  </a:cubicBezTo>
                  <a:close/>
                  <a:moveTo>
                    <a:pt x="4619" y="8284"/>
                  </a:moveTo>
                  <a:cubicBezTo>
                    <a:pt x="5287" y="8309"/>
                    <a:pt x="5878" y="8333"/>
                    <a:pt x="6503" y="8357"/>
                  </a:cubicBezTo>
                  <a:cubicBezTo>
                    <a:pt x="6518" y="8529"/>
                    <a:pt x="6518" y="8711"/>
                    <a:pt x="6552" y="8883"/>
                  </a:cubicBezTo>
                  <a:cubicBezTo>
                    <a:pt x="6656" y="9384"/>
                    <a:pt x="7032" y="9684"/>
                    <a:pt x="7474" y="9684"/>
                  </a:cubicBezTo>
                  <a:cubicBezTo>
                    <a:pt x="7625" y="9684"/>
                    <a:pt x="7783" y="9650"/>
                    <a:pt x="7941" y="9576"/>
                  </a:cubicBezTo>
                  <a:cubicBezTo>
                    <a:pt x="8219" y="9447"/>
                    <a:pt x="8378" y="9233"/>
                    <a:pt x="8347" y="8916"/>
                  </a:cubicBezTo>
                  <a:cubicBezTo>
                    <a:pt x="8331" y="8756"/>
                    <a:pt x="8290" y="8600"/>
                    <a:pt x="8247" y="8363"/>
                  </a:cubicBezTo>
                  <a:cubicBezTo>
                    <a:pt x="8265" y="8363"/>
                    <a:pt x="8282" y="8363"/>
                    <a:pt x="8300" y="8363"/>
                  </a:cubicBezTo>
                  <a:cubicBezTo>
                    <a:pt x="9001" y="8363"/>
                    <a:pt x="9647" y="8516"/>
                    <a:pt x="10271" y="8748"/>
                  </a:cubicBezTo>
                  <a:cubicBezTo>
                    <a:pt x="11890" y="9349"/>
                    <a:pt x="13362" y="10227"/>
                    <a:pt x="14798" y="11173"/>
                  </a:cubicBezTo>
                  <a:cubicBezTo>
                    <a:pt x="15997" y="11963"/>
                    <a:pt x="17237" y="12701"/>
                    <a:pt x="18205" y="13790"/>
                  </a:cubicBezTo>
                  <a:cubicBezTo>
                    <a:pt x="18406" y="14015"/>
                    <a:pt x="18597" y="14247"/>
                    <a:pt x="18786" y="14468"/>
                  </a:cubicBezTo>
                  <a:cubicBezTo>
                    <a:pt x="18535" y="15060"/>
                    <a:pt x="18287" y="15560"/>
                    <a:pt x="18113" y="16084"/>
                  </a:cubicBezTo>
                  <a:cubicBezTo>
                    <a:pt x="17976" y="16499"/>
                    <a:pt x="17897" y="16940"/>
                    <a:pt x="17853" y="17375"/>
                  </a:cubicBezTo>
                  <a:cubicBezTo>
                    <a:pt x="17804" y="17847"/>
                    <a:pt x="17606" y="18213"/>
                    <a:pt x="17252" y="18509"/>
                  </a:cubicBezTo>
                  <a:cubicBezTo>
                    <a:pt x="16611" y="19043"/>
                    <a:pt x="15881" y="19379"/>
                    <a:pt x="15049" y="19456"/>
                  </a:cubicBezTo>
                  <a:cubicBezTo>
                    <a:pt x="15013" y="19460"/>
                    <a:pt x="14976" y="19461"/>
                    <a:pt x="14939" y="19461"/>
                  </a:cubicBezTo>
                  <a:cubicBezTo>
                    <a:pt x="14770" y="19461"/>
                    <a:pt x="14589" y="19428"/>
                    <a:pt x="14452" y="19351"/>
                  </a:cubicBezTo>
                  <a:cubicBezTo>
                    <a:pt x="12296" y="18141"/>
                    <a:pt x="10583" y="16490"/>
                    <a:pt x="9487" y="14249"/>
                  </a:cubicBezTo>
                  <a:cubicBezTo>
                    <a:pt x="9190" y="13644"/>
                    <a:pt x="8901" y="13034"/>
                    <a:pt x="8655" y="12410"/>
                  </a:cubicBezTo>
                  <a:cubicBezTo>
                    <a:pt x="8487" y="11985"/>
                    <a:pt x="8214" y="11739"/>
                    <a:pt x="7797" y="11576"/>
                  </a:cubicBezTo>
                  <a:cubicBezTo>
                    <a:pt x="6243" y="10974"/>
                    <a:pt x="5453" y="9639"/>
                    <a:pt x="4619" y="8284"/>
                  </a:cubicBezTo>
                  <a:close/>
                  <a:moveTo>
                    <a:pt x="21805" y="19174"/>
                  </a:moveTo>
                  <a:lnTo>
                    <a:pt x="21595" y="19599"/>
                  </a:lnTo>
                  <a:cubicBezTo>
                    <a:pt x="21628" y="19618"/>
                    <a:pt x="21663" y="19638"/>
                    <a:pt x="21697" y="19657"/>
                  </a:cubicBezTo>
                  <a:cubicBezTo>
                    <a:pt x="21783" y="19520"/>
                    <a:pt x="21868" y="19381"/>
                    <a:pt x="21955" y="19243"/>
                  </a:cubicBezTo>
                  <a:lnTo>
                    <a:pt x="21805" y="19174"/>
                  </a:lnTo>
                  <a:close/>
                  <a:moveTo>
                    <a:pt x="8697" y="19644"/>
                  </a:moveTo>
                  <a:lnTo>
                    <a:pt x="8697" y="19644"/>
                  </a:lnTo>
                  <a:cubicBezTo>
                    <a:pt x="9430" y="20008"/>
                    <a:pt x="9743" y="20550"/>
                    <a:pt x="10051" y="21093"/>
                  </a:cubicBezTo>
                  <a:cubicBezTo>
                    <a:pt x="9596" y="20685"/>
                    <a:pt x="8966" y="20437"/>
                    <a:pt x="8697" y="19644"/>
                  </a:cubicBezTo>
                  <a:close/>
                  <a:moveTo>
                    <a:pt x="19007" y="14865"/>
                  </a:moveTo>
                  <a:cubicBezTo>
                    <a:pt x="19998" y="15436"/>
                    <a:pt x="20808" y="16163"/>
                    <a:pt x="21585" y="17040"/>
                  </a:cubicBezTo>
                  <a:cubicBezTo>
                    <a:pt x="20936" y="18136"/>
                    <a:pt x="20473" y="19283"/>
                    <a:pt x="19597" y="20174"/>
                  </a:cubicBezTo>
                  <a:cubicBezTo>
                    <a:pt x="19186" y="20592"/>
                    <a:pt x="18731" y="20951"/>
                    <a:pt x="18151" y="21091"/>
                  </a:cubicBezTo>
                  <a:cubicBezTo>
                    <a:pt x="18091" y="21106"/>
                    <a:pt x="18016" y="21115"/>
                    <a:pt x="17942" y="21115"/>
                  </a:cubicBezTo>
                  <a:cubicBezTo>
                    <a:pt x="17820" y="21115"/>
                    <a:pt x="17699" y="21091"/>
                    <a:pt x="17647" y="21031"/>
                  </a:cubicBezTo>
                  <a:cubicBezTo>
                    <a:pt x="17166" y="20472"/>
                    <a:pt x="16504" y="20264"/>
                    <a:pt x="15854" y="20017"/>
                  </a:cubicBezTo>
                  <a:cubicBezTo>
                    <a:pt x="15752" y="19978"/>
                    <a:pt x="15659" y="19913"/>
                    <a:pt x="15466" y="19807"/>
                  </a:cubicBezTo>
                  <a:cubicBezTo>
                    <a:pt x="15685" y="19722"/>
                    <a:pt x="15828" y="19681"/>
                    <a:pt x="15959" y="19614"/>
                  </a:cubicBezTo>
                  <a:cubicBezTo>
                    <a:pt x="16410" y="19387"/>
                    <a:pt x="16883" y="19186"/>
                    <a:pt x="17303" y="18908"/>
                  </a:cubicBezTo>
                  <a:cubicBezTo>
                    <a:pt x="17845" y="18551"/>
                    <a:pt x="18203" y="18055"/>
                    <a:pt x="18218" y="17362"/>
                  </a:cubicBezTo>
                  <a:cubicBezTo>
                    <a:pt x="18235" y="16482"/>
                    <a:pt x="18597" y="15708"/>
                    <a:pt x="19007" y="14865"/>
                  </a:cubicBezTo>
                  <a:close/>
                  <a:moveTo>
                    <a:pt x="15639" y="20529"/>
                  </a:moveTo>
                  <a:cubicBezTo>
                    <a:pt x="15886" y="20529"/>
                    <a:pt x="16141" y="20606"/>
                    <a:pt x="16398" y="20766"/>
                  </a:cubicBezTo>
                  <a:cubicBezTo>
                    <a:pt x="15678" y="20946"/>
                    <a:pt x="15027" y="21109"/>
                    <a:pt x="14390" y="21267"/>
                  </a:cubicBezTo>
                  <a:cubicBezTo>
                    <a:pt x="14758" y="20789"/>
                    <a:pt x="15185" y="20529"/>
                    <a:pt x="15639" y="20529"/>
                  </a:cubicBezTo>
                  <a:close/>
                  <a:moveTo>
                    <a:pt x="21770" y="17272"/>
                  </a:moveTo>
                  <a:cubicBezTo>
                    <a:pt x="22475" y="18333"/>
                    <a:pt x="23007" y="19336"/>
                    <a:pt x="23121" y="20537"/>
                  </a:cubicBezTo>
                  <a:cubicBezTo>
                    <a:pt x="22422" y="20937"/>
                    <a:pt x="21756" y="21355"/>
                    <a:pt x="21054" y="21707"/>
                  </a:cubicBezTo>
                  <a:cubicBezTo>
                    <a:pt x="20438" y="22018"/>
                    <a:pt x="19806" y="22216"/>
                    <a:pt x="19151" y="22216"/>
                  </a:cubicBezTo>
                  <a:cubicBezTo>
                    <a:pt x="18737" y="22216"/>
                    <a:pt x="18314" y="22138"/>
                    <a:pt x="17880" y="21959"/>
                  </a:cubicBezTo>
                  <a:cubicBezTo>
                    <a:pt x="17876" y="21823"/>
                    <a:pt x="17873" y="21688"/>
                    <a:pt x="17868" y="21538"/>
                  </a:cubicBezTo>
                  <a:cubicBezTo>
                    <a:pt x="20048" y="20979"/>
                    <a:pt x="20814" y="19096"/>
                    <a:pt x="21770" y="17272"/>
                  </a:cubicBezTo>
                  <a:close/>
                  <a:moveTo>
                    <a:pt x="16850" y="21743"/>
                  </a:moveTo>
                  <a:cubicBezTo>
                    <a:pt x="17056" y="21743"/>
                    <a:pt x="17273" y="21761"/>
                    <a:pt x="17502" y="21783"/>
                  </a:cubicBezTo>
                  <a:cubicBezTo>
                    <a:pt x="17368" y="22102"/>
                    <a:pt x="17263" y="22349"/>
                    <a:pt x="17158" y="22598"/>
                  </a:cubicBezTo>
                  <a:cubicBezTo>
                    <a:pt x="16682" y="22369"/>
                    <a:pt x="16278" y="22173"/>
                    <a:pt x="15854" y="21970"/>
                  </a:cubicBezTo>
                  <a:cubicBezTo>
                    <a:pt x="16162" y="21796"/>
                    <a:pt x="16491" y="21743"/>
                    <a:pt x="16850" y="21743"/>
                  </a:cubicBezTo>
                  <a:close/>
                  <a:moveTo>
                    <a:pt x="7724" y="20057"/>
                  </a:moveTo>
                  <a:cubicBezTo>
                    <a:pt x="8478" y="20117"/>
                    <a:pt x="10386" y="21666"/>
                    <a:pt x="11098" y="22791"/>
                  </a:cubicBezTo>
                  <a:cubicBezTo>
                    <a:pt x="10163" y="22285"/>
                    <a:pt x="9285" y="21831"/>
                    <a:pt x="8427" y="21342"/>
                  </a:cubicBezTo>
                  <a:cubicBezTo>
                    <a:pt x="7947" y="21068"/>
                    <a:pt x="7835" y="20565"/>
                    <a:pt x="7724" y="20057"/>
                  </a:cubicBezTo>
                  <a:close/>
                  <a:moveTo>
                    <a:pt x="21825" y="22883"/>
                  </a:moveTo>
                  <a:cubicBezTo>
                    <a:pt x="21746" y="22925"/>
                    <a:pt x="21661" y="22958"/>
                    <a:pt x="21593" y="23015"/>
                  </a:cubicBezTo>
                  <a:cubicBezTo>
                    <a:pt x="21538" y="23061"/>
                    <a:pt x="21506" y="23134"/>
                    <a:pt x="21464" y="23195"/>
                  </a:cubicBezTo>
                  <a:cubicBezTo>
                    <a:pt x="21484" y="23213"/>
                    <a:pt x="21505" y="23228"/>
                    <a:pt x="21525" y="23244"/>
                  </a:cubicBezTo>
                  <a:cubicBezTo>
                    <a:pt x="21648" y="23159"/>
                    <a:pt x="21770" y="23074"/>
                    <a:pt x="21892" y="22988"/>
                  </a:cubicBezTo>
                  <a:lnTo>
                    <a:pt x="21825" y="22883"/>
                  </a:lnTo>
                  <a:close/>
                  <a:moveTo>
                    <a:pt x="23170" y="20892"/>
                  </a:moveTo>
                  <a:lnTo>
                    <a:pt x="23170" y="20892"/>
                  </a:lnTo>
                  <a:cubicBezTo>
                    <a:pt x="23138" y="21305"/>
                    <a:pt x="23154" y="21620"/>
                    <a:pt x="23084" y="21919"/>
                  </a:cubicBezTo>
                  <a:cubicBezTo>
                    <a:pt x="22931" y="22573"/>
                    <a:pt x="22730" y="23214"/>
                    <a:pt x="22560" y="23863"/>
                  </a:cubicBezTo>
                  <a:cubicBezTo>
                    <a:pt x="22408" y="24442"/>
                    <a:pt x="22023" y="24666"/>
                    <a:pt x="21448" y="24718"/>
                  </a:cubicBezTo>
                  <a:cubicBezTo>
                    <a:pt x="21333" y="24728"/>
                    <a:pt x="21219" y="24733"/>
                    <a:pt x="21107" y="24733"/>
                  </a:cubicBezTo>
                  <a:cubicBezTo>
                    <a:pt x="20199" y="24733"/>
                    <a:pt x="19382" y="24410"/>
                    <a:pt x="18601" y="23972"/>
                  </a:cubicBezTo>
                  <a:cubicBezTo>
                    <a:pt x="18146" y="23717"/>
                    <a:pt x="17741" y="23372"/>
                    <a:pt x="17300" y="23059"/>
                  </a:cubicBezTo>
                  <a:cubicBezTo>
                    <a:pt x="17518" y="22755"/>
                    <a:pt x="17677" y="22532"/>
                    <a:pt x="17834" y="22314"/>
                  </a:cubicBezTo>
                  <a:cubicBezTo>
                    <a:pt x="18265" y="22473"/>
                    <a:pt x="18685" y="22542"/>
                    <a:pt x="19096" y="22542"/>
                  </a:cubicBezTo>
                  <a:cubicBezTo>
                    <a:pt x="19888" y="22542"/>
                    <a:pt x="20646" y="22285"/>
                    <a:pt x="21388" y="21914"/>
                  </a:cubicBezTo>
                  <a:cubicBezTo>
                    <a:pt x="21780" y="21718"/>
                    <a:pt x="22146" y="21467"/>
                    <a:pt x="22527" y="21246"/>
                  </a:cubicBezTo>
                  <a:cubicBezTo>
                    <a:pt x="22700" y="21143"/>
                    <a:pt x="22880" y="21050"/>
                    <a:pt x="23170" y="20892"/>
                  </a:cubicBezTo>
                  <a:close/>
                  <a:moveTo>
                    <a:pt x="6713" y="21106"/>
                  </a:moveTo>
                  <a:lnTo>
                    <a:pt x="6713" y="21106"/>
                  </a:lnTo>
                  <a:cubicBezTo>
                    <a:pt x="7633" y="21120"/>
                    <a:pt x="11125" y="22984"/>
                    <a:pt x="12103" y="23961"/>
                  </a:cubicBezTo>
                  <a:cubicBezTo>
                    <a:pt x="11705" y="24475"/>
                    <a:pt x="11299" y="24996"/>
                    <a:pt x="10842" y="25582"/>
                  </a:cubicBezTo>
                  <a:cubicBezTo>
                    <a:pt x="9219" y="24273"/>
                    <a:pt x="7535" y="23132"/>
                    <a:pt x="6713" y="21106"/>
                  </a:cubicBezTo>
                  <a:close/>
                  <a:moveTo>
                    <a:pt x="15407" y="25141"/>
                  </a:moveTo>
                  <a:lnTo>
                    <a:pt x="15407" y="25141"/>
                  </a:lnTo>
                  <a:cubicBezTo>
                    <a:pt x="15494" y="25304"/>
                    <a:pt x="15554" y="25421"/>
                    <a:pt x="15641" y="25587"/>
                  </a:cubicBezTo>
                  <a:cubicBezTo>
                    <a:pt x="15684" y="25351"/>
                    <a:pt x="15606" y="25205"/>
                    <a:pt x="15407" y="25141"/>
                  </a:cubicBezTo>
                  <a:close/>
                  <a:moveTo>
                    <a:pt x="16937" y="23233"/>
                  </a:moveTo>
                  <a:cubicBezTo>
                    <a:pt x="18177" y="24174"/>
                    <a:pt x="19445" y="25015"/>
                    <a:pt x="21043" y="25015"/>
                  </a:cubicBezTo>
                  <a:cubicBezTo>
                    <a:pt x="21344" y="25015"/>
                    <a:pt x="21657" y="24985"/>
                    <a:pt x="21983" y="24920"/>
                  </a:cubicBezTo>
                  <a:lnTo>
                    <a:pt x="21983" y="24920"/>
                  </a:lnTo>
                  <a:cubicBezTo>
                    <a:pt x="21404" y="25933"/>
                    <a:pt x="20694" y="26694"/>
                    <a:pt x="19740" y="27206"/>
                  </a:cubicBezTo>
                  <a:cubicBezTo>
                    <a:pt x="19682" y="27237"/>
                    <a:pt x="19607" y="27250"/>
                    <a:pt x="19527" y="27250"/>
                  </a:cubicBezTo>
                  <a:cubicBezTo>
                    <a:pt x="19423" y="27250"/>
                    <a:pt x="19312" y="27229"/>
                    <a:pt x="19221" y="27201"/>
                  </a:cubicBezTo>
                  <a:cubicBezTo>
                    <a:pt x="18372" y="26947"/>
                    <a:pt x="17799" y="26347"/>
                    <a:pt x="17354" y="25620"/>
                  </a:cubicBezTo>
                  <a:cubicBezTo>
                    <a:pt x="16955" y="24972"/>
                    <a:pt x="16594" y="24304"/>
                    <a:pt x="16186" y="23595"/>
                  </a:cubicBezTo>
                  <a:cubicBezTo>
                    <a:pt x="16311" y="23533"/>
                    <a:pt x="16393" y="23492"/>
                    <a:pt x="16477" y="23451"/>
                  </a:cubicBezTo>
                  <a:cubicBezTo>
                    <a:pt x="16622" y="23382"/>
                    <a:pt x="16769" y="23314"/>
                    <a:pt x="16937" y="23233"/>
                  </a:cubicBezTo>
                  <a:close/>
                  <a:moveTo>
                    <a:pt x="14657" y="24032"/>
                  </a:moveTo>
                  <a:lnTo>
                    <a:pt x="14657" y="24032"/>
                  </a:lnTo>
                  <a:cubicBezTo>
                    <a:pt x="14603" y="24619"/>
                    <a:pt x="14504" y="25189"/>
                    <a:pt x="14513" y="25757"/>
                  </a:cubicBezTo>
                  <a:cubicBezTo>
                    <a:pt x="14523" y="26321"/>
                    <a:pt x="14643" y="26884"/>
                    <a:pt x="14719" y="27473"/>
                  </a:cubicBezTo>
                  <a:cubicBezTo>
                    <a:pt x="13375" y="27250"/>
                    <a:pt x="12255" y="26563"/>
                    <a:pt x="11199" y="25716"/>
                  </a:cubicBezTo>
                  <a:cubicBezTo>
                    <a:pt x="11612" y="25182"/>
                    <a:pt x="12016" y="24658"/>
                    <a:pt x="12458" y="24085"/>
                  </a:cubicBezTo>
                  <a:cubicBezTo>
                    <a:pt x="13128" y="24069"/>
                    <a:pt x="13858" y="24051"/>
                    <a:pt x="14657" y="24032"/>
                  </a:cubicBezTo>
                  <a:close/>
                  <a:moveTo>
                    <a:pt x="15828" y="23721"/>
                  </a:moveTo>
                  <a:cubicBezTo>
                    <a:pt x="16132" y="24211"/>
                    <a:pt x="16474" y="24679"/>
                    <a:pt x="16730" y="25189"/>
                  </a:cubicBezTo>
                  <a:cubicBezTo>
                    <a:pt x="17221" y="26168"/>
                    <a:pt x="17883" y="26972"/>
                    <a:pt x="18952" y="27515"/>
                  </a:cubicBezTo>
                  <a:cubicBezTo>
                    <a:pt x="18763" y="27613"/>
                    <a:pt x="18644" y="27700"/>
                    <a:pt x="18511" y="27738"/>
                  </a:cubicBezTo>
                  <a:cubicBezTo>
                    <a:pt x="18030" y="27877"/>
                    <a:pt x="17548" y="27939"/>
                    <a:pt x="17065" y="27939"/>
                  </a:cubicBezTo>
                  <a:cubicBezTo>
                    <a:pt x="16610" y="27939"/>
                    <a:pt x="16154" y="27884"/>
                    <a:pt x="15697" y="27787"/>
                  </a:cubicBezTo>
                  <a:cubicBezTo>
                    <a:pt x="15396" y="27722"/>
                    <a:pt x="15166" y="27572"/>
                    <a:pt x="15096" y="27279"/>
                  </a:cubicBezTo>
                  <a:cubicBezTo>
                    <a:pt x="14981" y="26787"/>
                    <a:pt x="14847" y="26288"/>
                    <a:pt x="14832" y="25791"/>
                  </a:cubicBezTo>
                  <a:cubicBezTo>
                    <a:pt x="14817" y="25195"/>
                    <a:pt x="14918" y="24595"/>
                    <a:pt x="14975" y="23928"/>
                  </a:cubicBezTo>
                  <a:cubicBezTo>
                    <a:pt x="15267" y="23857"/>
                    <a:pt x="15510" y="23799"/>
                    <a:pt x="15828" y="23721"/>
                  </a:cubicBezTo>
                  <a:close/>
                  <a:moveTo>
                    <a:pt x="4650" y="0"/>
                  </a:moveTo>
                  <a:cubicBezTo>
                    <a:pt x="4382" y="0"/>
                    <a:pt x="4111" y="11"/>
                    <a:pt x="3839" y="31"/>
                  </a:cubicBezTo>
                  <a:cubicBezTo>
                    <a:pt x="2949" y="96"/>
                    <a:pt x="2128" y="424"/>
                    <a:pt x="1397" y="963"/>
                  </a:cubicBezTo>
                  <a:cubicBezTo>
                    <a:pt x="826" y="1384"/>
                    <a:pt x="476" y="1931"/>
                    <a:pt x="346" y="2624"/>
                  </a:cubicBezTo>
                  <a:cubicBezTo>
                    <a:pt x="0" y="4465"/>
                    <a:pt x="510" y="6070"/>
                    <a:pt x="1705" y="7472"/>
                  </a:cubicBezTo>
                  <a:cubicBezTo>
                    <a:pt x="2311" y="8186"/>
                    <a:pt x="3071" y="8722"/>
                    <a:pt x="3878" y="9189"/>
                  </a:cubicBezTo>
                  <a:cubicBezTo>
                    <a:pt x="4701" y="9666"/>
                    <a:pt x="5510" y="10145"/>
                    <a:pt x="6145" y="10889"/>
                  </a:cubicBezTo>
                  <a:cubicBezTo>
                    <a:pt x="6420" y="11209"/>
                    <a:pt x="6824" y="11491"/>
                    <a:pt x="7224" y="11620"/>
                  </a:cubicBezTo>
                  <a:cubicBezTo>
                    <a:pt x="7946" y="11852"/>
                    <a:pt x="8323" y="12321"/>
                    <a:pt x="8528" y="13005"/>
                  </a:cubicBezTo>
                  <a:cubicBezTo>
                    <a:pt x="8603" y="13249"/>
                    <a:pt x="8726" y="13476"/>
                    <a:pt x="8828" y="13712"/>
                  </a:cubicBezTo>
                  <a:cubicBezTo>
                    <a:pt x="10031" y="16460"/>
                    <a:pt x="11989" y="18479"/>
                    <a:pt x="14682" y="19794"/>
                  </a:cubicBezTo>
                  <a:cubicBezTo>
                    <a:pt x="14897" y="19899"/>
                    <a:pt x="15079" y="20069"/>
                    <a:pt x="15300" y="20227"/>
                  </a:cubicBezTo>
                  <a:cubicBezTo>
                    <a:pt x="14030" y="20952"/>
                    <a:pt x="13653" y="21575"/>
                    <a:pt x="13842" y="22709"/>
                  </a:cubicBezTo>
                  <a:cubicBezTo>
                    <a:pt x="14030" y="22409"/>
                    <a:pt x="14177" y="22188"/>
                    <a:pt x="14308" y="21960"/>
                  </a:cubicBezTo>
                  <a:cubicBezTo>
                    <a:pt x="14504" y="21620"/>
                    <a:pt x="14768" y="21393"/>
                    <a:pt x="15163" y="21309"/>
                  </a:cubicBezTo>
                  <a:cubicBezTo>
                    <a:pt x="15722" y="21189"/>
                    <a:pt x="16273" y="21039"/>
                    <a:pt x="16864" y="20894"/>
                  </a:cubicBezTo>
                  <a:cubicBezTo>
                    <a:pt x="17069" y="21036"/>
                    <a:pt x="17207" y="21213"/>
                    <a:pt x="17271" y="21426"/>
                  </a:cubicBezTo>
                  <a:cubicBezTo>
                    <a:pt x="16884" y="21467"/>
                    <a:pt x="16482" y="21461"/>
                    <a:pt x="16107" y="21564"/>
                  </a:cubicBezTo>
                  <a:cubicBezTo>
                    <a:pt x="15760" y="21658"/>
                    <a:pt x="15409" y="21826"/>
                    <a:pt x="15126" y="22047"/>
                  </a:cubicBezTo>
                  <a:cubicBezTo>
                    <a:pt x="14848" y="22262"/>
                    <a:pt x="14543" y="22522"/>
                    <a:pt x="14539" y="22992"/>
                  </a:cubicBezTo>
                  <a:cubicBezTo>
                    <a:pt x="15171" y="22578"/>
                    <a:pt x="15577" y="22373"/>
                    <a:pt x="15904" y="22373"/>
                  </a:cubicBezTo>
                  <a:cubicBezTo>
                    <a:pt x="16210" y="22373"/>
                    <a:pt x="16447" y="22553"/>
                    <a:pt x="16736" y="22908"/>
                  </a:cubicBezTo>
                  <a:cubicBezTo>
                    <a:pt x="15652" y="23467"/>
                    <a:pt x="14517" y="23709"/>
                    <a:pt x="13338" y="23709"/>
                  </a:cubicBezTo>
                  <a:cubicBezTo>
                    <a:pt x="13124" y="23709"/>
                    <a:pt x="12908" y="23701"/>
                    <a:pt x="12691" y="23685"/>
                  </a:cubicBezTo>
                  <a:cubicBezTo>
                    <a:pt x="12531" y="23674"/>
                    <a:pt x="12337" y="23559"/>
                    <a:pt x="12232" y="23432"/>
                  </a:cubicBezTo>
                  <a:cubicBezTo>
                    <a:pt x="11841" y="22947"/>
                    <a:pt x="11457" y="22453"/>
                    <a:pt x="11109" y="21936"/>
                  </a:cubicBezTo>
                  <a:cubicBezTo>
                    <a:pt x="10512" y="21050"/>
                    <a:pt x="9952" y="20139"/>
                    <a:pt x="9072" y="19491"/>
                  </a:cubicBezTo>
                  <a:cubicBezTo>
                    <a:pt x="8955" y="19406"/>
                    <a:pt x="8843" y="19310"/>
                    <a:pt x="8712" y="19310"/>
                  </a:cubicBezTo>
                  <a:cubicBezTo>
                    <a:pt x="8652" y="19310"/>
                    <a:pt x="8588" y="19330"/>
                    <a:pt x="8517" y="19381"/>
                  </a:cubicBezTo>
                  <a:cubicBezTo>
                    <a:pt x="8497" y="19535"/>
                    <a:pt x="8476" y="19687"/>
                    <a:pt x="8453" y="19856"/>
                  </a:cubicBezTo>
                  <a:cubicBezTo>
                    <a:pt x="8239" y="19783"/>
                    <a:pt x="8067" y="19701"/>
                    <a:pt x="7889" y="19667"/>
                  </a:cubicBezTo>
                  <a:cubicBezTo>
                    <a:pt x="7836" y="19657"/>
                    <a:pt x="7787" y="19652"/>
                    <a:pt x="7742" y="19652"/>
                  </a:cubicBezTo>
                  <a:cubicBezTo>
                    <a:pt x="7458" y="19652"/>
                    <a:pt x="7328" y="19845"/>
                    <a:pt x="7401" y="20185"/>
                  </a:cubicBezTo>
                  <a:cubicBezTo>
                    <a:pt x="7446" y="20403"/>
                    <a:pt x="7530" y="20614"/>
                    <a:pt x="7612" y="20876"/>
                  </a:cubicBezTo>
                  <a:cubicBezTo>
                    <a:pt x="7462" y="20839"/>
                    <a:pt x="7375" y="20816"/>
                    <a:pt x="7287" y="20794"/>
                  </a:cubicBezTo>
                  <a:cubicBezTo>
                    <a:pt x="7175" y="20766"/>
                    <a:pt x="7064" y="20728"/>
                    <a:pt x="6950" y="20714"/>
                  </a:cubicBezTo>
                  <a:cubicBezTo>
                    <a:pt x="6894" y="20707"/>
                    <a:pt x="6842" y="20703"/>
                    <a:pt x="6794" y="20703"/>
                  </a:cubicBezTo>
                  <a:cubicBezTo>
                    <a:pt x="6485" y="20703"/>
                    <a:pt x="6374" y="20858"/>
                    <a:pt x="6459" y="21210"/>
                  </a:cubicBezTo>
                  <a:cubicBezTo>
                    <a:pt x="6533" y="21521"/>
                    <a:pt x="6655" y="21834"/>
                    <a:pt x="6822" y="22105"/>
                  </a:cubicBezTo>
                  <a:cubicBezTo>
                    <a:pt x="7053" y="22480"/>
                    <a:pt x="7326" y="22830"/>
                    <a:pt x="7614" y="23162"/>
                  </a:cubicBezTo>
                  <a:cubicBezTo>
                    <a:pt x="8547" y="24241"/>
                    <a:pt x="9719" y="25036"/>
                    <a:pt x="10836" y="25906"/>
                  </a:cubicBezTo>
                  <a:cubicBezTo>
                    <a:pt x="12142" y="26925"/>
                    <a:pt x="13575" y="27615"/>
                    <a:pt x="15167" y="28045"/>
                  </a:cubicBezTo>
                  <a:cubicBezTo>
                    <a:pt x="15831" y="28223"/>
                    <a:pt x="16472" y="28315"/>
                    <a:pt x="17089" y="28315"/>
                  </a:cubicBezTo>
                  <a:cubicBezTo>
                    <a:pt x="18611" y="28315"/>
                    <a:pt x="19987" y="27755"/>
                    <a:pt x="21197" y="26552"/>
                  </a:cubicBezTo>
                  <a:cubicBezTo>
                    <a:pt x="22239" y="25516"/>
                    <a:pt x="22857" y="24233"/>
                    <a:pt x="23275" y="22824"/>
                  </a:cubicBezTo>
                  <a:cubicBezTo>
                    <a:pt x="23823" y="20974"/>
                    <a:pt x="23455" y="19303"/>
                    <a:pt x="22489" y="17697"/>
                  </a:cubicBezTo>
                  <a:cubicBezTo>
                    <a:pt x="21738" y="16449"/>
                    <a:pt x="20649" y="15566"/>
                    <a:pt x="19475" y="14759"/>
                  </a:cubicBezTo>
                  <a:cubicBezTo>
                    <a:pt x="19349" y="14672"/>
                    <a:pt x="19200" y="14582"/>
                    <a:pt x="19129" y="14456"/>
                  </a:cubicBezTo>
                  <a:cubicBezTo>
                    <a:pt x="18663" y="13631"/>
                    <a:pt x="18017" y="12956"/>
                    <a:pt x="17252" y="12435"/>
                  </a:cubicBezTo>
                  <a:cubicBezTo>
                    <a:pt x="15758" y="11416"/>
                    <a:pt x="14254" y="10407"/>
                    <a:pt x="12694" y="9500"/>
                  </a:cubicBezTo>
                  <a:cubicBezTo>
                    <a:pt x="11575" y="8851"/>
                    <a:pt x="10386" y="8301"/>
                    <a:pt x="9084" y="8076"/>
                  </a:cubicBezTo>
                  <a:cubicBezTo>
                    <a:pt x="8587" y="7989"/>
                    <a:pt x="8072" y="8014"/>
                    <a:pt x="7604" y="7750"/>
                  </a:cubicBezTo>
                  <a:cubicBezTo>
                    <a:pt x="7565" y="7728"/>
                    <a:pt x="7515" y="7719"/>
                    <a:pt x="7460" y="7719"/>
                  </a:cubicBezTo>
                  <a:cubicBezTo>
                    <a:pt x="7338" y="7719"/>
                    <a:pt x="7191" y="7763"/>
                    <a:pt x="7075" y="7802"/>
                  </a:cubicBezTo>
                  <a:cubicBezTo>
                    <a:pt x="6633" y="7951"/>
                    <a:pt x="6198" y="8032"/>
                    <a:pt x="5770" y="8032"/>
                  </a:cubicBezTo>
                  <a:cubicBezTo>
                    <a:pt x="5191" y="8032"/>
                    <a:pt x="4625" y="7884"/>
                    <a:pt x="4072" y="7557"/>
                  </a:cubicBezTo>
                  <a:cubicBezTo>
                    <a:pt x="3989" y="7509"/>
                    <a:pt x="3892" y="7480"/>
                    <a:pt x="3804" y="7442"/>
                  </a:cubicBezTo>
                  <a:lnTo>
                    <a:pt x="3804" y="7442"/>
                  </a:lnTo>
                  <a:cubicBezTo>
                    <a:pt x="4118" y="8049"/>
                    <a:pt x="4499" y="8581"/>
                    <a:pt x="4706" y="9221"/>
                  </a:cubicBezTo>
                  <a:cubicBezTo>
                    <a:pt x="3982" y="8621"/>
                    <a:pt x="3276" y="8011"/>
                    <a:pt x="2706" y="7292"/>
                  </a:cubicBezTo>
                  <a:cubicBezTo>
                    <a:pt x="2268" y="6741"/>
                    <a:pt x="1921" y="6082"/>
                    <a:pt x="1676" y="5417"/>
                  </a:cubicBezTo>
                  <a:cubicBezTo>
                    <a:pt x="1314" y="4433"/>
                    <a:pt x="1621" y="3542"/>
                    <a:pt x="2360" y="2814"/>
                  </a:cubicBezTo>
                  <a:cubicBezTo>
                    <a:pt x="2832" y="2351"/>
                    <a:pt x="3395" y="2035"/>
                    <a:pt x="4046" y="1882"/>
                  </a:cubicBezTo>
                  <a:cubicBezTo>
                    <a:pt x="4546" y="1764"/>
                    <a:pt x="5049" y="1695"/>
                    <a:pt x="5555" y="1695"/>
                  </a:cubicBezTo>
                  <a:cubicBezTo>
                    <a:pt x="5833" y="1695"/>
                    <a:pt x="6112" y="1716"/>
                    <a:pt x="6393" y="1760"/>
                  </a:cubicBezTo>
                  <a:cubicBezTo>
                    <a:pt x="7669" y="1964"/>
                    <a:pt x="8840" y="2451"/>
                    <a:pt x="9974" y="3056"/>
                  </a:cubicBezTo>
                  <a:cubicBezTo>
                    <a:pt x="10478" y="3326"/>
                    <a:pt x="10852" y="3714"/>
                    <a:pt x="11206" y="4153"/>
                  </a:cubicBezTo>
                  <a:cubicBezTo>
                    <a:pt x="11874" y="4984"/>
                    <a:pt x="12555" y="5807"/>
                    <a:pt x="13267" y="6600"/>
                  </a:cubicBezTo>
                  <a:cubicBezTo>
                    <a:pt x="13760" y="7148"/>
                    <a:pt x="14343" y="7597"/>
                    <a:pt x="15092" y="7790"/>
                  </a:cubicBezTo>
                  <a:cubicBezTo>
                    <a:pt x="14471" y="7256"/>
                    <a:pt x="13822" y="6752"/>
                    <a:pt x="13239" y="6179"/>
                  </a:cubicBezTo>
                  <a:cubicBezTo>
                    <a:pt x="12643" y="5592"/>
                    <a:pt x="12098" y="4950"/>
                    <a:pt x="11678" y="4210"/>
                  </a:cubicBezTo>
                  <a:lnTo>
                    <a:pt x="11678" y="4210"/>
                  </a:lnTo>
                  <a:cubicBezTo>
                    <a:pt x="13289" y="5303"/>
                    <a:pt x="14807" y="6499"/>
                    <a:pt x="16213" y="7840"/>
                  </a:cubicBezTo>
                  <a:cubicBezTo>
                    <a:pt x="15467" y="6806"/>
                    <a:pt x="14479" y="6038"/>
                    <a:pt x="13504" y="5254"/>
                  </a:cubicBezTo>
                  <a:cubicBezTo>
                    <a:pt x="12154" y="4171"/>
                    <a:pt x="10713" y="3214"/>
                    <a:pt x="9516" y="1923"/>
                  </a:cubicBezTo>
                  <a:cubicBezTo>
                    <a:pt x="8199" y="500"/>
                    <a:pt x="6490" y="0"/>
                    <a:pt x="4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 rot="1769555" flipH="1">
              <a:off x="-129890" y="715632"/>
              <a:ext cx="458515" cy="700884"/>
            </a:xfrm>
            <a:custGeom>
              <a:avLst/>
              <a:gdLst/>
              <a:ahLst/>
              <a:cxnLst/>
              <a:rect l="l" t="t" r="r" b="b"/>
              <a:pathLst>
                <a:path w="18341" h="28036" extrusionOk="0">
                  <a:moveTo>
                    <a:pt x="10768" y="554"/>
                  </a:moveTo>
                  <a:cubicBezTo>
                    <a:pt x="11315" y="554"/>
                    <a:pt x="11801" y="778"/>
                    <a:pt x="12269" y="1265"/>
                  </a:cubicBezTo>
                  <a:cubicBezTo>
                    <a:pt x="13114" y="2145"/>
                    <a:pt x="13602" y="3218"/>
                    <a:pt x="13886" y="4404"/>
                  </a:cubicBezTo>
                  <a:cubicBezTo>
                    <a:pt x="13150" y="3442"/>
                    <a:pt x="12615" y="2314"/>
                    <a:pt x="11330" y="1894"/>
                  </a:cubicBezTo>
                  <a:cubicBezTo>
                    <a:pt x="10991" y="1783"/>
                    <a:pt x="10666" y="1735"/>
                    <a:pt x="10351" y="1735"/>
                  </a:cubicBezTo>
                  <a:cubicBezTo>
                    <a:pt x="9452" y="1735"/>
                    <a:pt x="8642" y="2134"/>
                    <a:pt x="7833" y="2616"/>
                  </a:cubicBezTo>
                  <a:cubicBezTo>
                    <a:pt x="8359" y="1831"/>
                    <a:pt x="8877" y="1096"/>
                    <a:pt x="9789" y="755"/>
                  </a:cubicBezTo>
                  <a:cubicBezTo>
                    <a:pt x="10139" y="623"/>
                    <a:pt x="10463" y="554"/>
                    <a:pt x="10768" y="554"/>
                  </a:cubicBezTo>
                  <a:close/>
                  <a:moveTo>
                    <a:pt x="14472" y="5998"/>
                  </a:moveTo>
                  <a:cubicBezTo>
                    <a:pt x="14570" y="6375"/>
                    <a:pt x="14668" y="6751"/>
                    <a:pt x="14766" y="7129"/>
                  </a:cubicBezTo>
                  <a:cubicBezTo>
                    <a:pt x="14693" y="7145"/>
                    <a:pt x="14621" y="7160"/>
                    <a:pt x="14546" y="7176"/>
                  </a:cubicBezTo>
                  <a:cubicBezTo>
                    <a:pt x="14460" y="6803"/>
                    <a:pt x="14373" y="6429"/>
                    <a:pt x="14286" y="6055"/>
                  </a:cubicBezTo>
                  <a:cubicBezTo>
                    <a:pt x="14347" y="6036"/>
                    <a:pt x="14411" y="6017"/>
                    <a:pt x="14472" y="5998"/>
                  </a:cubicBezTo>
                  <a:close/>
                  <a:moveTo>
                    <a:pt x="10413" y="7415"/>
                  </a:moveTo>
                  <a:cubicBezTo>
                    <a:pt x="10361" y="7432"/>
                    <a:pt x="10307" y="7449"/>
                    <a:pt x="10253" y="7468"/>
                  </a:cubicBezTo>
                  <a:cubicBezTo>
                    <a:pt x="10332" y="7757"/>
                    <a:pt x="10410" y="8047"/>
                    <a:pt x="10488" y="8336"/>
                  </a:cubicBezTo>
                  <a:cubicBezTo>
                    <a:pt x="10572" y="8312"/>
                    <a:pt x="10654" y="8288"/>
                    <a:pt x="10736" y="8266"/>
                  </a:cubicBezTo>
                  <a:cubicBezTo>
                    <a:pt x="10629" y="7982"/>
                    <a:pt x="10522" y="7699"/>
                    <a:pt x="10413" y="7415"/>
                  </a:cubicBezTo>
                  <a:close/>
                  <a:moveTo>
                    <a:pt x="9102" y="7306"/>
                  </a:moveTo>
                  <a:lnTo>
                    <a:pt x="9102" y="7306"/>
                  </a:lnTo>
                  <a:cubicBezTo>
                    <a:pt x="9323" y="8059"/>
                    <a:pt x="9468" y="8554"/>
                    <a:pt x="9613" y="9048"/>
                  </a:cubicBezTo>
                  <a:cubicBezTo>
                    <a:pt x="9694" y="8380"/>
                    <a:pt x="9525" y="7799"/>
                    <a:pt x="9102" y="7306"/>
                  </a:cubicBezTo>
                  <a:close/>
                  <a:moveTo>
                    <a:pt x="6819" y="4709"/>
                  </a:moveTo>
                  <a:lnTo>
                    <a:pt x="6819" y="4709"/>
                  </a:lnTo>
                  <a:cubicBezTo>
                    <a:pt x="6565" y="6628"/>
                    <a:pt x="5784" y="8312"/>
                    <a:pt x="4492" y="9813"/>
                  </a:cubicBezTo>
                  <a:cubicBezTo>
                    <a:pt x="5268" y="8111"/>
                    <a:pt x="6044" y="6410"/>
                    <a:pt x="6819" y="4709"/>
                  </a:cubicBezTo>
                  <a:close/>
                  <a:moveTo>
                    <a:pt x="14913" y="7982"/>
                  </a:moveTo>
                  <a:cubicBezTo>
                    <a:pt x="15020" y="8400"/>
                    <a:pt x="15139" y="8816"/>
                    <a:pt x="15237" y="9236"/>
                  </a:cubicBezTo>
                  <a:cubicBezTo>
                    <a:pt x="15749" y="11441"/>
                    <a:pt x="16260" y="13646"/>
                    <a:pt x="16761" y="15854"/>
                  </a:cubicBezTo>
                  <a:cubicBezTo>
                    <a:pt x="16812" y="16079"/>
                    <a:pt x="16810" y="16316"/>
                    <a:pt x="16824" y="16549"/>
                  </a:cubicBezTo>
                  <a:cubicBezTo>
                    <a:pt x="16434" y="15682"/>
                    <a:pt x="15927" y="14842"/>
                    <a:pt x="15717" y="13934"/>
                  </a:cubicBezTo>
                  <a:cubicBezTo>
                    <a:pt x="15267" y="11991"/>
                    <a:pt x="14984" y="10010"/>
                    <a:pt x="14633" y="8045"/>
                  </a:cubicBezTo>
                  <a:cubicBezTo>
                    <a:pt x="14727" y="8024"/>
                    <a:pt x="14820" y="8002"/>
                    <a:pt x="14913" y="7982"/>
                  </a:cubicBezTo>
                  <a:close/>
                  <a:moveTo>
                    <a:pt x="4219" y="16981"/>
                  </a:moveTo>
                  <a:cubicBezTo>
                    <a:pt x="4146" y="17007"/>
                    <a:pt x="4075" y="17034"/>
                    <a:pt x="4003" y="17061"/>
                  </a:cubicBezTo>
                  <a:cubicBezTo>
                    <a:pt x="4094" y="17289"/>
                    <a:pt x="4186" y="17516"/>
                    <a:pt x="4278" y="17745"/>
                  </a:cubicBezTo>
                  <a:cubicBezTo>
                    <a:pt x="4330" y="17726"/>
                    <a:pt x="4383" y="17706"/>
                    <a:pt x="4436" y="17687"/>
                  </a:cubicBezTo>
                  <a:cubicBezTo>
                    <a:pt x="4364" y="17451"/>
                    <a:pt x="4292" y="17216"/>
                    <a:pt x="4219" y="16981"/>
                  </a:cubicBezTo>
                  <a:close/>
                  <a:moveTo>
                    <a:pt x="9832" y="13632"/>
                  </a:moveTo>
                  <a:cubicBezTo>
                    <a:pt x="10450" y="13632"/>
                    <a:pt x="11079" y="13873"/>
                    <a:pt x="11594" y="14379"/>
                  </a:cubicBezTo>
                  <a:cubicBezTo>
                    <a:pt x="12109" y="14886"/>
                    <a:pt x="12564" y="15521"/>
                    <a:pt x="12852" y="16183"/>
                  </a:cubicBezTo>
                  <a:cubicBezTo>
                    <a:pt x="13862" y="18502"/>
                    <a:pt x="13660" y="20838"/>
                    <a:pt x="12796" y="23271"/>
                  </a:cubicBezTo>
                  <a:cubicBezTo>
                    <a:pt x="10942" y="23214"/>
                    <a:pt x="9688" y="22253"/>
                    <a:pt x="8680" y="21043"/>
                  </a:cubicBezTo>
                  <a:cubicBezTo>
                    <a:pt x="7688" y="19852"/>
                    <a:pt x="7157" y="18388"/>
                    <a:pt x="7212" y="16797"/>
                  </a:cubicBezTo>
                  <a:cubicBezTo>
                    <a:pt x="7231" y="16235"/>
                    <a:pt x="7345" y="15635"/>
                    <a:pt x="7579" y="15129"/>
                  </a:cubicBezTo>
                  <a:cubicBezTo>
                    <a:pt x="8029" y="14159"/>
                    <a:pt x="8917" y="13632"/>
                    <a:pt x="9832" y="13632"/>
                  </a:cubicBezTo>
                  <a:close/>
                  <a:moveTo>
                    <a:pt x="9914" y="13067"/>
                  </a:moveTo>
                  <a:cubicBezTo>
                    <a:pt x="9340" y="13067"/>
                    <a:pt x="8754" y="13255"/>
                    <a:pt x="8215" y="13615"/>
                  </a:cubicBezTo>
                  <a:cubicBezTo>
                    <a:pt x="7255" y="14257"/>
                    <a:pt x="6739" y="15174"/>
                    <a:pt x="6647" y="16309"/>
                  </a:cubicBezTo>
                  <a:cubicBezTo>
                    <a:pt x="6486" y="18304"/>
                    <a:pt x="7111" y="20059"/>
                    <a:pt x="8114" y="21342"/>
                  </a:cubicBezTo>
                  <a:cubicBezTo>
                    <a:pt x="9211" y="22606"/>
                    <a:pt x="10256" y="23335"/>
                    <a:pt x="11515" y="23716"/>
                  </a:cubicBezTo>
                  <a:cubicBezTo>
                    <a:pt x="11848" y="23817"/>
                    <a:pt x="12120" y="23872"/>
                    <a:pt x="12349" y="23872"/>
                  </a:cubicBezTo>
                  <a:cubicBezTo>
                    <a:pt x="12916" y="23872"/>
                    <a:pt x="13211" y="23531"/>
                    <a:pt x="13480" y="22697"/>
                  </a:cubicBezTo>
                  <a:cubicBezTo>
                    <a:pt x="14243" y="20333"/>
                    <a:pt x="14314" y="17952"/>
                    <a:pt x="13199" y="15676"/>
                  </a:cubicBezTo>
                  <a:cubicBezTo>
                    <a:pt x="12845" y="14956"/>
                    <a:pt x="12273" y="14295"/>
                    <a:pt x="11670" y="13755"/>
                  </a:cubicBezTo>
                  <a:cubicBezTo>
                    <a:pt x="11148" y="13289"/>
                    <a:pt x="10538" y="13067"/>
                    <a:pt x="9914" y="13067"/>
                  </a:cubicBezTo>
                  <a:close/>
                  <a:moveTo>
                    <a:pt x="16875" y="16701"/>
                  </a:moveTo>
                  <a:lnTo>
                    <a:pt x="16875" y="16701"/>
                  </a:lnTo>
                  <a:cubicBezTo>
                    <a:pt x="17638" y="17687"/>
                    <a:pt x="17764" y="18852"/>
                    <a:pt x="17676" y="20028"/>
                  </a:cubicBezTo>
                  <a:cubicBezTo>
                    <a:pt x="17551" y="21667"/>
                    <a:pt x="17396" y="23326"/>
                    <a:pt x="16001" y="24531"/>
                  </a:cubicBezTo>
                  <a:cubicBezTo>
                    <a:pt x="16120" y="24266"/>
                    <a:pt x="16222" y="23992"/>
                    <a:pt x="16357" y="23736"/>
                  </a:cubicBezTo>
                  <a:cubicBezTo>
                    <a:pt x="17402" y="21735"/>
                    <a:pt x="17623" y="19653"/>
                    <a:pt x="16998" y="17481"/>
                  </a:cubicBezTo>
                  <a:cubicBezTo>
                    <a:pt x="16927" y="17230"/>
                    <a:pt x="16911" y="16963"/>
                    <a:pt x="16875" y="16701"/>
                  </a:cubicBezTo>
                  <a:close/>
                  <a:moveTo>
                    <a:pt x="10354" y="2231"/>
                  </a:moveTo>
                  <a:cubicBezTo>
                    <a:pt x="11113" y="2231"/>
                    <a:pt x="11874" y="2572"/>
                    <a:pt x="12409" y="3292"/>
                  </a:cubicBezTo>
                  <a:cubicBezTo>
                    <a:pt x="13010" y="4099"/>
                    <a:pt x="13420" y="5102"/>
                    <a:pt x="13693" y="6080"/>
                  </a:cubicBezTo>
                  <a:cubicBezTo>
                    <a:pt x="14058" y="7389"/>
                    <a:pt x="14249" y="8753"/>
                    <a:pt x="14437" y="10105"/>
                  </a:cubicBezTo>
                  <a:cubicBezTo>
                    <a:pt x="14739" y="12288"/>
                    <a:pt x="15183" y="14414"/>
                    <a:pt x="16090" y="16447"/>
                  </a:cubicBezTo>
                  <a:cubicBezTo>
                    <a:pt x="17541" y="19699"/>
                    <a:pt x="16797" y="22670"/>
                    <a:pt x="14727" y="25412"/>
                  </a:cubicBezTo>
                  <a:cubicBezTo>
                    <a:pt x="14249" y="26043"/>
                    <a:pt x="13626" y="26351"/>
                    <a:pt x="12815" y="26387"/>
                  </a:cubicBezTo>
                  <a:cubicBezTo>
                    <a:pt x="12677" y="26393"/>
                    <a:pt x="12540" y="26396"/>
                    <a:pt x="12404" y="26396"/>
                  </a:cubicBezTo>
                  <a:cubicBezTo>
                    <a:pt x="9457" y="26396"/>
                    <a:pt x="7200" y="24947"/>
                    <a:pt x="5495" y="23313"/>
                  </a:cubicBezTo>
                  <a:cubicBezTo>
                    <a:pt x="2205" y="19385"/>
                    <a:pt x="1918" y="15677"/>
                    <a:pt x="4297" y="11526"/>
                  </a:cubicBezTo>
                  <a:cubicBezTo>
                    <a:pt x="4666" y="10880"/>
                    <a:pt x="5170" y="10305"/>
                    <a:pt x="5495" y="9642"/>
                  </a:cubicBezTo>
                  <a:cubicBezTo>
                    <a:pt x="6148" y="8309"/>
                    <a:pt x="6737" y="6944"/>
                    <a:pt x="7320" y="5578"/>
                  </a:cubicBezTo>
                  <a:cubicBezTo>
                    <a:pt x="7563" y="5009"/>
                    <a:pt x="7667" y="4379"/>
                    <a:pt x="7931" y="3821"/>
                  </a:cubicBezTo>
                  <a:cubicBezTo>
                    <a:pt x="8422" y="2786"/>
                    <a:pt x="9387" y="2231"/>
                    <a:pt x="10354" y="2231"/>
                  </a:cubicBezTo>
                  <a:close/>
                  <a:moveTo>
                    <a:pt x="2930" y="12804"/>
                  </a:moveTo>
                  <a:lnTo>
                    <a:pt x="2930" y="12804"/>
                  </a:lnTo>
                  <a:cubicBezTo>
                    <a:pt x="1673" y="16252"/>
                    <a:pt x="1859" y="19494"/>
                    <a:pt x="4124" y="22470"/>
                  </a:cubicBezTo>
                  <a:cubicBezTo>
                    <a:pt x="6314" y="25348"/>
                    <a:pt x="9179" y="26915"/>
                    <a:pt x="12812" y="27085"/>
                  </a:cubicBezTo>
                  <a:cubicBezTo>
                    <a:pt x="12116" y="27357"/>
                    <a:pt x="11426" y="27522"/>
                    <a:pt x="10722" y="27522"/>
                  </a:cubicBezTo>
                  <a:cubicBezTo>
                    <a:pt x="10298" y="27522"/>
                    <a:pt x="9869" y="27462"/>
                    <a:pt x="9432" y="27330"/>
                  </a:cubicBezTo>
                  <a:cubicBezTo>
                    <a:pt x="5652" y="26186"/>
                    <a:pt x="3172" y="23599"/>
                    <a:pt x="1456" y="20176"/>
                  </a:cubicBezTo>
                  <a:cubicBezTo>
                    <a:pt x="962" y="19189"/>
                    <a:pt x="905" y="18118"/>
                    <a:pt x="1129" y="17023"/>
                  </a:cubicBezTo>
                  <a:cubicBezTo>
                    <a:pt x="1441" y="15508"/>
                    <a:pt x="2066" y="14136"/>
                    <a:pt x="2930" y="12804"/>
                  </a:cubicBezTo>
                  <a:close/>
                  <a:moveTo>
                    <a:pt x="10753" y="1"/>
                  </a:moveTo>
                  <a:cubicBezTo>
                    <a:pt x="9810" y="1"/>
                    <a:pt x="8868" y="528"/>
                    <a:pt x="8124" y="1310"/>
                  </a:cubicBezTo>
                  <a:cubicBezTo>
                    <a:pt x="7254" y="2221"/>
                    <a:pt x="6712" y="3320"/>
                    <a:pt x="6224" y="4480"/>
                  </a:cubicBezTo>
                  <a:cubicBezTo>
                    <a:pt x="5440" y="6345"/>
                    <a:pt x="4560" y="8173"/>
                    <a:pt x="3676" y="9994"/>
                  </a:cubicBezTo>
                  <a:cubicBezTo>
                    <a:pt x="2883" y="11631"/>
                    <a:pt x="1968" y="13212"/>
                    <a:pt x="1218" y="14866"/>
                  </a:cubicBezTo>
                  <a:cubicBezTo>
                    <a:pt x="0" y="17549"/>
                    <a:pt x="291" y="20107"/>
                    <a:pt x="2120" y="22449"/>
                  </a:cubicBezTo>
                  <a:cubicBezTo>
                    <a:pt x="2477" y="22906"/>
                    <a:pt x="2881" y="23323"/>
                    <a:pt x="3265" y="23759"/>
                  </a:cubicBezTo>
                  <a:cubicBezTo>
                    <a:pt x="4903" y="25842"/>
                    <a:pt x="6985" y="27278"/>
                    <a:pt x="9574" y="27900"/>
                  </a:cubicBezTo>
                  <a:cubicBezTo>
                    <a:pt x="10039" y="28012"/>
                    <a:pt x="10532" y="28035"/>
                    <a:pt x="11021" y="28035"/>
                  </a:cubicBezTo>
                  <a:cubicBezTo>
                    <a:pt x="11152" y="28035"/>
                    <a:pt x="11284" y="28033"/>
                    <a:pt x="11414" y="28031"/>
                  </a:cubicBezTo>
                  <a:cubicBezTo>
                    <a:pt x="14275" y="27989"/>
                    <a:pt x="17086" y="24788"/>
                    <a:pt x="17720" y="22602"/>
                  </a:cubicBezTo>
                  <a:cubicBezTo>
                    <a:pt x="18334" y="20486"/>
                    <a:pt x="18341" y="18443"/>
                    <a:pt x="17508" y="16404"/>
                  </a:cubicBezTo>
                  <a:cubicBezTo>
                    <a:pt x="16799" y="14667"/>
                    <a:pt x="16477" y="12837"/>
                    <a:pt x="16126" y="11004"/>
                  </a:cubicBezTo>
                  <a:cubicBezTo>
                    <a:pt x="15707" y="8811"/>
                    <a:pt x="15208" y="6628"/>
                    <a:pt x="14595" y="4483"/>
                  </a:cubicBezTo>
                  <a:cubicBezTo>
                    <a:pt x="14294" y="3428"/>
                    <a:pt x="13768" y="2396"/>
                    <a:pt x="13155" y="1480"/>
                  </a:cubicBezTo>
                  <a:cubicBezTo>
                    <a:pt x="12450" y="428"/>
                    <a:pt x="11602" y="1"/>
                    <a:pt x="10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6" name="Google Shape;1136;p43"/>
          <p:cNvSpPr txBox="1"/>
          <p:nvPr/>
        </p:nvSpPr>
        <p:spPr>
          <a:xfrm>
            <a:off x="4633775" y="0"/>
            <a:ext cx="4578900" cy="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highlight>
                  <a:srgbClr val="FCFFFC"/>
                </a:highlight>
                <a:latin typeface="Anek Malayalam"/>
                <a:ea typeface="Anek Malayalam"/>
                <a:cs typeface="Anek Malayalam"/>
                <a:sym typeface="Anek Malayalam"/>
              </a:rPr>
              <a:t>ПРЕИМУЩЕСТВА НАШЕГО ПРОДУКТА ПО СРАВНЕНИЮ С КОНКУРЕНТАМИ</a:t>
            </a:r>
            <a:endParaRPr sz="1700" b="1">
              <a:solidFill>
                <a:schemeClr val="dk1"/>
              </a:solidFill>
              <a:highlight>
                <a:srgbClr val="FCFFFC"/>
              </a:highlight>
              <a:latin typeface="Anek Malayalam"/>
              <a:ea typeface="Anek Malayalam"/>
              <a:cs typeface="Anek Malayalam"/>
              <a:sym typeface="Anek Malayala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EAD3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1" name="Google Shape;115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375" y="327350"/>
            <a:ext cx="8003150" cy="413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et's Celebrate World Food Day! by Slidesgo">
  <a:themeElements>
    <a:clrScheme name="Simple Light">
      <a:dk1>
        <a:srgbClr val="3D5C08"/>
      </a:dk1>
      <a:lt1>
        <a:srgbClr val="FCFFFC"/>
      </a:lt1>
      <a:dk2>
        <a:srgbClr val="9E7E2B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D5C0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392</Words>
  <Application>Microsoft Office PowerPoint</Application>
  <PresentationFormat>Экран (16:9)</PresentationFormat>
  <Paragraphs>78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Anek Malayalam</vt:lpstr>
      <vt:lpstr>Montserrat Light</vt:lpstr>
      <vt:lpstr>Anaheim</vt:lpstr>
      <vt:lpstr>Montserrat</vt:lpstr>
      <vt:lpstr>Nunito Light</vt:lpstr>
      <vt:lpstr>Arial</vt:lpstr>
      <vt:lpstr>Bebas Neue</vt:lpstr>
      <vt:lpstr>Let's Celebrate World Food Day! by Slidesgo</vt:lpstr>
      <vt:lpstr>MEALGEN</vt:lpstr>
      <vt:lpstr>Наша команда</vt:lpstr>
      <vt:lpstr>Наша команда</vt:lpstr>
      <vt:lpstr>MEALGEN</vt:lpstr>
      <vt:lpstr>Проблемы, которые поможет решить наш продукт:</vt:lpstr>
      <vt:lpstr>Портрет целевой аудитории</vt:lpstr>
      <vt:lpstr>Анализ существующих конкурентов</vt:lpstr>
      <vt:lpstr>Возможность сканировать весь холодильник без необходимости добавлять каждый продукт Изначально русский интерфейс, так что отсутствие проблем с локализацией Наше приложение будет как составлять рецепты на основе только имеющихся дома продуктов, так и предлагать рецепты, к которым нужно что-то докупить В связи с возможностью добавлять собственные рецепты помимо загруженных в базу у нас отпадают проблемы отсутствия веганских блюд и русской кухни Сотрудничество с российскими продовольственными компаниями:  </vt:lpstr>
      <vt:lpstr>Презентация PowerPoint</vt:lpstr>
      <vt:lpstr>Риски и способы их устранения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MEALGEN</dc:title>
  <cp:lastModifiedBy>Касьяненко Вера Михайловна</cp:lastModifiedBy>
  <cp:revision>1</cp:revision>
  <dcterms:modified xsi:type="dcterms:W3CDTF">2023-11-01T10:52:57Z</dcterms:modified>
</cp:coreProperties>
</file>